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72"/>
  </p:notesMasterIdLst>
  <p:sldIdLst>
    <p:sldId id="256" r:id="rId3"/>
    <p:sldId id="259" r:id="rId4"/>
    <p:sldId id="378" r:id="rId5"/>
    <p:sldId id="258" r:id="rId6"/>
    <p:sldId id="343" r:id="rId7"/>
    <p:sldId id="262" r:id="rId8"/>
    <p:sldId id="347" r:id="rId9"/>
    <p:sldId id="344" r:id="rId10"/>
    <p:sldId id="328" r:id="rId11"/>
    <p:sldId id="329" r:id="rId12"/>
    <p:sldId id="330" r:id="rId13"/>
    <p:sldId id="331" r:id="rId14"/>
    <p:sldId id="332" r:id="rId15"/>
    <p:sldId id="333" r:id="rId16"/>
    <p:sldId id="335" r:id="rId17"/>
    <p:sldId id="345" r:id="rId18"/>
    <p:sldId id="337" r:id="rId19"/>
    <p:sldId id="339" r:id="rId20"/>
    <p:sldId id="342" r:id="rId21"/>
    <p:sldId id="340" r:id="rId22"/>
    <p:sldId id="338" r:id="rId23"/>
    <p:sldId id="341" r:id="rId24"/>
    <p:sldId id="346" r:id="rId25"/>
    <p:sldId id="358" r:id="rId26"/>
    <p:sldId id="353" r:id="rId27"/>
    <p:sldId id="355" r:id="rId28"/>
    <p:sldId id="356" r:id="rId29"/>
    <p:sldId id="357" r:id="rId30"/>
    <p:sldId id="354" r:id="rId31"/>
    <p:sldId id="360" r:id="rId32"/>
    <p:sldId id="359" r:id="rId33"/>
    <p:sldId id="361" r:id="rId34"/>
    <p:sldId id="362" r:id="rId35"/>
    <p:sldId id="363" r:id="rId36"/>
    <p:sldId id="379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52" r:id="rId49"/>
    <p:sldId id="265" r:id="rId50"/>
    <p:sldId id="375" r:id="rId51"/>
    <p:sldId id="376" r:id="rId52"/>
    <p:sldId id="377" r:id="rId53"/>
    <p:sldId id="284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</p:sldIdLst>
  <p:sldSz cx="9144000" cy="5143500" type="screen16x9"/>
  <p:notesSz cx="6858000" cy="9144000"/>
  <p:embeddedFontLst>
    <p:embeddedFont>
      <p:font typeface="Barlow Medium" panose="020B0604020202020204" charset="0"/>
      <p:regular r:id="rId73"/>
      <p:bold r:id="rId74"/>
      <p:italic r:id="rId75"/>
      <p:boldItalic r:id="rId76"/>
    </p:embeddedFont>
    <p:embeddedFont>
      <p:font typeface="Barlow" panose="020B0604020202020204" charset="0"/>
      <p:regular r:id="rId77"/>
      <p:bold r:id="rId78"/>
      <p:italic r:id="rId79"/>
      <p:boldItalic r:id="rId80"/>
    </p:embeddedFont>
    <p:embeddedFont>
      <p:font typeface="Fira Sans" panose="020B0604020202020204" charset="0"/>
      <p:regular r:id="rId81"/>
      <p:bold r:id="rId82"/>
      <p:italic r:id="rId83"/>
      <p:boldItalic r:id="rId84"/>
    </p:embeddedFont>
    <p:embeddedFont>
      <p:font typeface="Bangers" panose="020B0604020202020204" charset="0"/>
      <p:regular r:id="rId85"/>
    </p:embeddedFont>
    <p:embeddedFont>
      <p:font typeface="Lexend Tera" panose="020B0604020202020204" charset="0"/>
      <p:regular r:id="rId86"/>
      <p:bold r:id="rId87"/>
    </p:embeddedFont>
    <p:embeddedFont>
      <p:font typeface="Sriracha" panose="020B0604020202020204" charset="-34"/>
      <p:regular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Iman bin Mohd Rezal" initials="MIbMR" lastIdx="5" clrIdx="0">
    <p:extLst>
      <p:ext uri="{19B8F6BF-5375-455C-9EA6-DF929625EA0E}">
        <p15:presenceInfo xmlns:p15="http://schemas.microsoft.com/office/powerpoint/2012/main" userId="S-1-5-21-3148189642-4137535633-748711325-1001" providerId="AD"/>
      </p:ext>
    </p:extLst>
  </p:cmAuthor>
  <p:cmAuthor id="2" name="Mohamad Amirul Hakim bin Mohamad Salleh" initials="MS" lastIdx="4" clrIdx="1">
    <p:extLst>
      <p:ext uri="{19B8F6BF-5375-455C-9EA6-DF929625EA0E}">
        <p15:presenceInfo xmlns:p15="http://schemas.microsoft.com/office/powerpoint/2012/main" userId="S::amirul.hakim@edess.asia::ecc87932-15dc-4bfb-9f7e-8febca31aa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E7E"/>
    <a:srgbClr val="E6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41621-A6B6-FBC9-CCD0-4D4D3BEFBF4C}" v="45" dt="2023-07-02T01:52:11.948"/>
    <p1510:client id="{3D0C2A00-2817-01FD-7E74-1AD2EB56870C}" v="5" dt="2023-06-28T08:05:38.089"/>
    <p1510:client id="{BB43FAC4-11D8-E9C9-7D97-F4B910B8CF48}" v="16" dt="2023-07-02T02:01:06.429"/>
  </p1510:revLst>
</p1510:revInfo>
</file>

<file path=ppt/tableStyles.xml><?xml version="1.0" encoding="utf-8"?>
<a:tblStyleLst xmlns:a="http://schemas.openxmlformats.org/drawingml/2006/main" def="{EE10D96C-EC43-45FB-BDEE-5054EE201391}">
  <a:tblStyle styleId="{EE10D96C-EC43-45FB-BDEE-5054EE2013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3.xml"/><Relationship Id="rId90" Type="http://schemas.openxmlformats.org/officeDocument/2006/relationships/font" Target="fonts/font18.fntdata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presProps" Target="presProps.xml"/><Relationship Id="rId9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4.fntdata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5.fntdata"/><Relationship Id="rId61" Type="http://schemas.openxmlformats.org/officeDocument/2006/relationships/slide" Target="slides/slide59.xml"/><Relationship Id="rId82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93" Type="http://schemas.openxmlformats.org/officeDocument/2006/relationships/commentAuthors" Target="commentAuthor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ad Amirul Hakim bin Mohamad Salleh" userId="S::amirul.hakim@edess.asia::ecc87932-15dc-4bfb-9f7e-8febca31aa65" providerId="AD" clId="Web-{15D41621-A6B6-FBC9-CCD0-4D4D3BEFBF4C}"/>
    <pc:docChg chg="modSld">
      <pc:chgData name="Mohamad Amirul Hakim bin Mohamad Salleh" userId="S::amirul.hakim@edess.asia::ecc87932-15dc-4bfb-9f7e-8febca31aa65" providerId="AD" clId="Web-{15D41621-A6B6-FBC9-CCD0-4D4D3BEFBF4C}" dt="2023-07-02T01:52:11.948" v="41" actId="1076"/>
      <pc:docMkLst>
        <pc:docMk/>
      </pc:docMkLst>
      <pc:sldChg chg="addSp delSp modSp addCm delCm modCm">
        <pc:chgData name="Mohamad Amirul Hakim bin Mohamad Salleh" userId="S::amirul.hakim@edess.asia::ecc87932-15dc-4bfb-9f7e-8febca31aa65" providerId="AD" clId="Web-{15D41621-A6B6-FBC9-CCD0-4D4D3BEFBF4C}" dt="2023-07-02T01:52:11.948" v="41" actId="1076"/>
        <pc:sldMkLst>
          <pc:docMk/>
          <pc:sldMk cId="2556533868" sldId="333"/>
        </pc:sldMkLst>
        <pc:picChg chg="add del mod">
          <ac:chgData name="Mohamad Amirul Hakim bin Mohamad Salleh" userId="S::amirul.hakim@edess.asia::ecc87932-15dc-4bfb-9f7e-8febca31aa65" providerId="AD" clId="Web-{15D41621-A6B6-FBC9-CCD0-4D4D3BEFBF4C}" dt="2023-07-02T01:41:28.681" v="4"/>
          <ac:picMkLst>
            <pc:docMk/>
            <pc:sldMk cId="2556533868" sldId="333"/>
            <ac:picMk id="2" creationId="{D2A183D1-4FED-76ED-13D7-C14551C9AF0E}"/>
          </ac:picMkLst>
        </pc:picChg>
        <pc:picChg chg="add del mod modCrop">
          <ac:chgData name="Mohamad Amirul Hakim bin Mohamad Salleh" userId="S::amirul.hakim@edess.asia::ecc87932-15dc-4bfb-9f7e-8febca31aa65" providerId="AD" clId="Web-{15D41621-A6B6-FBC9-CCD0-4D4D3BEFBF4C}" dt="2023-07-02T01:50:34.274" v="29"/>
          <ac:picMkLst>
            <pc:docMk/>
            <pc:sldMk cId="2556533868" sldId="333"/>
            <ac:picMk id="3" creationId="{34D1603D-BC82-E751-091F-B9FC2FE2B95B}"/>
          </ac:picMkLst>
        </pc:picChg>
        <pc:picChg chg="add del mod">
          <ac:chgData name="Mohamad Amirul Hakim bin Mohamad Salleh" userId="S::amirul.hakim@edess.asia::ecc87932-15dc-4bfb-9f7e-8febca31aa65" providerId="AD" clId="Web-{15D41621-A6B6-FBC9-CCD0-4D4D3BEFBF4C}" dt="2023-07-02T01:50:31.180" v="28"/>
          <ac:picMkLst>
            <pc:docMk/>
            <pc:sldMk cId="2556533868" sldId="333"/>
            <ac:picMk id="4" creationId="{A79F2A0A-4AEE-F821-637F-65A88FABFE91}"/>
          </ac:picMkLst>
        </pc:picChg>
        <pc:picChg chg="add mod modCrop">
          <ac:chgData name="Mohamad Amirul Hakim bin Mohamad Salleh" userId="S::amirul.hakim@edess.asia::ecc87932-15dc-4bfb-9f7e-8febca31aa65" providerId="AD" clId="Web-{15D41621-A6B6-FBC9-CCD0-4D4D3BEFBF4C}" dt="2023-07-02T01:52:11.948" v="41" actId="1076"/>
          <ac:picMkLst>
            <pc:docMk/>
            <pc:sldMk cId="2556533868" sldId="333"/>
            <ac:picMk id="6" creationId="{70D80DFE-42B6-CA6D-D6CB-3E53E8BEBFA6}"/>
          </ac:picMkLst>
        </pc:picChg>
      </pc:sldChg>
    </pc:docChg>
  </pc:docChgLst>
  <pc:docChgLst>
    <pc:chgData name="Mohamad Amirul Hakim bin Mohamad Salleh" userId="S::amirul.hakim@edess.asia::ecc87932-15dc-4bfb-9f7e-8febca31aa65" providerId="AD" clId="Web-{3D0C2A00-2817-01FD-7E74-1AD2EB56870C}"/>
    <pc:docChg chg="modSld">
      <pc:chgData name="Mohamad Amirul Hakim bin Mohamad Salleh" userId="S::amirul.hakim@edess.asia::ecc87932-15dc-4bfb-9f7e-8febca31aa65" providerId="AD" clId="Web-{3D0C2A00-2817-01FD-7E74-1AD2EB56870C}" dt="2023-06-28T08:05:38.089" v="4" actId="1076"/>
      <pc:docMkLst>
        <pc:docMk/>
      </pc:docMkLst>
      <pc:sldChg chg="modSp">
        <pc:chgData name="Mohamad Amirul Hakim bin Mohamad Salleh" userId="S::amirul.hakim@edess.asia::ecc87932-15dc-4bfb-9f7e-8febca31aa65" providerId="AD" clId="Web-{3D0C2A00-2817-01FD-7E74-1AD2EB56870C}" dt="2023-06-28T08:04:49.087" v="1" actId="1076"/>
        <pc:sldMkLst>
          <pc:docMk/>
          <pc:sldMk cId="4031536054" sldId="328"/>
        </pc:sldMkLst>
        <pc:picChg chg="mod">
          <ac:chgData name="Mohamad Amirul Hakim bin Mohamad Salleh" userId="S::amirul.hakim@edess.asia::ecc87932-15dc-4bfb-9f7e-8febca31aa65" providerId="AD" clId="Web-{3D0C2A00-2817-01FD-7E74-1AD2EB56870C}" dt="2023-06-28T08:04:49.087" v="1" actId="1076"/>
          <ac:picMkLst>
            <pc:docMk/>
            <pc:sldMk cId="4031536054" sldId="328"/>
            <ac:picMk id="3" creationId="{1DF5837B-5854-4D4D-B1E3-5963A408DA87}"/>
          </ac:picMkLst>
        </pc:picChg>
      </pc:sldChg>
      <pc:sldChg chg="modSp">
        <pc:chgData name="Mohamad Amirul Hakim bin Mohamad Salleh" userId="S::amirul.hakim@edess.asia::ecc87932-15dc-4bfb-9f7e-8febca31aa65" providerId="AD" clId="Web-{3D0C2A00-2817-01FD-7E74-1AD2EB56870C}" dt="2023-06-28T08:05:15.322" v="3" actId="14100"/>
        <pc:sldMkLst>
          <pc:docMk/>
          <pc:sldMk cId="2556533868" sldId="333"/>
        </pc:sldMkLst>
        <pc:picChg chg="mod">
          <ac:chgData name="Mohamad Amirul Hakim bin Mohamad Salleh" userId="S::amirul.hakim@edess.asia::ecc87932-15dc-4bfb-9f7e-8febca31aa65" providerId="AD" clId="Web-{3D0C2A00-2817-01FD-7E74-1AD2EB56870C}" dt="2023-06-28T08:05:15.322" v="3" actId="14100"/>
          <ac:picMkLst>
            <pc:docMk/>
            <pc:sldMk cId="2556533868" sldId="333"/>
            <ac:picMk id="5" creationId="{6CA7AC7D-E661-4DDF-9330-E313968AF049}"/>
          </ac:picMkLst>
        </pc:picChg>
      </pc:sldChg>
      <pc:sldChg chg="modSp">
        <pc:chgData name="Mohamad Amirul Hakim bin Mohamad Salleh" userId="S::amirul.hakim@edess.asia::ecc87932-15dc-4bfb-9f7e-8febca31aa65" providerId="AD" clId="Web-{3D0C2A00-2817-01FD-7E74-1AD2EB56870C}" dt="2023-06-28T08:05:38.089" v="4" actId="1076"/>
        <pc:sldMkLst>
          <pc:docMk/>
          <pc:sldMk cId="2735309560" sldId="335"/>
        </pc:sldMkLst>
        <pc:picChg chg="mod">
          <ac:chgData name="Mohamad Amirul Hakim bin Mohamad Salleh" userId="S::amirul.hakim@edess.asia::ecc87932-15dc-4bfb-9f7e-8febca31aa65" providerId="AD" clId="Web-{3D0C2A00-2817-01FD-7E74-1AD2EB56870C}" dt="2023-06-28T08:05:38.089" v="4" actId="1076"/>
          <ac:picMkLst>
            <pc:docMk/>
            <pc:sldMk cId="2735309560" sldId="335"/>
            <ac:picMk id="5" creationId="{5133E4AB-5CD9-4C08-9A82-5E21D78A3BE5}"/>
          </ac:picMkLst>
        </pc:picChg>
      </pc:sldChg>
    </pc:docChg>
  </pc:docChgLst>
  <pc:docChgLst>
    <pc:chgData name="Mohamad Amirul Hakim bin Mohamad Salleh" userId="S::amirul.hakim@edess.asia::ecc87932-15dc-4bfb-9f7e-8febca31aa65" providerId="AD" clId="Web-{BB43FAC4-11D8-E9C9-7D97-F4B910B8CF48}"/>
    <pc:docChg chg="modSld">
      <pc:chgData name="Mohamad Amirul Hakim bin Mohamad Salleh" userId="S::amirul.hakim@edess.asia::ecc87932-15dc-4bfb-9f7e-8febca31aa65" providerId="AD" clId="Web-{BB43FAC4-11D8-E9C9-7D97-F4B910B8CF48}" dt="2023-07-02T02:01:06.429" v="14"/>
      <pc:docMkLst>
        <pc:docMk/>
      </pc:docMkLst>
      <pc:sldChg chg="modSp addCm">
        <pc:chgData name="Mohamad Amirul Hakim bin Mohamad Salleh" userId="S::amirul.hakim@edess.asia::ecc87932-15dc-4bfb-9f7e-8febca31aa65" providerId="AD" clId="Web-{BB43FAC4-11D8-E9C9-7D97-F4B910B8CF48}" dt="2023-07-02T01:53:27.190" v="6"/>
        <pc:sldMkLst>
          <pc:docMk/>
          <pc:sldMk cId="2556533868" sldId="333"/>
        </pc:sldMkLst>
        <pc:picChg chg="mod modCrop">
          <ac:chgData name="Mohamad Amirul Hakim bin Mohamad Salleh" userId="S::amirul.hakim@edess.asia::ecc87932-15dc-4bfb-9f7e-8febca31aa65" providerId="AD" clId="Web-{BB43FAC4-11D8-E9C9-7D97-F4B910B8CF48}" dt="2023-07-02T01:53:06.892" v="4"/>
          <ac:picMkLst>
            <pc:docMk/>
            <pc:sldMk cId="2556533868" sldId="333"/>
            <ac:picMk id="6" creationId="{70D80DFE-42B6-CA6D-D6CB-3E53E8BEBFA6}"/>
          </ac:picMkLst>
        </pc:picChg>
      </pc:sldChg>
      <pc:sldChg chg="addSp modSp addCm">
        <pc:chgData name="Mohamad Amirul Hakim bin Mohamad Salleh" userId="S::amirul.hakim@edess.asia::ecc87932-15dc-4bfb-9f7e-8febca31aa65" providerId="AD" clId="Web-{BB43FAC4-11D8-E9C9-7D97-F4B910B8CF48}" dt="2023-07-02T02:01:06.429" v="14"/>
        <pc:sldMkLst>
          <pc:docMk/>
          <pc:sldMk cId="1126753395" sldId="365"/>
        </pc:sldMkLst>
        <pc:picChg chg="add mod modCrop">
          <ac:chgData name="Mohamad Amirul Hakim bin Mohamad Salleh" userId="S::amirul.hakim@edess.asia::ecc87932-15dc-4bfb-9f7e-8febca31aa65" providerId="AD" clId="Web-{BB43FAC4-11D8-E9C9-7D97-F4B910B8CF48}" dt="2023-07-02T02:00:47.038" v="13"/>
          <ac:picMkLst>
            <pc:docMk/>
            <pc:sldMk cId="1126753395" sldId="365"/>
            <ac:picMk id="2" creationId="{80B7862E-52EC-2819-E323-EA88FCFB2102}"/>
          </ac:picMkLst>
        </pc:picChg>
      </pc:sldChg>
    </pc:docChg>
  </pc:docChgLst>
  <pc:docChgLst>
    <pc:chgData name="Muhammad Iman bin Mohd Rezal" userId="247410ee-eedc-45e2-beb0-ddb72a33e5d2" providerId="ADAL" clId="{D2229EF1-E4D4-4BA0-8CB5-08D4F1344B87}"/>
    <pc:docChg chg="undo redo modSld">
      <pc:chgData name="Muhammad Iman bin Mohd Rezal" userId="247410ee-eedc-45e2-beb0-ddb72a33e5d2" providerId="ADAL" clId="{D2229EF1-E4D4-4BA0-8CB5-08D4F1344B87}" dt="2023-06-25T03:08:30.263" v="14" actId="1036"/>
      <pc:docMkLst>
        <pc:docMk/>
      </pc:docMkLst>
      <pc:sldChg chg="addCm delCm modCm">
        <pc:chgData name="Muhammad Iman bin Mohd Rezal" userId="247410ee-eedc-45e2-beb0-ddb72a33e5d2" providerId="ADAL" clId="{D2229EF1-E4D4-4BA0-8CB5-08D4F1344B87}" dt="2023-06-25T02:42:37.235" v="3"/>
        <pc:sldMkLst>
          <pc:docMk/>
          <pc:sldMk cId="4031536054" sldId="328"/>
        </pc:sldMkLst>
      </pc:sldChg>
      <pc:sldChg chg="addCm modCm">
        <pc:chgData name="Muhammad Iman bin Mohd Rezal" userId="247410ee-eedc-45e2-beb0-ddb72a33e5d2" providerId="ADAL" clId="{D2229EF1-E4D4-4BA0-8CB5-08D4F1344B87}" dt="2023-06-25T02:45:55.341" v="7"/>
        <pc:sldMkLst>
          <pc:docMk/>
          <pc:sldMk cId="2556533868" sldId="333"/>
        </pc:sldMkLst>
      </pc:sldChg>
      <pc:sldChg chg="addCm modCm">
        <pc:chgData name="Muhammad Iman bin Mohd Rezal" userId="247410ee-eedc-45e2-beb0-ddb72a33e5d2" providerId="ADAL" clId="{D2229EF1-E4D4-4BA0-8CB5-08D4F1344B87}" dt="2023-06-25T03:08:28.907" v="13"/>
        <pc:sldMkLst>
          <pc:docMk/>
          <pc:sldMk cId="1126753395" sldId="365"/>
        </pc:sldMkLst>
      </pc:sldChg>
      <pc:sldChg chg="modSp">
        <pc:chgData name="Muhammad Iman bin Mohd Rezal" userId="247410ee-eedc-45e2-beb0-ddb72a33e5d2" providerId="ADAL" clId="{D2229EF1-E4D4-4BA0-8CB5-08D4F1344B87}" dt="2023-06-25T03:08:30.263" v="14" actId="1036"/>
        <pc:sldMkLst>
          <pc:docMk/>
          <pc:sldMk cId="867029154" sldId="375"/>
        </pc:sldMkLst>
        <pc:picChg chg="mod">
          <ac:chgData name="Muhammad Iman bin Mohd Rezal" userId="247410ee-eedc-45e2-beb0-ddb72a33e5d2" providerId="ADAL" clId="{D2229EF1-E4D4-4BA0-8CB5-08D4F1344B87}" dt="2023-06-25T03:08:30.263" v="14" actId="1036"/>
          <ac:picMkLst>
            <pc:docMk/>
            <pc:sldMk cId="867029154" sldId="375"/>
            <ac:picMk id="7" creationId="{E285D33E-D1BF-486A-8A3E-D8A43738AD78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25T11:34:39.246" idx="1">
    <p:pos x="5211" y="191"/>
    <p:text>Ada watermark</p:text>
    <p:extLst>
      <p:ext uri="{C676402C-5697-4E1C-873F-D02D1690AC5C}">
        <p15:threadingInfo xmlns:p15="http://schemas.microsoft.com/office/powerpoint/2012/main" timeZoneBias="-480"/>
      </p:ext>
    </p:extLst>
  </p:cm>
  <p:cm authorId="1" dt="2023-06-25T11:35:31.178" idx="2">
    <p:pos x="1377" y="164"/>
    <p:text>Ada watermark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3826F9-E65D-4985-BCD8-F5C3A75A34F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MY"/>
        </a:p>
      </dgm:t>
    </dgm:pt>
    <dgm:pt modelId="{49C9796F-7FEB-4CD1-B151-641B55207841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Rantai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Makanan</a:t>
          </a:r>
          <a:endParaRPr lang="en-MY" dirty="0">
            <a:solidFill>
              <a:schemeClr val="tx1"/>
            </a:solidFill>
          </a:endParaRPr>
        </a:p>
      </dgm:t>
    </dgm:pt>
    <dgm:pt modelId="{4CA6F52A-FEA4-4651-B621-D85F2AABEE5C}" type="parTrans" cxnId="{BBE6033C-DC3D-4A89-9EEC-C5EC32E21BD0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5F5E216C-6AF9-4E9E-9940-3182F81B1844}" type="sibTrans" cxnId="{BBE6033C-DC3D-4A89-9EEC-C5EC32E21BD0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85A71CC0-3910-4D80-B47D-FFD868DD6825}">
      <dgm:prSet phldrT="[Text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dirty="0" err="1">
              <a:solidFill>
                <a:schemeClr val="tx1"/>
              </a:solidFill>
            </a:rPr>
            <a:t>Siratan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Makanan</a:t>
          </a:r>
          <a:endParaRPr lang="en-MY" dirty="0">
            <a:solidFill>
              <a:schemeClr val="tx1"/>
            </a:solidFill>
          </a:endParaRPr>
        </a:p>
      </dgm:t>
    </dgm:pt>
    <dgm:pt modelId="{A1BE0B03-706C-4CEB-AB46-2D3CDBEEE271}" type="parTrans" cxnId="{96D14A26-C19D-423A-B28E-7BA0920FE7BE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AF0852B0-6C06-46EE-8073-653A4AB2EF9F}" type="sibTrans" cxnId="{96D14A26-C19D-423A-B28E-7BA0920FE7BE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575266A3-B690-4FDD-A7AB-2B162000CD65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Kesan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Perubahan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Populasi</a:t>
          </a:r>
          <a:endParaRPr lang="en-MY" dirty="0">
            <a:solidFill>
              <a:schemeClr val="tx1"/>
            </a:solidFill>
          </a:endParaRPr>
        </a:p>
      </dgm:t>
    </dgm:pt>
    <dgm:pt modelId="{76ABC190-2F4D-4598-A591-151CE9D593BA}" type="parTrans" cxnId="{EFA8DA49-272D-4FB1-8E1F-B47A06DA9C7E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007BFE04-7676-4CDC-8BFA-F85C63F1CD89}" type="sibTrans" cxnId="{EFA8DA49-272D-4FB1-8E1F-B47A06DA9C7E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6FABF320-5AB0-4238-98B4-D1AB97F1795D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Pengeluar</a:t>
          </a:r>
          <a:r>
            <a:rPr lang="en-US" dirty="0">
              <a:solidFill>
                <a:schemeClr val="tx1"/>
              </a:solidFill>
            </a:rPr>
            <a:t> dan </a:t>
          </a:r>
          <a:r>
            <a:rPr lang="en-US" dirty="0" err="1">
              <a:solidFill>
                <a:schemeClr val="tx1"/>
              </a:solidFill>
            </a:rPr>
            <a:t>Pengguna</a:t>
          </a:r>
          <a:endParaRPr lang="en-MY" dirty="0">
            <a:solidFill>
              <a:schemeClr val="tx1"/>
            </a:solidFill>
          </a:endParaRPr>
        </a:p>
      </dgm:t>
    </dgm:pt>
    <dgm:pt modelId="{3F80EC60-5921-41CA-A752-64FBB8F05785}" type="parTrans" cxnId="{47DE4873-16AC-4C3D-8A3B-ED7EEE893582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A1D645DB-5AE5-43B7-9505-14F24279C104}" type="sibTrans" cxnId="{47DE4873-16AC-4C3D-8A3B-ED7EEE893582}">
      <dgm:prSet/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9B5D4C6F-3CD0-40B7-9B4B-778858732744}" type="pres">
      <dgm:prSet presAssocID="{0C3826F9-E65D-4985-BCD8-F5C3A75A34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E6D4286A-BE19-41D5-A486-B9EA6BDF79ED}" type="pres">
      <dgm:prSet presAssocID="{0C3826F9-E65D-4985-BCD8-F5C3A75A34F8}" presName="Name1" presStyleCnt="0"/>
      <dgm:spPr/>
    </dgm:pt>
    <dgm:pt modelId="{17A25A08-7E80-4869-B08B-D276CC8DC14B}" type="pres">
      <dgm:prSet presAssocID="{0C3826F9-E65D-4985-BCD8-F5C3A75A34F8}" presName="cycle" presStyleCnt="0"/>
      <dgm:spPr/>
    </dgm:pt>
    <dgm:pt modelId="{F5A7682B-54D2-4F19-AADF-CDBE2598FCB4}" type="pres">
      <dgm:prSet presAssocID="{0C3826F9-E65D-4985-BCD8-F5C3A75A34F8}" presName="srcNode" presStyleLbl="node1" presStyleIdx="0" presStyleCnt="4"/>
      <dgm:spPr/>
    </dgm:pt>
    <dgm:pt modelId="{CE8C3AF4-E58A-445F-974F-D2775E2FE3A1}" type="pres">
      <dgm:prSet presAssocID="{0C3826F9-E65D-4985-BCD8-F5C3A75A34F8}" presName="conn" presStyleLbl="parChTrans1D2" presStyleIdx="0" presStyleCnt="1"/>
      <dgm:spPr/>
      <dgm:t>
        <a:bodyPr/>
        <a:lstStyle/>
        <a:p>
          <a:endParaRPr lang="en-US"/>
        </a:p>
      </dgm:t>
    </dgm:pt>
    <dgm:pt modelId="{883085DA-413B-4119-88A9-9C8D40B6478D}" type="pres">
      <dgm:prSet presAssocID="{0C3826F9-E65D-4985-BCD8-F5C3A75A34F8}" presName="extraNode" presStyleLbl="node1" presStyleIdx="0" presStyleCnt="4"/>
      <dgm:spPr/>
    </dgm:pt>
    <dgm:pt modelId="{8B7B2D54-6955-4F96-86BE-F3C924D50F5F}" type="pres">
      <dgm:prSet presAssocID="{0C3826F9-E65D-4985-BCD8-F5C3A75A34F8}" presName="dstNode" presStyleLbl="node1" presStyleIdx="0" presStyleCnt="4"/>
      <dgm:spPr/>
    </dgm:pt>
    <dgm:pt modelId="{5EFB141B-7818-49E9-A32C-37CF171E4D0B}" type="pres">
      <dgm:prSet presAssocID="{49C9796F-7FEB-4CD1-B151-641B55207841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7D61AC-2050-4E87-9F9A-D5D4C48BA246}" type="pres">
      <dgm:prSet presAssocID="{49C9796F-7FEB-4CD1-B151-641B55207841}" presName="accent_1" presStyleCnt="0"/>
      <dgm:spPr/>
    </dgm:pt>
    <dgm:pt modelId="{96656C6C-7371-47B2-9762-24855FC32A92}" type="pres">
      <dgm:prSet presAssocID="{49C9796F-7FEB-4CD1-B151-641B55207841}" presName="accentRepeatNode" presStyleLbl="solidFgAcc1" presStyleIdx="0" presStyleCnt="4"/>
      <dgm:spPr/>
    </dgm:pt>
    <dgm:pt modelId="{9EDD0E93-11DF-4324-9352-A242DD5EF465}" type="pres">
      <dgm:prSet presAssocID="{6FABF320-5AB0-4238-98B4-D1AB97F1795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395C4-B334-4028-A9B9-D0FBBBF4F925}" type="pres">
      <dgm:prSet presAssocID="{6FABF320-5AB0-4238-98B4-D1AB97F1795D}" presName="accent_2" presStyleCnt="0"/>
      <dgm:spPr/>
    </dgm:pt>
    <dgm:pt modelId="{B117A1A7-2E74-4677-9FC2-C2281A8C7C85}" type="pres">
      <dgm:prSet presAssocID="{6FABF320-5AB0-4238-98B4-D1AB97F1795D}" presName="accentRepeatNode" presStyleLbl="solidFgAcc1" presStyleIdx="1" presStyleCnt="4"/>
      <dgm:spPr/>
    </dgm:pt>
    <dgm:pt modelId="{3F814B66-33FF-45B0-ACC6-ADFF2EDEC4BE}" type="pres">
      <dgm:prSet presAssocID="{85A71CC0-3910-4D80-B47D-FFD868DD682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2C866-5AE2-4FFD-B024-1FB54E672BA7}" type="pres">
      <dgm:prSet presAssocID="{85A71CC0-3910-4D80-B47D-FFD868DD6825}" presName="accent_3" presStyleCnt="0"/>
      <dgm:spPr/>
    </dgm:pt>
    <dgm:pt modelId="{411D136C-44CE-43BC-A015-797859451B32}" type="pres">
      <dgm:prSet presAssocID="{85A71CC0-3910-4D80-B47D-FFD868DD6825}" presName="accentRepeatNode" presStyleLbl="solidFgAcc1" presStyleIdx="2" presStyleCnt="4"/>
      <dgm:spPr/>
    </dgm:pt>
    <dgm:pt modelId="{1F20A812-4E50-4FE2-929C-BE2FA6784BC3}" type="pres">
      <dgm:prSet presAssocID="{575266A3-B690-4FDD-A7AB-2B162000CD6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4A828-26F3-4D3D-AD5C-67029D94C985}" type="pres">
      <dgm:prSet presAssocID="{575266A3-B690-4FDD-A7AB-2B162000CD65}" presName="accent_4" presStyleCnt="0"/>
      <dgm:spPr/>
    </dgm:pt>
    <dgm:pt modelId="{5F919AE8-F1D8-4351-AF18-E61BC079FB9C}" type="pres">
      <dgm:prSet presAssocID="{575266A3-B690-4FDD-A7AB-2B162000CD65}" presName="accentRepeatNode" presStyleLbl="solidFgAcc1" presStyleIdx="3" presStyleCnt="4"/>
      <dgm:spPr/>
    </dgm:pt>
  </dgm:ptLst>
  <dgm:cxnLst>
    <dgm:cxn modelId="{D1565756-6A75-45C2-AB07-5DC50C2F8177}" type="presOf" srcId="{0C3826F9-E65D-4985-BCD8-F5C3A75A34F8}" destId="{9B5D4C6F-3CD0-40B7-9B4B-778858732744}" srcOrd="0" destOrd="0" presId="urn:microsoft.com/office/officeart/2008/layout/VerticalCurvedList"/>
    <dgm:cxn modelId="{0A54EA2E-A8AD-497C-9014-41BE6B450340}" type="presOf" srcId="{85A71CC0-3910-4D80-B47D-FFD868DD6825}" destId="{3F814B66-33FF-45B0-ACC6-ADFF2EDEC4BE}" srcOrd="0" destOrd="0" presId="urn:microsoft.com/office/officeart/2008/layout/VerticalCurvedList"/>
    <dgm:cxn modelId="{75262ED1-23A9-4260-9922-E9BA56038688}" type="presOf" srcId="{6FABF320-5AB0-4238-98B4-D1AB97F1795D}" destId="{9EDD0E93-11DF-4324-9352-A242DD5EF465}" srcOrd="0" destOrd="0" presId="urn:microsoft.com/office/officeart/2008/layout/VerticalCurvedList"/>
    <dgm:cxn modelId="{2F2E93FE-3614-4436-84AD-6673D4B67856}" type="presOf" srcId="{49C9796F-7FEB-4CD1-B151-641B55207841}" destId="{5EFB141B-7818-49E9-A32C-37CF171E4D0B}" srcOrd="0" destOrd="0" presId="urn:microsoft.com/office/officeart/2008/layout/VerticalCurvedList"/>
    <dgm:cxn modelId="{EFA8DA49-272D-4FB1-8E1F-B47A06DA9C7E}" srcId="{0C3826F9-E65D-4985-BCD8-F5C3A75A34F8}" destId="{575266A3-B690-4FDD-A7AB-2B162000CD65}" srcOrd="3" destOrd="0" parTransId="{76ABC190-2F4D-4598-A591-151CE9D593BA}" sibTransId="{007BFE04-7676-4CDC-8BFA-F85C63F1CD89}"/>
    <dgm:cxn modelId="{47DE4873-16AC-4C3D-8A3B-ED7EEE893582}" srcId="{0C3826F9-E65D-4985-BCD8-F5C3A75A34F8}" destId="{6FABF320-5AB0-4238-98B4-D1AB97F1795D}" srcOrd="1" destOrd="0" parTransId="{3F80EC60-5921-41CA-A752-64FBB8F05785}" sibTransId="{A1D645DB-5AE5-43B7-9505-14F24279C104}"/>
    <dgm:cxn modelId="{BBE6033C-DC3D-4A89-9EEC-C5EC32E21BD0}" srcId="{0C3826F9-E65D-4985-BCD8-F5C3A75A34F8}" destId="{49C9796F-7FEB-4CD1-B151-641B55207841}" srcOrd="0" destOrd="0" parTransId="{4CA6F52A-FEA4-4651-B621-D85F2AABEE5C}" sibTransId="{5F5E216C-6AF9-4E9E-9940-3182F81B1844}"/>
    <dgm:cxn modelId="{F8506BC4-DF39-404D-800E-F5481D2AAEBC}" type="presOf" srcId="{575266A3-B690-4FDD-A7AB-2B162000CD65}" destId="{1F20A812-4E50-4FE2-929C-BE2FA6784BC3}" srcOrd="0" destOrd="0" presId="urn:microsoft.com/office/officeart/2008/layout/VerticalCurvedList"/>
    <dgm:cxn modelId="{DDB02C74-61C7-4E7F-80EE-D4F7D265056D}" type="presOf" srcId="{5F5E216C-6AF9-4E9E-9940-3182F81B1844}" destId="{CE8C3AF4-E58A-445F-974F-D2775E2FE3A1}" srcOrd="0" destOrd="0" presId="urn:microsoft.com/office/officeart/2008/layout/VerticalCurvedList"/>
    <dgm:cxn modelId="{96D14A26-C19D-423A-B28E-7BA0920FE7BE}" srcId="{0C3826F9-E65D-4985-BCD8-F5C3A75A34F8}" destId="{85A71CC0-3910-4D80-B47D-FFD868DD6825}" srcOrd="2" destOrd="0" parTransId="{A1BE0B03-706C-4CEB-AB46-2D3CDBEEE271}" sibTransId="{AF0852B0-6C06-46EE-8073-653A4AB2EF9F}"/>
    <dgm:cxn modelId="{DD4183A4-EF27-4C5F-B352-158476BBCAFE}" type="presParOf" srcId="{9B5D4C6F-3CD0-40B7-9B4B-778858732744}" destId="{E6D4286A-BE19-41D5-A486-B9EA6BDF79ED}" srcOrd="0" destOrd="0" presId="urn:microsoft.com/office/officeart/2008/layout/VerticalCurvedList"/>
    <dgm:cxn modelId="{C5553A18-0DF8-4D50-95A1-AEE2B22C4736}" type="presParOf" srcId="{E6D4286A-BE19-41D5-A486-B9EA6BDF79ED}" destId="{17A25A08-7E80-4869-B08B-D276CC8DC14B}" srcOrd="0" destOrd="0" presId="urn:microsoft.com/office/officeart/2008/layout/VerticalCurvedList"/>
    <dgm:cxn modelId="{BC41A79D-16CB-4E05-BAF4-0BB4CF4A4A59}" type="presParOf" srcId="{17A25A08-7E80-4869-B08B-D276CC8DC14B}" destId="{F5A7682B-54D2-4F19-AADF-CDBE2598FCB4}" srcOrd="0" destOrd="0" presId="urn:microsoft.com/office/officeart/2008/layout/VerticalCurvedList"/>
    <dgm:cxn modelId="{4921784C-0270-44F2-B601-C87E66378698}" type="presParOf" srcId="{17A25A08-7E80-4869-B08B-D276CC8DC14B}" destId="{CE8C3AF4-E58A-445F-974F-D2775E2FE3A1}" srcOrd="1" destOrd="0" presId="urn:microsoft.com/office/officeart/2008/layout/VerticalCurvedList"/>
    <dgm:cxn modelId="{92A379EF-E73F-408F-8EA9-82D46C17402A}" type="presParOf" srcId="{17A25A08-7E80-4869-B08B-D276CC8DC14B}" destId="{883085DA-413B-4119-88A9-9C8D40B6478D}" srcOrd="2" destOrd="0" presId="urn:microsoft.com/office/officeart/2008/layout/VerticalCurvedList"/>
    <dgm:cxn modelId="{04D1E261-BBD1-4C6E-8F89-6ED8B2C30E58}" type="presParOf" srcId="{17A25A08-7E80-4869-B08B-D276CC8DC14B}" destId="{8B7B2D54-6955-4F96-86BE-F3C924D50F5F}" srcOrd="3" destOrd="0" presId="urn:microsoft.com/office/officeart/2008/layout/VerticalCurvedList"/>
    <dgm:cxn modelId="{5332BBF0-838D-4C31-8D22-308E21BF3573}" type="presParOf" srcId="{E6D4286A-BE19-41D5-A486-B9EA6BDF79ED}" destId="{5EFB141B-7818-49E9-A32C-37CF171E4D0B}" srcOrd="1" destOrd="0" presId="urn:microsoft.com/office/officeart/2008/layout/VerticalCurvedList"/>
    <dgm:cxn modelId="{448FEFF0-257A-448A-84EC-F613EA315D6D}" type="presParOf" srcId="{E6D4286A-BE19-41D5-A486-B9EA6BDF79ED}" destId="{EE7D61AC-2050-4E87-9F9A-D5D4C48BA246}" srcOrd="2" destOrd="0" presId="urn:microsoft.com/office/officeart/2008/layout/VerticalCurvedList"/>
    <dgm:cxn modelId="{BC73F8FB-CEA3-46C2-B5C1-8561E512CC59}" type="presParOf" srcId="{EE7D61AC-2050-4E87-9F9A-D5D4C48BA246}" destId="{96656C6C-7371-47B2-9762-24855FC32A92}" srcOrd="0" destOrd="0" presId="urn:microsoft.com/office/officeart/2008/layout/VerticalCurvedList"/>
    <dgm:cxn modelId="{89BF5E05-BB16-4A98-A8DD-72918EB08124}" type="presParOf" srcId="{E6D4286A-BE19-41D5-A486-B9EA6BDF79ED}" destId="{9EDD0E93-11DF-4324-9352-A242DD5EF465}" srcOrd="3" destOrd="0" presId="urn:microsoft.com/office/officeart/2008/layout/VerticalCurvedList"/>
    <dgm:cxn modelId="{3A27211C-9DDC-43A5-9AF4-92504800068F}" type="presParOf" srcId="{E6D4286A-BE19-41D5-A486-B9EA6BDF79ED}" destId="{6C4395C4-B334-4028-A9B9-D0FBBBF4F925}" srcOrd="4" destOrd="0" presId="urn:microsoft.com/office/officeart/2008/layout/VerticalCurvedList"/>
    <dgm:cxn modelId="{13BB29E4-0B32-4728-88CE-5FB953C7069F}" type="presParOf" srcId="{6C4395C4-B334-4028-A9B9-D0FBBBF4F925}" destId="{B117A1A7-2E74-4677-9FC2-C2281A8C7C85}" srcOrd="0" destOrd="0" presId="urn:microsoft.com/office/officeart/2008/layout/VerticalCurvedList"/>
    <dgm:cxn modelId="{B09FB789-6585-435A-981A-430C9C83BAF8}" type="presParOf" srcId="{E6D4286A-BE19-41D5-A486-B9EA6BDF79ED}" destId="{3F814B66-33FF-45B0-ACC6-ADFF2EDEC4BE}" srcOrd="5" destOrd="0" presId="urn:microsoft.com/office/officeart/2008/layout/VerticalCurvedList"/>
    <dgm:cxn modelId="{D6B95BCD-2075-4E18-BD29-00F02CBB48D6}" type="presParOf" srcId="{E6D4286A-BE19-41D5-A486-B9EA6BDF79ED}" destId="{FD52C866-5AE2-4FFD-B024-1FB54E672BA7}" srcOrd="6" destOrd="0" presId="urn:microsoft.com/office/officeart/2008/layout/VerticalCurvedList"/>
    <dgm:cxn modelId="{3E799113-C787-426F-9CAB-30303166F9DC}" type="presParOf" srcId="{FD52C866-5AE2-4FFD-B024-1FB54E672BA7}" destId="{411D136C-44CE-43BC-A015-797859451B32}" srcOrd="0" destOrd="0" presId="urn:microsoft.com/office/officeart/2008/layout/VerticalCurvedList"/>
    <dgm:cxn modelId="{9D74500C-2347-47F9-A18C-5F4A505C07AE}" type="presParOf" srcId="{E6D4286A-BE19-41D5-A486-B9EA6BDF79ED}" destId="{1F20A812-4E50-4FE2-929C-BE2FA6784BC3}" srcOrd="7" destOrd="0" presId="urn:microsoft.com/office/officeart/2008/layout/VerticalCurvedList"/>
    <dgm:cxn modelId="{9AF53C71-3FAA-4F52-95C6-E953C204891A}" type="presParOf" srcId="{E6D4286A-BE19-41D5-A486-B9EA6BDF79ED}" destId="{7DE4A828-26F3-4D3D-AD5C-67029D94C985}" srcOrd="8" destOrd="0" presId="urn:microsoft.com/office/officeart/2008/layout/VerticalCurvedList"/>
    <dgm:cxn modelId="{69449F53-3004-4A7C-960D-F7FFE5F5EC98}" type="presParOf" srcId="{7DE4A828-26F3-4D3D-AD5C-67029D94C985}" destId="{5F919AE8-F1D8-4351-AF18-E61BC079FB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C3AF4-E58A-445F-974F-D2775E2FE3A1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B141B-7818-49E9-A32C-37CF171E4D0B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solidFill>
                <a:schemeClr val="tx1"/>
              </a:solidFill>
            </a:rPr>
            <a:t>Rantai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Makanan</a:t>
          </a:r>
          <a:endParaRPr lang="en-MY" sz="3200" kern="1200" dirty="0">
            <a:solidFill>
              <a:schemeClr val="tx1"/>
            </a:solidFill>
          </a:endParaRPr>
        </a:p>
      </dsp:txBody>
      <dsp:txXfrm>
        <a:off x="460128" y="312440"/>
        <a:ext cx="5580684" cy="625205"/>
      </dsp:txXfrm>
    </dsp:sp>
    <dsp:sp modelId="{96656C6C-7371-47B2-9762-24855FC32A92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D0E93-11DF-4324-9352-A242DD5EF465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solidFill>
                <a:schemeClr val="tx1"/>
              </a:solidFill>
            </a:rPr>
            <a:t>Pengeluar</a:t>
          </a:r>
          <a:r>
            <a:rPr lang="en-US" sz="3200" kern="1200" dirty="0">
              <a:solidFill>
                <a:schemeClr val="tx1"/>
              </a:solidFill>
            </a:rPr>
            <a:t> dan </a:t>
          </a:r>
          <a:r>
            <a:rPr lang="en-US" sz="3200" kern="1200" dirty="0" err="1">
              <a:solidFill>
                <a:schemeClr val="tx1"/>
              </a:solidFill>
            </a:rPr>
            <a:t>Pengguna</a:t>
          </a:r>
          <a:endParaRPr lang="en-MY" sz="3200" kern="1200" dirty="0">
            <a:solidFill>
              <a:schemeClr val="tx1"/>
            </a:solidFill>
          </a:endParaRPr>
        </a:p>
      </dsp:txBody>
      <dsp:txXfrm>
        <a:off x="818573" y="1250411"/>
        <a:ext cx="5222240" cy="625205"/>
      </dsp:txXfrm>
    </dsp:sp>
    <dsp:sp modelId="{B117A1A7-2E74-4677-9FC2-C2281A8C7C85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14B66-33FF-45B0-ACC6-ADFF2EDEC4BE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solidFill>
                <a:schemeClr val="tx1"/>
              </a:solidFill>
            </a:rPr>
            <a:t>Siratan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Makanan</a:t>
          </a:r>
          <a:endParaRPr lang="en-MY" sz="3200" kern="1200" dirty="0">
            <a:solidFill>
              <a:schemeClr val="tx1"/>
            </a:solidFill>
          </a:endParaRPr>
        </a:p>
      </dsp:txBody>
      <dsp:txXfrm>
        <a:off x="818573" y="2188382"/>
        <a:ext cx="5222240" cy="625205"/>
      </dsp:txXfrm>
    </dsp:sp>
    <dsp:sp modelId="{411D136C-44CE-43BC-A015-797859451B32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20A812-4E50-4FE2-929C-BE2FA6784BC3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solidFill>
                <a:schemeClr val="tx1"/>
              </a:solidFill>
            </a:rPr>
            <a:t>Kesan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Perubahan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Populasi</a:t>
          </a:r>
          <a:endParaRPr lang="en-MY" sz="3200" kern="1200" dirty="0">
            <a:solidFill>
              <a:schemeClr val="tx1"/>
            </a:solidFill>
          </a:endParaRPr>
        </a:p>
      </dsp:txBody>
      <dsp:txXfrm>
        <a:off x="460128" y="3126353"/>
        <a:ext cx="5580684" cy="625205"/>
      </dsp:txXfrm>
    </dsp:sp>
    <dsp:sp modelId="{5F919AE8-F1D8-4351-AF18-E61BC079FB9C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bba5e9cf0_0_3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bba5e9cf0_0_3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661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600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908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779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14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503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bba5e9cf0_0_3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bba5e9cf0_0_3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642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856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85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16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bba5e9cf0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5bba5e9cf0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394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231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992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5bba5e9cf0_0_3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5bba5e9cf0_0_3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424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5bba5e9cf0_0_3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5bba5e9cf0_0_3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377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116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061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969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978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32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bba5e9cf0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5bba5e9cf0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878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174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5bba5e9cf0_0_3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5bba5e9cf0_0_3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958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0945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055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1811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bba5e9cf0_0_3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bba5e9cf0_0_3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430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875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7190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94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624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bba5e9cf0_0_3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bba5e9cf0_0_3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819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bba5e9cf0_0_3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bba5e9cf0_0_3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956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070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029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6026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468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5bba5e9cf0_0_3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5bba5e9cf0_0_3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791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bba5e9cf0_0_3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5bba5e9cf0_0_3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bba5e9cf0_0_3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5bba5e9cf0_0_3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8636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bba5e9cf0_0_3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5bba5e9cf0_0_3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31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bba5e9cf0_0_3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bba5e9cf0_0_3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495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bba5e9cf0_0_3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5bba5e9cf0_0_3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935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5bba5e9cf0_0_3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5bba5e9cf0_0_3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0022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9bbbcba8d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99bbbcba8d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4839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9bbbcba8d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99bbbcba8d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8012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9bbbcba8d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99bbbcba8d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0256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449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0959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8076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779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bba5e9cf0_0_3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bba5e9cf0_0_3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g9d74511850_1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3" name="Google Shape;3693;g9d74511850_1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3461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g9be7e1f0d4_2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3" name="Google Shape;4573;g9be7e1f0d4_2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367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bba5e9cf0_0_3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bba5e9cf0_0_3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473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bba5e9cf0_0_3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bba5e9cf0_0_3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225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bba5e9cf0_0_3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bba5e9cf0_0_3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901700" y="-36625"/>
            <a:ext cx="5340600" cy="520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07600" y="1295425"/>
            <a:ext cx="4528800" cy="19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Lexend Tera"/>
              <a:buNone/>
              <a:defRPr sz="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00" y="3282925"/>
            <a:ext cx="45288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4572000" y="4586975"/>
            <a:ext cx="0" cy="5841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4572000" y="-4575"/>
            <a:ext cx="0" cy="5841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/>
          <p:nvPr/>
        </p:nvSpPr>
        <p:spPr>
          <a:xfrm>
            <a:off x="0" y="764200"/>
            <a:ext cx="9144000" cy="383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4"/>
          <p:cNvSpPr/>
          <p:nvPr/>
        </p:nvSpPr>
        <p:spPr>
          <a:xfrm>
            <a:off x="0" y="542300"/>
            <a:ext cx="9144000" cy="55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accent4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">
    <p:bg>
      <p:bgPr>
        <a:solidFill>
          <a:schemeClr val="dk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4EAD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443771" y="314850"/>
            <a:ext cx="1703578" cy="1028252"/>
          </a:xfrm>
          <a:custGeom>
            <a:avLst/>
            <a:gdLst/>
            <a:ahLst/>
            <a:cxnLst/>
            <a:rect l="l" t="t" r="r" b="b"/>
            <a:pathLst>
              <a:path w="63113" h="38094" extrusionOk="0">
                <a:moveTo>
                  <a:pt x="47921" y="1"/>
                </a:moveTo>
                <a:cubicBezTo>
                  <a:pt x="41395" y="1"/>
                  <a:pt x="37275" y="6989"/>
                  <a:pt x="34809" y="12210"/>
                </a:cubicBezTo>
                <a:cubicBezTo>
                  <a:pt x="31453" y="8175"/>
                  <a:pt x="26770" y="3749"/>
                  <a:pt x="21361" y="3749"/>
                </a:cubicBezTo>
                <a:cubicBezTo>
                  <a:pt x="19855" y="3749"/>
                  <a:pt x="18292" y="4093"/>
                  <a:pt x="16686" y="4883"/>
                </a:cubicBezTo>
                <a:cubicBezTo>
                  <a:pt x="8469" y="8764"/>
                  <a:pt x="10957" y="16661"/>
                  <a:pt x="12966" y="23143"/>
                </a:cubicBezTo>
                <a:cubicBezTo>
                  <a:pt x="8195" y="24079"/>
                  <a:pt x="1" y="26864"/>
                  <a:pt x="3402" y="33392"/>
                </a:cubicBezTo>
                <a:cubicBezTo>
                  <a:pt x="5753" y="37660"/>
                  <a:pt x="12715" y="37911"/>
                  <a:pt x="16892" y="38048"/>
                </a:cubicBezTo>
                <a:cubicBezTo>
                  <a:pt x="19816" y="38069"/>
                  <a:pt x="23341" y="38085"/>
                  <a:pt x="27109" y="38085"/>
                </a:cubicBezTo>
                <a:cubicBezTo>
                  <a:pt x="35899" y="38085"/>
                  <a:pt x="46003" y="37996"/>
                  <a:pt x="52841" y="37660"/>
                </a:cubicBezTo>
                <a:cubicBezTo>
                  <a:pt x="54941" y="37843"/>
                  <a:pt x="58822" y="38071"/>
                  <a:pt x="63113" y="38094"/>
                </a:cubicBezTo>
                <a:lnTo>
                  <a:pt x="63113" y="12735"/>
                </a:lnTo>
                <a:cubicBezTo>
                  <a:pt x="61173" y="13739"/>
                  <a:pt x="59347" y="15314"/>
                  <a:pt x="57772" y="16661"/>
                </a:cubicBezTo>
                <a:cubicBezTo>
                  <a:pt x="58000" y="10544"/>
                  <a:pt x="57178" y="1870"/>
                  <a:pt x="49988" y="227"/>
                </a:cubicBezTo>
                <a:cubicBezTo>
                  <a:pt x="49274" y="73"/>
                  <a:pt x="48585" y="1"/>
                  <a:pt x="47921" y="1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0" y="3670025"/>
            <a:ext cx="9144012" cy="1487949"/>
          </a:xfrm>
          <a:custGeom>
            <a:avLst/>
            <a:gdLst/>
            <a:ahLst/>
            <a:cxnLst/>
            <a:rect l="l" t="t" r="r" b="b"/>
            <a:pathLst>
              <a:path w="284838" h="50589" extrusionOk="0">
                <a:moveTo>
                  <a:pt x="133359" y="0"/>
                </a:moveTo>
                <a:cubicBezTo>
                  <a:pt x="132063" y="0"/>
                  <a:pt x="130757" y="60"/>
                  <a:pt x="129443" y="190"/>
                </a:cubicBezTo>
                <a:cubicBezTo>
                  <a:pt x="121021" y="1012"/>
                  <a:pt x="114059" y="3979"/>
                  <a:pt x="107554" y="6810"/>
                </a:cubicBezTo>
                <a:cubicBezTo>
                  <a:pt x="99839" y="10165"/>
                  <a:pt x="91987" y="14411"/>
                  <a:pt x="81830" y="15209"/>
                </a:cubicBezTo>
                <a:cubicBezTo>
                  <a:pt x="80619" y="15306"/>
                  <a:pt x="79418" y="15351"/>
                  <a:pt x="78227" y="15351"/>
                </a:cubicBezTo>
                <a:cubicBezTo>
                  <a:pt x="70438" y="15351"/>
                  <a:pt x="63068" y="13440"/>
                  <a:pt x="56060" y="11717"/>
                </a:cubicBezTo>
                <a:cubicBezTo>
                  <a:pt x="47272" y="9572"/>
                  <a:pt x="38302" y="7449"/>
                  <a:pt x="28715" y="6696"/>
                </a:cubicBezTo>
                <a:cubicBezTo>
                  <a:pt x="26227" y="6492"/>
                  <a:pt x="23698" y="6384"/>
                  <a:pt x="21170" y="6384"/>
                </a:cubicBezTo>
                <a:cubicBezTo>
                  <a:pt x="15464" y="6384"/>
                  <a:pt x="9763" y="6937"/>
                  <a:pt x="4543" y="8202"/>
                </a:cubicBezTo>
                <a:cubicBezTo>
                  <a:pt x="2968" y="8567"/>
                  <a:pt x="1462" y="9001"/>
                  <a:pt x="1" y="9457"/>
                </a:cubicBezTo>
                <a:lnTo>
                  <a:pt x="1" y="50589"/>
                </a:lnTo>
                <a:lnTo>
                  <a:pt x="284838" y="50589"/>
                </a:lnTo>
                <a:lnTo>
                  <a:pt x="284838" y="13155"/>
                </a:lnTo>
                <a:cubicBezTo>
                  <a:pt x="283742" y="12744"/>
                  <a:pt x="282624" y="12333"/>
                  <a:pt x="281528" y="11900"/>
                </a:cubicBezTo>
                <a:cubicBezTo>
                  <a:pt x="273083" y="8704"/>
                  <a:pt x="264752" y="4664"/>
                  <a:pt x="254868" y="2838"/>
                </a:cubicBezTo>
                <a:cubicBezTo>
                  <a:pt x="251879" y="2285"/>
                  <a:pt x="248783" y="1967"/>
                  <a:pt x="245668" y="1967"/>
                </a:cubicBezTo>
                <a:cubicBezTo>
                  <a:pt x="244026" y="1967"/>
                  <a:pt x="242379" y="2056"/>
                  <a:pt x="240739" y="2245"/>
                </a:cubicBezTo>
                <a:cubicBezTo>
                  <a:pt x="236403" y="2770"/>
                  <a:pt x="232408" y="3751"/>
                  <a:pt x="228619" y="5007"/>
                </a:cubicBezTo>
                <a:cubicBezTo>
                  <a:pt x="220813" y="7563"/>
                  <a:pt x="213806" y="11010"/>
                  <a:pt x="205383" y="12973"/>
                </a:cubicBezTo>
                <a:cubicBezTo>
                  <a:pt x="201139" y="13960"/>
                  <a:pt x="196833" y="14451"/>
                  <a:pt x="192530" y="14451"/>
                </a:cubicBezTo>
                <a:cubicBezTo>
                  <a:pt x="188177" y="14451"/>
                  <a:pt x="183826" y="13948"/>
                  <a:pt x="179545" y="12950"/>
                </a:cubicBezTo>
                <a:cubicBezTo>
                  <a:pt x="171008" y="10964"/>
                  <a:pt x="163750" y="7723"/>
                  <a:pt x="156126" y="4892"/>
                </a:cubicBezTo>
                <a:cubicBezTo>
                  <a:pt x="149458" y="2446"/>
                  <a:pt x="141614" y="0"/>
                  <a:pt x="133359" y="0"/>
                </a:cubicBezTo>
                <a:close/>
              </a:path>
            </a:pathLst>
          </a:custGeom>
          <a:solidFill>
            <a:srgbClr val="EAD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8" y="189794"/>
            <a:ext cx="1171232" cy="814904"/>
          </a:xfrm>
          <a:custGeom>
            <a:avLst/>
            <a:gdLst/>
            <a:ahLst/>
            <a:cxnLst/>
            <a:rect l="l" t="t" r="r" b="b"/>
            <a:pathLst>
              <a:path w="43391" h="30190" extrusionOk="0">
                <a:moveTo>
                  <a:pt x="13854" y="1"/>
                </a:moveTo>
                <a:cubicBezTo>
                  <a:pt x="8679" y="1"/>
                  <a:pt x="5416" y="5534"/>
                  <a:pt x="3469" y="9676"/>
                </a:cubicBezTo>
                <a:cubicBezTo>
                  <a:pt x="2465" y="8466"/>
                  <a:pt x="1301" y="7188"/>
                  <a:pt x="0" y="6092"/>
                </a:cubicBezTo>
                <a:lnTo>
                  <a:pt x="0" y="30173"/>
                </a:lnTo>
                <a:cubicBezTo>
                  <a:pt x="6277" y="30150"/>
                  <a:pt x="13010" y="30059"/>
                  <a:pt x="17758" y="29831"/>
                </a:cubicBezTo>
                <a:cubicBezTo>
                  <a:pt x="19544" y="29981"/>
                  <a:pt x="22955" y="30190"/>
                  <a:pt x="26662" y="30190"/>
                </a:cubicBezTo>
                <a:cubicBezTo>
                  <a:pt x="32523" y="30190"/>
                  <a:pt x="39125" y="29668"/>
                  <a:pt x="41223" y="27571"/>
                </a:cubicBezTo>
                <a:cubicBezTo>
                  <a:pt x="43277" y="25448"/>
                  <a:pt x="43391" y="22801"/>
                  <a:pt x="41245" y="20952"/>
                </a:cubicBezTo>
                <a:cubicBezTo>
                  <a:pt x="40126" y="19961"/>
                  <a:pt x="38737" y="19706"/>
                  <a:pt x="37270" y="19706"/>
                </a:cubicBezTo>
                <a:cubicBezTo>
                  <a:pt x="35705" y="19706"/>
                  <a:pt x="34052" y="19997"/>
                  <a:pt x="32548" y="19997"/>
                </a:cubicBezTo>
                <a:cubicBezTo>
                  <a:pt x="32213" y="19997"/>
                  <a:pt x="31885" y="19983"/>
                  <a:pt x="31567" y="19947"/>
                </a:cubicBezTo>
                <a:cubicBezTo>
                  <a:pt x="33005" y="16683"/>
                  <a:pt x="36018" y="12826"/>
                  <a:pt x="31704" y="10018"/>
                </a:cubicBezTo>
                <a:cubicBezTo>
                  <a:pt x="30798" y="9444"/>
                  <a:pt x="29892" y="9204"/>
                  <a:pt x="29002" y="9204"/>
                </a:cubicBezTo>
                <a:cubicBezTo>
                  <a:pt x="26284" y="9204"/>
                  <a:pt x="23707" y="11437"/>
                  <a:pt x="21661" y="13191"/>
                </a:cubicBezTo>
                <a:cubicBezTo>
                  <a:pt x="21821" y="8352"/>
                  <a:pt x="21182" y="1482"/>
                  <a:pt x="15498" y="181"/>
                </a:cubicBezTo>
                <a:cubicBezTo>
                  <a:pt x="14930" y="58"/>
                  <a:pt x="14382" y="1"/>
                  <a:pt x="13854" y="1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799996" y="189605"/>
            <a:ext cx="91235" cy="82489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280675" y="1246200"/>
            <a:ext cx="236590" cy="224853"/>
          </a:xfrm>
          <a:custGeom>
            <a:avLst/>
            <a:gdLst/>
            <a:ahLst/>
            <a:cxnLst/>
            <a:rect l="l" t="t" r="r" b="b"/>
            <a:pathLst>
              <a:path w="6894" h="6552" extrusionOk="0">
                <a:moveTo>
                  <a:pt x="3447" y="1"/>
                </a:moveTo>
                <a:lnTo>
                  <a:pt x="2374" y="2146"/>
                </a:lnTo>
                <a:lnTo>
                  <a:pt x="1" y="2489"/>
                </a:lnTo>
                <a:lnTo>
                  <a:pt x="1735" y="4178"/>
                </a:lnTo>
                <a:lnTo>
                  <a:pt x="1325" y="6552"/>
                </a:lnTo>
                <a:lnTo>
                  <a:pt x="3447" y="5433"/>
                </a:lnTo>
                <a:lnTo>
                  <a:pt x="5570" y="6552"/>
                </a:lnTo>
                <a:lnTo>
                  <a:pt x="5159" y="4178"/>
                </a:lnTo>
                <a:lnTo>
                  <a:pt x="6894" y="2489"/>
                </a:lnTo>
                <a:lnTo>
                  <a:pt x="4520" y="2146"/>
                </a:lnTo>
                <a:lnTo>
                  <a:pt x="34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863006" y="3116786"/>
            <a:ext cx="236590" cy="224853"/>
          </a:xfrm>
          <a:custGeom>
            <a:avLst/>
            <a:gdLst/>
            <a:ahLst/>
            <a:cxnLst/>
            <a:rect l="l" t="t" r="r" b="b"/>
            <a:pathLst>
              <a:path w="6894" h="6552" extrusionOk="0">
                <a:moveTo>
                  <a:pt x="3447" y="1"/>
                </a:moveTo>
                <a:lnTo>
                  <a:pt x="2397" y="2169"/>
                </a:lnTo>
                <a:lnTo>
                  <a:pt x="1" y="2511"/>
                </a:lnTo>
                <a:lnTo>
                  <a:pt x="1735" y="4200"/>
                </a:lnTo>
                <a:lnTo>
                  <a:pt x="1325" y="6551"/>
                </a:lnTo>
                <a:lnTo>
                  <a:pt x="1325" y="6551"/>
                </a:lnTo>
                <a:lnTo>
                  <a:pt x="3447" y="5433"/>
                </a:lnTo>
                <a:lnTo>
                  <a:pt x="5570" y="6551"/>
                </a:lnTo>
                <a:lnTo>
                  <a:pt x="5182" y="4200"/>
                </a:lnTo>
                <a:lnTo>
                  <a:pt x="6894" y="2511"/>
                </a:lnTo>
                <a:lnTo>
                  <a:pt x="4520" y="2169"/>
                </a:lnTo>
                <a:lnTo>
                  <a:pt x="34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6609222" y="4067745"/>
            <a:ext cx="144926" cy="137891"/>
          </a:xfrm>
          <a:custGeom>
            <a:avLst/>
            <a:gdLst/>
            <a:ahLst/>
            <a:cxnLst/>
            <a:rect l="l" t="t" r="r" b="b"/>
            <a:pathLst>
              <a:path w="4223" h="4018" extrusionOk="0">
                <a:moveTo>
                  <a:pt x="2123" y="0"/>
                </a:moveTo>
                <a:lnTo>
                  <a:pt x="1461" y="1324"/>
                </a:lnTo>
                <a:lnTo>
                  <a:pt x="0" y="1530"/>
                </a:lnTo>
                <a:lnTo>
                  <a:pt x="1050" y="2557"/>
                </a:lnTo>
                <a:lnTo>
                  <a:pt x="799" y="4018"/>
                </a:lnTo>
                <a:lnTo>
                  <a:pt x="2123" y="3333"/>
                </a:lnTo>
                <a:lnTo>
                  <a:pt x="3424" y="4018"/>
                </a:lnTo>
                <a:lnTo>
                  <a:pt x="3173" y="2557"/>
                </a:lnTo>
                <a:lnTo>
                  <a:pt x="4223" y="1530"/>
                </a:lnTo>
                <a:lnTo>
                  <a:pt x="2762" y="1324"/>
                </a:lnTo>
                <a:lnTo>
                  <a:pt x="2123" y="0"/>
                </a:ln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615835" y="540292"/>
            <a:ext cx="46859" cy="36386"/>
          </a:xfrm>
          <a:custGeom>
            <a:avLst/>
            <a:gdLst/>
            <a:ahLst/>
            <a:cxnLst/>
            <a:rect l="l" t="t" r="r" b="b"/>
            <a:pathLst>
              <a:path w="1736" h="1348" extrusionOk="0">
                <a:moveTo>
                  <a:pt x="868" y="1"/>
                </a:moveTo>
                <a:cubicBezTo>
                  <a:pt x="1" y="1"/>
                  <a:pt x="1" y="1347"/>
                  <a:pt x="868" y="1347"/>
                </a:cubicBezTo>
                <a:cubicBezTo>
                  <a:pt x="1735" y="1347"/>
                  <a:pt x="1735" y="1"/>
                  <a:pt x="8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652194" y="468222"/>
            <a:ext cx="46859" cy="35765"/>
          </a:xfrm>
          <a:custGeom>
            <a:avLst/>
            <a:gdLst/>
            <a:ahLst/>
            <a:cxnLst/>
            <a:rect l="l" t="t" r="r" b="b"/>
            <a:pathLst>
              <a:path w="1736" h="1325" extrusionOk="0">
                <a:moveTo>
                  <a:pt x="868" y="0"/>
                </a:moveTo>
                <a:cubicBezTo>
                  <a:pt x="0" y="0"/>
                  <a:pt x="0" y="1324"/>
                  <a:pt x="868" y="1324"/>
                </a:cubicBezTo>
                <a:cubicBezTo>
                  <a:pt x="1735" y="1324"/>
                  <a:pt x="1735" y="0"/>
                  <a:pt x="8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5688553" y="540292"/>
            <a:ext cx="46832" cy="36386"/>
          </a:xfrm>
          <a:custGeom>
            <a:avLst/>
            <a:gdLst/>
            <a:ahLst/>
            <a:cxnLst/>
            <a:rect l="l" t="t" r="r" b="b"/>
            <a:pathLst>
              <a:path w="1735" h="1348" extrusionOk="0">
                <a:moveTo>
                  <a:pt x="867" y="1"/>
                </a:moveTo>
                <a:cubicBezTo>
                  <a:pt x="0" y="1"/>
                  <a:pt x="0" y="1347"/>
                  <a:pt x="867" y="1347"/>
                </a:cubicBezTo>
                <a:cubicBezTo>
                  <a:pt x="1735" y="1347"/>
                  <a:pt x="1735" y="1"/>
                  <a:pt x="8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675832" y="4108757"/>
            <a:ext cx="145715" cy="138680"/>
          </a:xfrm>
          <a:custGeom>
            <a:avLst/>
            <a:gdLst/>
            <a:ahLst/>
            <a:cxnLst/>
            <a:rect l="l" t="t" r="r" b="b"/>
            <a:pathLst>
              <a:path w="4246" h="4041" extrusionOk="0">
                <a:moveTo>
                  <a:pt x="2123" y="1"/>
                </a:moveTo>
                <a:lnTo>
                  <a:pt x="1461" y="1325"/>
                </a:lnTo>
                <a:lnTo>
                  <a:pt x="0" y="1530"/>
                </a:lnTo>
                <a:lnTo>
                  <a:pt x="1073" y="2580"/>
                </a:lnTo>
                <a:lnTo>
                  <a:pt x="822" y="4041"/>
                </a:lnTo>
                <a:lnTo>
                  <a:pt x="822" y="4041"/>
                </a:lnTo>
                <a:lnTo>
                  <a:pt x="2123" y="3333"/>
                </a:lnTo>
                <a:lnTo>
                  <a:pt x="3424" y="4041"/>
                </a:lnTo>
                <a:lnTo>
                  <a:pt x="3173" y="2580"/>
                </a:lnTo>
                <a:lnTo>
                  <a:pt x="4246" y="1530"/>
                </a:lnTo>
                <a:lnTo>
                  <a:pt x="2785" y="1325"/>
                </a:lnTo>
                <a:lnTo>
                  <a:pt x="2123" y="1"/>
                </a:ln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875255" y="3583173"/>
            <a:ext cx="59577" cy="46227"/>
          </a:xfrm>
          <a:custGeom>
            <a:avLst/>
            <a:gdLst/>
            <a:ahLst/>
            <a:cxnLst/>
            <a:rect l="l" t="t" r="r" b="b"/>
            <a:pathLst>
              <a:path w="1736" h="1347" extrusionOk="0">
                <a:moveTo>
                  <a:pt x="868" y="0"/>
                </a:moveTo>
                <a:cubicBezTo>
                  <a:pt x="1" y="0"/>
                  <a:pt x="1" y="1347"/>
                  <a:pt x="868" y="1347"/>
                </a:cubicBezTo>
                <a:cubicBezTo>
                  <a:pt x="1736" y="1347"/>
                  <a:pt x="1736" y="0"/>
                  <a:pt x="8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921482" y="3491509"/>
            <a:ext cx="58787" cy="45472"/>
          </a:xfrm>
          <a:custGeom>
            <a:avLst/>
            <a:gdLst/>
            <a:ahLst/>
            <a:cxnLst/>
            <a:rect l="l" t="t" r="r" b="b"/>
            <a:pathLst>
              <a:path w="1713" h="1325" extrusionOk="0">
                <a:moveTo>
                  <a:pt x="868" y="1"/>
                </a:moveTo>
                <a:cubicBezTo>
                  <a:pt x="0" y="1"/>
                  <a:pt x="0" y="1324"/>
                  <a:pt x="868" y="1324"/>
                </a:cubicBezTo>
                <a:cubicBezTo>
                  <a:pt x="1712" y="1324"/>
                  <a:pt x="1712" y="1"/>
                  <a:pt x="8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966919" y="3583173"/>
            <a:ext cx="59577" cy="46227"/>
          </a:xfrm>
          <a:custGeom>
            <a:avLst/>
            <a:gdLst/>
            <a:ahLst/>
            <a:cxnLst/>
            <a:rect l="l" t="t" r="r" b="b"/>
            <a:pathLst>
              <a:path w="1736" h="1347" extrusionOk="0">
                <a:moveTo>
                  <a:pt x="868" y="0"/>
                </a:moveTo>
                <a:cubicBezTo>
                  <a:pt x="0" y="0"/>
                  <a:pt x="0" y="1347"/>
                  <a:pt x="868" y="1347"/>
                </a:cubicBezTo>
                <a:cubicBezTo>
                  <a:pt x="1735" y="1347"/>
                  <a:pt x="1735" y="0"/>
                  <a:pt x="8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600026" y="532275"/>
            <a:ext cx="72718" cy="56117"/>
          </a:xfrm>
          <a:custGeom>
            <a:avLst/>
            <a:gdLst/>
            <a:ahLst/>
            <a:cxnLst/>
            <a:rect l="l" t="t" r="r" b="b"/>
            <a:pathLst>
              <a:path w="2694" h="2079" extrusionOk="0">
                <a:moveTo>
                  <a:pt x="1347" y="1"/>
                </a:moveTo>
                <a:cubicBezTo>
                  <a:pt x="0" y="1"/>
                  <a:pt x="0" y="2078"/>
                  <a:pt x="1347" y="2078"/>
                </a:cubicBezTo>
                <a:cubicBezTo>
                  <a:pt x="2694" y="2078"/>
                  <a:pt x="2694" y="1"/>
                  <a:pt x="1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656711" y="419527"/>
            <a:ext cx="72097" cy="56711"/>
          </a:xfrm>
          <a:custGeom>
            <a:avLst/>
            <a:gdLst/>
            <a:ahLst/>
            <a:cxnLst/>
            <a:rect l="l" t="t" r="r" b="b"/>
            <a:pathLst>
              <a:path w="2671" h="2101" extrusionOk="0">
                <a:moveTo>
                  <a:pt x="1324" y="1"/>
                </a:moveTo>
                <a:cubicBezTo>
                  <a:pt x="0" y="1"/>
                  <a:pt x="0" y="2101"/>
                  <a:pt x="1324" y="2101"/>
                </a:cubicBezTo>
                <a:cubicBezTo>
                  <a:pt x="2671" y="2101"/>
                  <a:pt x="2671" y="1"/>
                  <a:pt x="13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712774" y="532275"/>
            <a:ext cx="72718" cy="56117"/>
          </a:xfrm>
          <a:custGeom>
            <a:avLst/>
            <a:gdLst/>
            <a:ahLst/>
            <a:cxnLst/>
            <a:rect l="l" t="t" r="r" b="b"/>
            <a:pathLst>
              <a:path w="2694" h="2079" extrusionOk="0">
                <a:moveTo>
                  <a:pt x="1347" y="1"/>
                </a:moveTo>
                <a:cubicBezTo>
                  <a:pt x="0" y="1"/>
                  <a:pt x="0" y="2078"/>
                  <a:pt x="1347" y="2078"/>
                </a:cubicBezTo>
                <a:cubicBezTo>
                  <a:pt x="2694" y="2078"/>
                  <a:pt x="2694" y="1"/>
                  <a:pt x="1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532250" y="3101422"/>
            <a:ext cx="60795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000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579975" y="852600"/>
            <a:ext cx="59841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riracha"/>
              <a:buNone/>
              <a:defRPr sz="780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rira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riracha"/>
              <a:buNone/>
              <a:defRPr sz="5200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riracha"/>
              <a:buNone/>
              <a:defRPr sz="5200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riracha"/>
              <a:buNone/>
              <a:defRPr sz="5200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riracha"/>
              <a:buNone/>
              <a:defRPr sz="5200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riracha"/>
              <a:buNone/>
              <a:defRPr sz="5200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riracha"/>
              <a:buNone/>
              <a:defRPr sz="5200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riracha"/>
              <a:buNone/>
              <a:defRPr sz="5200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riracha"/>
              <a:buNone/>
              <a:defRPr sz="5200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9pPr>
          </a:lstStyle>
          <a:p>
            <a:endParaRPr dirty="0"/>
          </a:p>
        </p:txBody>
      </p:sp>
      <p:sp>
        <p:nvSpPr>
          <p:cNvPr id="28" name="Google Shape;28;p2"/>
          <p:cNvSpPr/>
          <p:nvPr/>
        </p:nvSpPr>
        <p:spPr>
          <a:xfrm>
            <a:off x="1462634" y="1982609"/>
            <a:ext cx="114610" cy="109077"/>
          </a:xfrm>
          <a:custGeom>
            <a:avLst/>
            <a:gdLst/>
            <a:ahLst/>
            <a:cxnLst/>
            <a:rect l="l" t="t" r="r" b="b"/>
            <a:pathLst>
              <a:path w="4246" h="4041" extrusionOk="0">
                <a:moveTo>
                  <a:pt x="2123" y="1"/>
                </a:moveTo>
                <a:lnTo>
                  <a:pt x="1461" y="1324"/>
                </a:lnTo>
                <a:lnTo>
                  <a:pt x="0" y="1553"/>
                </a:lnTo>
                <a:lnTo>
                  <a:pt x="1050" y="2580"/>
                </a:lnTo>
                <a:lnTo>
                  <a:pt x="799" y="4041"/>
                </a:lnTo>
                <a:lnTo>
                  <a:pt x="2123" y="3356"/>
                </a:lnTo>
                <a:lnTo>
                  <a:pt x="3424" y="4041"/>
                </a:lnTo>
                <a:lnTo>
                  <a:pt x="3173" y="2580"/>
                </a:lnTo>
                <a:lnTo>
                  <a:pt x="4246" y="1553"/>
                </a:lnTo>
                <a:lnTo>
                  <a:pt x="2762" y="1324"/>
                </a:lnTo>
                <a:lnTo>
                  <a:pt x="2123" y="1"/>
                </a:ln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1717048" y="2662757"/>
            <a:ext cx="235796" cy="224848"/>
          </a:xfrm>
          <a:custGeom>
            <a:avLst/>
            <a:gdLst/>
            <a:ahLst/>
            <a:cxnLst/>
            <a:rect l="l" t="t" r="r" b="b"/>
            <a:pathLst>
              <a:path w="6871" h="6552" extrusionOk="0">
                <a:moveTo>
                  <a:pt x="3424" y="1"/>
                </a:moveTo>
                <a:lnTo>
                  <a:pt x="2374" y="2146"/>
                </a:lnTo>
                <a:lnTo>
                  <a:pt x="0" y="2488"/>
                </a:lnTo>
                <a:lnTo>
                  <a:pt x="1712" y="4178"/>
                </a:lnTo>
                <a:lnTo>
                  <a:pt x="1301" y="6551"/>
                </a:lnTo>
                <a:lnTo>
                  <a:pt x="3424" y="5433"/>
                </a:lnTo>
                <a:lnTo>
                  <a:pt x="5569" y="6551"/>
                </a:lnTo>
                <a:lnTo>
                  <a:pt x="5159" y="4178"/>
                </a:lnTo>
                <a:lnTo>
                  <a:pt x="6870" y="2488"/>
                </a:lnTo>
                <a:lnTo>
                  <a:pt x="4497" y="2146"/>
                </a:lnTo>
                <a:lnTo>
                  <a:pt x="34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6862988" y="2091679"/>
            <a:ext cx="145746" cy="138677"/>
          </a:xfrm>
          <a:custGeom>
            <a:avLst/>
            <a:gdLst/>
            <a:ahLst/>
            <a:cxnLst/>
            <a:rect l="l" t="t" r="r" b="b"/>
            <a:pathLst>
              <a:path w="4247" h="4041" extrusionOk="0">
                <a:moveTo>
                  <a:pt x="2123" y="1"/>
                </a:moveTo>
                <a:lnTo>
                  <a:pt x="1461" y="1325"/>
                </a:lnTo>
                <a:lnTo>
                  <a:pt x="1" y="1530"/>
                </a:lnTo>
                <a:lnTo>
                  <a:pt x="1073" y="2580"/>
                </a:lnTo>
                <a:lnTo>
                  <a:pt x="822" y="4041"/>
                </a:lnTo>
                <a:lnTo>
                  <a:pt x="2123" y="3333"/>
                </a:lnTo>
                <a:lnTo>
                  <a:pt x="3424" y="4041"/>
                </a:lnTo>
                <a:lnTo>
                  <a:pt x="3196" y="2580"/>
                </a:lnTo>
                <a:lnTo>
                  <a:pt x="4246" y="1530"/>
                </a:lnTo>
                <a:lnTo>
                  <a:pt x="2785" y="1325"/>
                </a:lnTo>
                <a:lnTo>
                  <a:pt x="2123" y="1"/>
                </a:ln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027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4EAD7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/>
          <p:nvPr/>
        </p:nvSpPr>
        <p:spPr>
          <a:xfrm>
            <a:off x="1230373" y="2154080"/>
            <a:ext cx="1392747" cy="623529"/>
          </a:xfrm>
          <a:custGeom>
            <a:avLst/>
            <a:gdLst/>
            <a:ahLst/>
            <a:cxnLst/>
            <a:rect l="l" t="t" r="r" b="b"/>
            <a:pathLst>
              <a:path w="35084" h="15707" extrusionOk="0">
                <a:moveTo>
                  <a:pt x="19722" y="0"/>
                </a:moveTo>
                <a:cubicBezTo>
                  <a:pt x="17040" y="0"/>
                  <a:pt x="15328" y="2890"/>
                  <a:pt x="14312" y="5046"/>
                </a:cubicBezTo>
                <a:cubicBezTo>
                  <a:pt x="12935" y="3382"/>
                  <a:pt x="10996" y="1550"/>
                  <a:pt x="8761" y="1550"/>
                </a:cubicBezTo>
                <a:cubicBezTo>
                  <a:pt x="8144" y="1550"/>
                  <a:pt x="7505" y="1689"/>
                  <a:pt x="6849" y="2010"/>
                </a:cubicBezTo>
                <a:cubicBezTo>
                  <a:pt x="3470" y="3630"/>
                  <a:pt x="4498" y="6872"/>
                  <a:pt x="5319" y="9542"/>
                </a:cubicBezTo>
                <a:cubicBezTo>
                  <a:pt x="3356" y="9930"/>
                  <a:pt x="1" y="11071"/>
                  <a:pt x="1393" y="13765"/>
                </a:cubicBezTo>
                <a:cubicBezTo>
                  <a:pt x="2352" y="15522"/>
                  <a:pt x="5228" y="15614"/>
                  <a:pt x="6940" y="15682"/>
                </a:cubicBezTo>
                <a:cubicBezTo>
                  <a:pt x="8210" y="15689"/>
                  <a:pt x="9757" y="15697"/>
                  <a:pt x="11405" y="15697"/>
                </a:cubicBezTo>
                <a:cubicBezTo>
                  <a:pt x="14968" y="15697"/>
                  <a:pt x="19007" y="15663"/>
                  <a:pt x="21753" y="15522"/>
                </a:cubicBezTo>
                <a:cubicBezTo>
                  <a:pt x="22672" y="15601"/>
                  <a:pt x="24416" y="15707"/>
                  <a:pt x="26317" y="15707"/>
                </a:cubicBezTo>
                <a:cubicBezTo>
                  <a:pt x="29376" y="15707"/>
                  <a:pt x="32844" y="15433"/>
                  <a:pt x="33942" y="14335"/>
                </a:cubicBezTo>
                <a:cubicBezTo>
                  <a:pt x="35015" y="13240"/>
                  <a:pt x="35083" y="11870"/>
                  <a:pt x="33965" y="10912"/>
                </a:cubicBezTo>
                <a:cubicBezTo>
                  <a:pt x="33378" y="10384"/>
                  <a:pt x="32652" y="10247"/>
                  <a:pt x="31886" y="10247"/>
                </a:cubicBezTo>
                <a:cubicBezTo>
                  <a:pt x="31057" y="10247"/>
                  <a:pt x="30181" y="10408"/>
                  <a:pt x="29382" y="10408"/>
                </a:cubicBezTo>
                <a:cubicBezTo>
                  <a:pt x="29225" y="10408"/>
                  <a:pt x="29071" y="10401"/>
                  <a:pt x="28921" y="10387"/>
                </a:cubicBezTo>
                <a:cubicBezTo>
                  <a:pt x="29674" y="8675"/>
                  <a:pt x="31249" y="6666"/>
                  <a:pt x="28989" y="5228"/>
                </a:cubicBezTo>
                <a:cubicBezTo>
                  <a:pt x="28519" y="4922"/>
                  <a:pt x="28048" y="4795"/>
                  <a:pt x="27585" y="4795"/>
                </a:cubicBezTo>
                <a:cubicBezTo>
                  <a:pt x="26183" y="4795"/>
                  <a:pt x="24849" y="5962"/>
                  <a:pt x="23785" y="6872"/>
                </a:cubicBezTo>
                <a:cubicBezTo>
                  <a:pt x="23876" y="4338"/>
                  <a:pt x="23534" y="777"/>
                  <a:pt x="20567" y="93"/>
                </a:cubicBezTo>
                <a:cubicBezTo>
                  <a:pt x="20275" y="30"/>
                  <a:pt x="19994" y="0"/>
                  <a:pt x="19722" y="0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3" y="422077"/>
            <a:ext cx="1594511" cy="1109407"/>
          </a:xfrm>
          <a:custGeom>
            <a:avLst/>
            <a:gdLst/>
            <a:ahLst/>
            <a:cxnLst/>
            <a:rect l="l" t="t" r="r" b="b"/>
            <a:pathLst>
              <a:path w="43391" h="30190" extrusionOk="0">
                <a:moveTo>
                  <a:pt x="13854" y="1"/>
                </a:moveTo>
                <a:cubicBezTo>
                  <a:pt x="8679" y="1"/>
                  <a:pt x="5416" y="5534"/>
                  <a:pt x="3469" y="9676"/>
                </a:cubicBezTo>
                <a:cubicBezTo>
                  <a:pt x="2465" y="8466"/>
                  <a:pt x="1301" y="7188"/>
                  <a:pt x="0" y="6092"/>
                </a:cubicBezTo>
                <a:lnTo>
                  <a:pt x="0" y="30173"/>
                </a:lnTo>
                <a:cubicBezTo>
                  <a:pt x="6277" y="30150"/>
                  <a:pt x="13010" y="30059"/>
                  <a:pt x="17758" y="29831"/>
                </a:cubicBezTo>
                <a:cubicBezTo>
                  <a:pt x="19544" y="29981"/>
                  <a:pt x="22955" y="30190"/>
                  <a:pt x="26662" y="30190"/>
                </a:cubicBezTo>
                <a:cubicBezTo>
                  <a:pt x="32523" y="30190"/>
                  <a:pt x="39125" y="29668"/>
                  <a:pt x="41223" y="27571"/>
                </a:cubicBezTo>
                <a:cubicBezTo>
                  <a:pt x="43277" y="25448"/>
                  <a:pt x="43391" y="22801"/>
                  <a:pt x="41245" y="20952"/>
                </a:cubicBezTo>
                <a:cubicBezTo>
                  <a:pt x="40126" y="19961"/>
                  <a:pt x="38737" y="19706"/>
                  <a:pt x="37270" y="19706"/>
                </a:cubicBezTo>
                <a:cubicBezTo>
                  <a:pt x="35705" y="19706"/>
                  <a:pt x="34052" y="19997"/>
                  <a:pt x="32548" y="19997"/>
                </a:cubicBezTo>
                <a:cubicBezTo>
                  <a:pt x="32213" y="19997"/>
                  <a:pt x="31885" y="19983"/>
                  <a:pt x="31567" y="19947"/>
                </a:cubicBezTo>
                <a:cubicBezTo>
                  <a:pt x="33005" y="16683"/>
                  <a:pt x="36018" y="12826"/>
                  <a:pt x="31704" y="10018"/>
                </a:cubicBezTo>
                <a:cubicBezTo>
                  <a:pt x="30798" y="9444"/>
                  <a:pt x="29892" y="9204"/>
                  <a:pt x="29002" y="9204"/>
                </a:cubicBezTo>
                <a:cubicBezTo>
                  <a:pt x="26284" y="9204"/>
                  <a:pt x="23707" y="11437"/>
                  <a:pt x="21661" y="13191"/>
                </a:cubicBezTo>
                <a:cubicBezTo>
                  <a:pt x="21821" y="8352"/>
                  <a:pt x="21182" y="1482"/>
                  <a:pt x="15498" y="181"/>
                </a:cubicBezTo>
                <a:cubicBezTo>
                  <a:pt x="14930" y="58"/>
                  <a:pt x="14382" y="1"/>
                  <a:pt x="13854" y="1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6300402" y="771492"/>
            <a:ext cx="2597882" cy="1163064"/>
          </a:xfrm>
          <a:custGeom>
            <a:avLst/>
            <a:gdLst/>
            <a:ahLst/>
            <a:cxnLst/>
            <a:rect l="l" t="t" r="r" b="b"/>
            <a:pathLst>
              <a:path w="35084" h="15707" extrusionOk="0">
                <a:moveTo>
                  <a:pt x="19722" y="0"/>
                </a:moveTo>
                <a:cubicBezTo>
                  <a:pt x="17040" y="0"/>
                  <a:pt x="15328" y="2890"/>
                  <a:pt x="14312" y="5046"/>
                </a:cubicBezTo>
                <a:cubicBezTo>
                  <a:pt x="12935" y="3382"/>
                  <a:pt x="10996" y="1550"/>
                  <a:pt x="8761" y="1550"/>
                </a:cubicBezTo>
                <a:cubicBezTo>
                  <a:pt x="8144" y="1550"/>
                  <a:pt x="7505" y="1689"/>
                  <a:pt x="6849" y="2010"/>
                </a:cubicBezTo>
                <a:cubicBezTo>
                  <a:pt x="3470" y="3630"/>
                  <a:pt x="4498" y="6872"/>
                  <a:pt x="5319" y="9542"/>
                </a:cubicBezTo>
                <a:cubicBezTo>
                  <a:pt x="3356" y="9930"/>
                  <a:pt x="1" y="11071"/>
                  <a:pt x="1393" y="13765"/>
                </a:cubicBezTo>
                <a:cubicBezTo>
                  <a:pt x="2352" y="15522"/>
                  <a:pt x="5228" y="15614"/>
                  <a:pt x="6940" y="15682"/>
                </a:cubicBezTo>
                <a:cubicBezTo>
                  <a:pt x="8210" y="15689"/>
                  <a:pt x="9757" y="15697"/>
                  <a:pt x="11405" y="15697"/>
                </a:cubicBezTo>
                <a:cubicBezTo>
                  <a:pt x="14968" y="15697"/>
                  <a:pt x="19007" y="15663"/>
                  <a:pt x="21753" y="15522"/>
                </a:cubicBezTo>
                <a:cubicBezTo>
                  <a:pt x="22672" y="15601"/>
                  <a:pt x="24416" y="15707"/>
                  <a:pt x="26317" y="15707"/>
                </a:cubicBezTo>
                <a:cubicBezTo>
                  <a:pt x="29376" y="15707"/>
                  <a:pt x="32844" y="15433"/>
                  <a:pt x="33942" y="14335"/>
                </a:cubicBezTo>
                <a:cubicBezTo>
                  <a:pt x="35015" y="13240"/>
                  <a:pt x="35083" y="11870"/>
                  <a:pt x="33965" y="10912"/>
                </a:cubicBezTo>
                <a:cubicBezTo>
                  <a:pt x="33378" y="10384"/>
                  <a:pt x="32652" y="10247"/>
                  <a:pt x="31886" y="10247"/>
                </a:cubicBezTo>
                <a:cubicBezTo>
                  <a:pt x="31057" y="10247"/>
                  <a:pt x="30181" y="10408"/>
                  <a:pt x="29382" y="10408"/>
                </a:cubicBezTo>
                <a:cubicBezTo>
                  <a:pt x="29225" y="10408"/>
                  <a:pt x="29071" y="10401"/>
                  <a:pt x="28921" y="10387"/>
                </a:cubicBezTo>
                <a:cubicBezTo>
                  <a:pt x="29674" y="8675"/>
                  <a:pt x="31249" y="6666"/>
                  <a:pt x="28989" y="5228"/>
                </a:cubicBezTo>
                <a:cubicBezTo>
                  <a:pt x="28519" y="4922"/>
                  <a:pt x="28048" y="4795"/>
                  <a:pt x="27585" y="4795"/>
                </a:cubicBezTo>
                <a:cubicBezTo>
                  <a:pt x="26183" y="4795"/>
                  <a:pt x="24849" y="5962"/>
                  <a:pt x="23785" y="6872"/>
                </a:cubicBezTo>
                <a:cubicBezTo>
                  <a:pt x="23876" y="4338"/>
                  <a:pt x="23534" y="777"/>
                  <a:pt x="20567" y="93"/>
                </a:cubicBezTo>
                <a:cubicBezTo>
                  <a:pt x="20275" y="30"/>
                  <a:pt x="19994" y="0"/>
                  <a:pt x="19722" y="0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0" y="3670025"/>
            <a:ext cx="9144012" cy="1487949"/>
          </a:xfrm>
          <a:custGeom>
            <a:avLst/>
            <a:gdLst/>
            <a:ahLst/>
            <a:cxnLst/>
            <a:rect l="l" t="t" r="r" b="b"/>
            <a:pathLst>
              <a:path w="284838" h="50589" extrusionOk="0">
                <a:moveTo>
                  <a:pt x="133359" y="0"/>
                </a:moveTo>
                <a:cubicBezTo>
                  <a:pt x="132063" y="0"/>
                  <a:pt x="130757" y="60"/>
                  <a:pt x="129443" y="190"/>
                </a:cubicBezTo>
                <a:cubicBezTo>
                  <a:pt x="121021" y="1012"/>
                  <a:pt x="114059" y="3979"/>
                  <a:pt x="107554" y="6810"/>
                </a:cubicBezTo>
                <a:cubicBezTo>
                  <a:pt x="99839" y="10165"/>
                  <a:pt x="91987" y="14411"/>
                  <a:pt x="81830" y="15209"/>
                </a:cubicBezTo>
                <a:cubicBezTo>
                  <a:pt x="80619" y="15306"/>
                  <a:pt x="79418" y="15351"/>
                  <a:pt x="78227" y="15351"/>
                </a:cubicBezTo>
                <a:cubicBezTo>
                  <a:pt x="70438" y="15351"/>
                  <a:pt x="63068" y="13440"/>
                  <a:pt x="56060" y="11717"/>
                </a:cubicBezTo>
                <a:cubicBezTo>
                  <a:pt x="47272" y="9572"/>
                  <a:pt x="38302" y="7449"/>
                  <a:pt x="28715" y="6696"/>
                </a:cubicBezTo>
                <a:cubicBezTo>
                  <a:pt x="26227" y="6492"/>
                  <a:pt x="23698" y="6384"/>
                  <a:pt x="21170" y="6384"/>
                </a:cubicBezTo>
                <a:cubicBezTo>
                  <a:pt x="15464" y="6384"/>
                  <a:pt x="9763" y="6937"/>
                  <a:pt x="4543" y="8202"/>
                </a:cubicBezTo>
                <a:cubicBezTo>
                  <a:pt x="2968" y="8567"/>
                  <a:pt x="1462" y="9001"/>
                  <a:pt x="1" y="9457"/>
                </a:cubicBezTo>
                <a:lnTo>
                  <a:pt x="1" y="50589"/>
                </a:lnTo>
                <a:lnTo>
                  <a:pt x="284838" y="50589"/>
                </a:lnTo>
                <a:lnTo>
                  <a:pt x="284838" y="13155"/>
                </a:lnTo>
                <a:cubicBezTo>
                  <a:pt x="283742" y="12744"/>
                  <a:pt x="282624" y="12333"/>
                  <a:pt x="281528" y="11900"/>
                </a:cubicBezTo>
                <a:cubicBezTo>
                  <a:pt x="273083" y="8704"/>
                  <a:pt x="264752" y="4664"/>
                  <a:pt x="254868" y="2838"/>
                </a:cubicBezTo>
                <a:cubicBezTo>
                  <a:pt x="251879" y="2285"/>
                  <a:pt x="248783" y="1967"/>
                  <a:pt x="245668" y="1967"/>
                </a:cubicBezTo>
                <a:cubicBezTo>
                  <a:pt x="244026" y="1967"/>
                  <a:pt x="242379" y="2056"/>
                  <a:pt x="240739" y="2245"/>
                </a:cubicBezTo>
                <a:cubicBezTo>
                  <a:pt x="236403" y="2770"/>
                  <a:pt x="232408" y="3751"/>
                  <a:pt x="228619" y="5007"/>
                </a:cubicBezTo>
                <a:cubicBezTo>
                  <a:pt x="220813" y="7563"/>
                  <a:pt x="213806" y="11010"/>
                  <a:pt x="205383" y="12973"/>
                </a:cubicBezTo>
                <a:cubicBezTo>
                  <a:pt x="201139" y="13960"/>
                  <a:pt x="196833" y="14451"/>
                  <a:pt x="192530" y="14451"/>
                </a:cubicBezTo>
                <a:cubicBezTo>
                  <a:pt x="188177" y="14451"/>
                  <a:pt x="183826" y="13948"/>
                  <a:pt x="179545" y="12950"/>
                </a:cubicBezTo>
                <a:cubicBezTo>
                  <a:pt x="171008" y="10964"/>
                  <a:pt x="163750" y="7723"/>
                  <a:pt x="156126" y="4892"/>
                </a:cubicBezTo>
                <a:cubicBezTo>
                  <a:pt x="149458" y="2446"/>
                  <a:pt x="141614" y="0"/>
                  <a:pt x="133359" y="0"/>
                </a:cubicBezTo>
                <a:close/>
              </a:path>
            </a:pathLst>
          </a:custGeom>
          <a:solidFill>
            <a:srgbClr val="EAD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/>
          </p:nvPr>
        </p:nvSpPr>
        <p:spPr>
          <a:xfrm>
            <a:off x="713225" y="36516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2" hasCustomPrompt="1"/>
          </p:nvPr>
        </p:nvSpPr>
        <p:spPr>
          <a:xfrm>
            <a:off x="2448168" y="1303900"/>
            <a:ext cx="248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59B9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47" name="Google Shape;147;p13">
            <a:hlinkClick r:id="rId2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332350" y="1700700"/>
            <a:ext cx="27213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 dirty="0"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"/>
          </p:nvPr>
        </p:nvSpPr>
        <p:spPr>
          <a:xfrm>
            <a:off x="2332411" y="2036850"/>
            <a:ext cx="2721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4" hasCustomPrompt="1"/>
          </p:nvPr>
        </p:nvSpPr>
        <p:spPr>
          <a:xfrm>
            <a:off x="5327917" y="1303900"/>
            <a:ext cx="248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59B9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50" name="Google Shape;150;p13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5212275" y="1700700"/>
            <a:ext cx="27213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 dirty="0"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6"/>
          </p:nvPr>
        </p:nvSpPr>
        <p:spPr>
          <a:xfrm>
            <a:off x="5212086" y="2036850"/>
            <a:ext cx="2721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7" hasCustomPrompt="1"/>
          </p:nvPr>
        </p:nvSpPr>
        <p:spPr>
          <a:xfrm>
            <a:off x="2448067" y="2858912"/>
            <a:ext cx="248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59B9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53" name="Google Shape;153;p13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2332250" y="3255750"/>
            <a:ext cx="27213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 dirty="0"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9"/>
          </p:nvPr>
        </p:nvSpPr>
        <p:spPr>
          <a:xfrm>
            <a:off x="2332300" y="3591902"/>
            <a:ext cx="2721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3" hasCustomPrompt="1"/>
          </p:nvPr>
        </p:nvSpPr>
        <p:spPr>
          <a:xfrm>
            <a:off x="5327815" y="2858912"/>
            <a:ext cx="248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59B9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4"/>
          </p:nvPr>
        </p:nvSpPr>
        <p:spPr>
          <a:xfrm>
            <a:off x="5212125" y="3255750"/>
            <a:ext cx="27213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 dirty="0"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5"/>
          </p:nvPr>
        </p:nvSpPr>
        <p:spPr>
          <a:xfrm>
            <a:off x="5211975" y="3591902"/>
            <a:ext cx="2721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8607571" y="784605"/>
            <a:ext cx="91235" cy="82489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/>
          <p:nvPr/>
        </p:nvSpPr>
        <p:spPr>
          <a:xfrm>
            <a:off x="7475996" y="349030"/>
            <a:ext cx="91235" cy="82489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1421371" y="618855"/>
            <a:ext cx="91235" cy="82489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245721" y="1852055"/>
            <a:ext cx="91235" cy="82489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62" name="Google Shape;162;p13"/>
          <p:cNvGrpSpPr/>
          <p:nvPr/>
        </p:nvGrpSpPr>
        <p:grpSpPr>
          <a:xfrm>
            <a:off x="486505" y="2330259"/>
            <a:ext cx="151241" cy="137891"/>
            <a:chOff x="1474943" y="3859420"/>
            <a:chExt cx="118956" cy="108456"/>
          </a:xfrm>
        </p:grpSpPr>
        <p:sp>
          <p:nvSpPr>
            <p:cNvPr id="163" name="Google Shape;163;p13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13"/>
          <p:cNvGrpSpPr/>
          <p:nvPr/>
        </p:nvGrpSpPr>
        <p:grpSpPr>
          <a:xfrm>
            <a:off x="8649980" y="2330259"/>
            <a:ext cx="151241" cy="137891"/>
            <a:chOff x="1474943" y="3859420"/>
            <a:chExt cx="118956" cy="108456"/>
          </a:xfrm>
        </p:grpSpPr>
        <p:sp>
          <p:nvSpPr>
            <p:cNvPr id="167" name="Google Shape;167;p13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13"/>
          <p:cNvGrpSpPr/>
          <p:nvPr/>
        </p:nvGrpSpPr>
        <p:grpSpPr>
          <a:xfrm>
            <a:off x="2992130" y="219359"/>
            <a:ext cx="151241" cy="137891"/>
            <a:chOff x="1474943" y="3859420"/>
            <a:chExt cx="118956" cy="108456"/>
          </a:xfrm>
        </p:grpSpPr>
        <p:sp>
          <p:nvSpPr>
            <p:cNvPr id="171" name="Google Shape;171;p13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544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1230373" y="2154080"/>
            <a:ext cx="1392747" cy="623529"/>
          </a:xfrm>
          <a:custGeom>
            <a:avLst/>
            <a:gdLst/>
            <a:ahLst/>
            <a:cxnLst/>
            <a:rect l="l" t="t" r="r" b="b"/>
            <a:pathLst>
              <a:path w="35084" h="15707" extrusionOk="0">
                <a:moveTo>
                  <a:pt x="19722" y="0"/>
                </a:moveTo>
                <a:cubicBezTo>
                  <a:pt x="17040" y="0"/>
                  <a:pt x="15328" y="2890"/>
                  <a:pt x="14312" y="5046"/>
                </a:cubicBezTo>
                <a:cubicBezTo>
                  <a:pt x="12935" y="3382"/>
                  <a:pt x="10996" y="1550"/>
                  <a:pt x="8761" y="1550"/>
                </a:cubicBezTo>
                <a:cubicBezTo>
                  <a:pt x="8144" y="1550"/>
                  <a:pt x="7505" y="1689"/>
                  <a:pt x="6849" y="2010"/>
                </a:cubicBezTo>
                <a:cubicBezTo>
                  <a:pt x="3470" y="3630"/>
                  <a:pt x="4498" y="6872"/>
                  <a:pt x="5319" y="9542"/>
                </a:cubicBezTo>
                <a:cubicBezTo>
                  <a:pt x="3356" y="9930"/>
                  <a:pt x="1" y="11071"/>
                  <a:pt x="1393" y="13765"/>
                </a:cubicBezTo>
                <a:cubicBezTo>
                  <a:pt x="2352" y="15522"/>
                  <a:pt x="5228" y="15614"/>
                  <a:pt x="6940" y="15682"/>
                </a:cubicBezTo>
                <a:cubicBezTo>
                  <a:pt x="8210" y="15689"/>
                  <a:pt x="9757" y="15697"/>
                  <a:pt x="11405" y="15697"/>
                </a:cubicBezTo>
                <a:cubicBezTo>
                  <a:pt x="14968" y="15697"/>
                  <a:pt x="19007" y="15663"/>
                  <a:pt x="21753" y="15522"/>
                </a:cubicBezTo>
                <a:cubicBezTo>
                  <a:pt x="22672" y="15601"/>
                  <a:pt x="24416" y="15707"/>
                  <a:pt x="26317" y="15707"/>
                </a:cubicBezTo>
                <a:cubicBezTo>
                  <a:pt x="29376" y="15707"/>
                  <a:pt x="32844" y="15433"/>
                  <a:pt x="33942" y="14335"/>
                </a:cubicBezTo>
                <a:cubicBezTo>
                  <a:pt x="35015" y="13240"/>
                  <a:pt x="35083" y="11870"/>
                  <a:pt x="33965" y="10912"/>
                </a:cubicBezTo>
                <a:cubicBezTo>
                  <a:pt x="33378" y="10384"/>
                  <a:pt x="32652" y="10247"/>
                  <a:pt x="31886" y="10247"/>
                </a:cubicBezTo>
                <a:cubicBezTo>
                  <a:pt x="31057" y="10247"/>
                  <a:pt x="30181" y="10408"/>
                  <a:pt x="29382" y="10408"/>
                </a:cubicBezTo>
                <a:cubicBezTo>
                  <a:pt x="29225" y="10408"/>
                  <a:pt x="29071" y="10401"/>
                  <a:pt x="28921" y="10387"/>
                </a:cubicBezTo>
                <a:cubicBezTo>
                  <a:pt x="29674" y="8675"/>
                  <a:pt x="31249" y="6666"/>
                  <a:pt x="28989" y="5228"/>
                </a:cubicBezTo>
                <a:cubicBezTo>
                  <a:pt x="28519" y="4922"/>
                  <a:pt x="28048" y="4795"/>
                  <a:pt x="27585" y="4795"/>
                </a:cubicBezTo>
                <a:cubicBezTo>
                  <a:pt x="26183" y="4795"/>
                  <a:pt x="24849" y="5962"/>
                  <a:pt x="23785" y="6872"/>
                </a:cubicBezTo>
                <a:cubicBezTo>
                  <a:pt x="23876" y="4338"/>
                  <a:pt x="23534" y="777"/>
                  <a:pt x="20567" y="93"/>
                </a:cubicBezTo>
                <a:cubicBezTo>
                  <a:pt x="20275" y="30"/>
                  <a:pt x="19994" y="0"/>
                  <a:pt x="19722" y="0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3" y="422077"/>
            <a:ext cx="1594511" cy="1109407"/>
          </a:xfrm>
          <a:custGeom>
            <a:avLst/>
            <a:gdLst/>
            <a:ahLst/>
            <a:cxnLst/>
            <a:rect l="l" t="t" r="r" b="b"/>
            <a:pathLst>
              <a:path w="43391" h="30190" extrusionOk="0">
                <a:moveTo>
                  <a:pt x="13854" y="1"/>
                </a:moveTo>
                <a:cubicBezTo>
                  <a:pt x="8679" y="1"/>
                  <a:pt x="5416" y="5534"/>
                  <a:pt x="3469" y="9676"/>
                </a:cubicBezTo>
                <a:cubicBezTo>
                  <a:pt x="2465" y="8466"/>
                  <a:pt x="1301" y="7188"/>
                  <a:pt x="0" y="6092"/>
                </a:cubicBezTo>
                <a:lnTo>
                  <a:pt x="0" y="30173"/>
                </a:lnTo>
                <a:cubicBezTo>
                  <a:pt x="6277" y="30150"/>
                  <a:pt x="13010" y="30059"/>
                  <a:pt x="17758" y="29831"/>
                </a:cubicBezTo>
                <a:cubicBezTo>
                  <a:pt x="19544" y="29981"/>
                  <a:pt x="22955" y="30190"/>
                  <a:pt x="26662" y="30190"/>
                </a:cubicBezTo>
                <a:cubicBezTo>
                  <a:pt x="32523" y="30190"/>
                  <a:pt x="39125" y="29668"/>
                  <a:pt x="41223" y="27571"/>
                </a:cubicBezTo>
                <a:cubicBezTo>
                  <a:pt x="43277" y="25448"/>
                  <a:pt x="43391" y="22801"/>
                  <a:pt x="41245" y="20952"/>
                </a:cubicBezTo>
                <a:cubicBezTo>
                  <a:pt x="40126" y="19961"/>
                  <a:pt x="38737" y="19706"/>
                  <a:pt x="37270" y="19706"/>
                </a:cubicBezTo>
                <a:cubicBezTo>
                  <a:pt x="35705" y="19706"/>
                  <a:pt x="34052" y="19997"/>
                  <a:pt x="32548" y="19997"/>
                </a:cubicBezTo>
                <a:cubicBezTo>
                  <a:pt x="32213" y="19997"/>
                  <a:pt x="31885" y="19983"/>
                  <a:pt x="31567" y="19947"/>
                </a:cubicBezTo>
                <a:cubicBezTo>
                  <a:pt x="33005" y="16683"/>
                  <a:pt x="36018" y="12826"/>
                  <a:pt x="31704" y="10018"/>
                </a:cubicBezTo>
                <a:cubicBezTo>
                  <a:pt x="30798" y="9444"/>
                  <a:pt x="29892" y="9204"/>
                  <a:pt x="29002" y="9204"/>
                </a:cubicBezTo>
                <a:cubicBezTo>
                  <a:pt x="26284" y="9204"/>
                  <a:pt x="23707" y="11437"/>
                  <a:pt x="21661" y="13191"/>
                </a:cubicBezTo>
                <a:cubicBezTo>
                  <a:pt x="21821" y="8352"/>
                  <a:pt x="21182" y="1482"/>
                  <a:pt x="15498" y="181"/>
                </a:cubicBezTo>
                <a:cubicBezTo>
                  <a:pt x="14930" y="58"/>
                  <a:pt x="14382" y="1"/>
                  <a:pt x="13854" y="1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0" y="3670025"/>
            <a:ext cx="9144012" cy="1487949"/>
          </a:xfrm>
          <a:custGeom>
            <a:avLst/>
            <a:gdLst/>
            <a:ahLst/>
            <a:cxnLst/>
            <a:rect l="l" t="t" r="r" b="b"/>
            <a:pathLst>
              <a:path w="284838" h="50589" extrusionOk="0">
                <a:moveTo>
                  <a:pt x="133359" y="0"/>
                </a:moveTo>
                <a:cubicBezTo>
                  <a:pt x="132063" y="0"/>
                  <a:pt x="130757" y="60"/>
                  <a:pt x="129443" y="190"/>
                </a:cubicBezTo>
                <a:cubicBezTo>
                  <a:pt x="121021" y="1012"/>
                  <a:pt x="114059" y="3979"/>
                  <a:pt x="107554" y="6810"/>
                </a:cubicBezTo>
                <a:cubicBezTo>
                  <a:pt x="99839" y="10165"/>
                  <a:pt x="91987" y="14411"/>
                  <a:pt x="81830" y="15209"/>
                </a:cubicBezTo>
                <a:cubicBezTo>
                  <a:pt x="80619" y="15306"/>
                  <a:pt x="79418" y="15351"/>
                  <a:pt x="78227" y="15351"/>
                </a:cubicBezTo>
                <a:cubicBezTo>
                  <a:pt x="70438" y="15351"/>
                  <a:pt x="63068" y="13440"/>
                  <a:pt x="56060" y="11717"/>
                </a:cubicBezTo>
                <a:cubicBezTo>
                  <a:pt x="47272" y="9572"/>
                  <a:pt x="38302" y="7449"/>
                  <a:pt x="28715" y="6696"/>
                </a:cubicBezTo>
                <a:cubicBezTo>
                  <a:pt x="26227" y="6492"/>
                  <a:pt x="23698" y="6384"/>
                  <a:pt x="21170" y="6384"/>
                </a:cubicBezTo>
                <a:cubicBezTo>
                  <a:pt x="15464" y="6384"/>
                  <a:pt x="9763" y="6937"/>
                  <a:pt x="4543" y="8202"/>
                </a:cubicBezTo>
                <a:cubicBezTo>
                  <a:pt x="2968" y="8567"/>
                  <a:pt x="1462" y="9001"/>
                  <a:pt x="1" y="9457"/>
                </a:cubicBezTo>
                <a:lnTo>
                  <a:pt x="1" y="50589"/>
                </a:lnTo>
                <a:lnTo>
                  <a:pt x="284838" y="50589"/>
                </a:lnTo>
                <a:lnTo>
                  <a:pt x="284838" y="13155"/>
                </a:lnTo>
                <a:cubicBezTo>
                  <a:pt x="283742" y="12744"/>
                  <a:pt x="282624" y="12333"/>
                  <a:pt x="281528" y="11900"/>
                </a:cubicBezTo>
                <a:cubicBezTo>
                  <a:pt x="273083" y="8704"/>
                  <a:pt x="264752" y="4664"/>
                  <a:pt x="254868" y="2838"/>
                </a:cubicBezTo>
                <a:cubicBezTo>
                  <a:pt x="251879" y="2285"/>
                  <a:pt x="248783" y="1967"/>
                  <a:pt x="245668" y="1967"/>
                </a:cubicBezTo>
                <a:cubicBezTo>
                  <a:pt x="244026" y="1967"/>
                  <a:pt x="242379" y="2056"/>
                  <a:pt x="240739" y="2245"/>
                </a:cubicBezTo>
                <a:cubicBezTo>
                  <a:pt x="236403" y="2770"/>
                  <a:pt x="232408" y="3751"/>
                  <a:pt x="228619" y="5007"/>
                </a:cubicBezTo>
                <a:cubicBezTo>
                  <a:pt x="220813" y="7563"/>
                  <a:pt x="213806" y="11010"/>
                  <a:pt x="205383" y="12973"/>
                </a:cubicBezTo>
                <a:cubicBezTo>
                  <a:pt x="201139" y="13960"/>
                  <a:pt x="196833" y="14451"/>
                  <a:pt x="192530" y="14451"/>
                </a:cubicBezTo>
                <a:cubicBezTo>
                  <a:pt x="188177" y="14451"/>
                  <a:pt x="183826" y="13948"/>
                  <a:pt x="179545" y="12950"/>
                </a:cubicBezTo>
                <a:cubicBezTo>
                  <a:pt x="171008" y="10964"/>
                  <a:pt x="163750" y="7723"/>
                  <a:pt x="156126" y="4892"/>
                </a:cubicBezTo>
                <a:cubicBezTo>
                  <a:pt x="149458" y="2446"/>
                  <a:pt x="141614" y="0"/>
                  <a:pt x="133359" y="0"/>
                </a:cubicBezTo>
                <a:close/>
              </a:path>
            </a:pathLst>
          </a:custGeom>
          <a:solidFill>
            <a:srgbClr val="EAD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245721" y="1852055"/>
            <a:ext cx="91235" cy="82489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>
            <a:off x="1620043" y="654659"/>
            <a:ext cx="151241" cy="137891"/>
            <a:chOff x="1474943" y="3859420"/>
            <a:chExt cx="118956" cy="108456"/>
          </a:xfrm>
        </p:grpSpPr>
        <p:sp>
          <p:nvSpPr>
            <p:cNvPr id="37" name="Google Shape;37;p3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3"/>
          <p:cNvSpPr/>
          <p:nvPr/>
        </p:nvSpPr>
        <p:spPr>
          <a:xfrm flipH="1">
            <a:off x="7549478" y="2154077"/>
            <a:ext cx="1594511" cy="1109407"/>
          </a:xfrm>
          <a:custGeom>
            <a:avLst/>
            <a:gdLst/>
            <a:ahLst/>
            <a:cxnLst/>
            <a:rect l="l" t="t" r="r" b="b"/>
            <a:pathLst>
              <a:path w="43391" h="30190" extrusionOk="0">
                <a:moveTo>
                  <a:pt x="13854" y="1"/>
                </a:moveTo>
                <a:cubicBezTo>
                  <a:pt x="8679" y="1"/>
                  <a:pt x="5416" y="5534"/>
                  <a:pt x="3469" y="9676"/>
                </a:cubicBezTo>
                <a:cubicBezTo>
                  <a:pt x="2465" y="8466"/>
                  <a:pt x="1301" y="7188"/>
                  <a:pt x="0" y="6092"/>
                </a:cubicBezTo>
                <a:lnTo>
                  <a:pt x="0" y="30173"/>
                </a:lnTo>
                <a:cubicBezTo>
                  <a:pt x="6277" y="30150"/>
                  <a:pt x="13010" y="30059"/>
                  <a:pt x="17758" y="29831"/>
                </a:cubicBezTo>
                <a:cubicBezTo>
                  <a:pt x="19544" y="29981"/>
                  <a:pt x="22955" y="30190"/>
                  <a:pt x="26662" y="30190"/>
                </a:cubicBezTo>
                <a:cubicBezTo>
                  <a:pt x="32523" y="30190"/>
                  <a:pt x="39125" y="29668"/>
                  <a:pt x="41223" y="27571"/>
                </a:cubicBezTo>
                <a:cubicBezTo>
                  <a:pt x="43277" y="25448"/>
                  <a:pt x="43391" y="22801"/>
                  <a:pt x="41245" y="20952"/>
                </a:cubicBezTo>
                <a:cubicBezTo>
                  <a:pt x="40126" y="19961"/>
                  <a:pt x="38737" y="19706"/>
                  <a:pt x="37270" y="19706"/>
                </a:cubicBezTo>
                <a:cubicBezTo>
                  <a:pt x="35705" y="19706"/>
                  <a:pt x="34052" y="19997"/>
                  <a:pt x="32548" y="19997"/>
                </a:cubicBezTo>
                <a:cubicBezTo>
                  <a:pt x="32213" y="19997"/>
                  <a:pt x="31885" y="19983"/>
                  <a:pt x="31567" y="19947"/>
                </a:cubicBezTo>
                <a:cubicBezTo>
                  <a:pt x="33005" y="16683"/>
                  <a:pt x="36018" y="12826"/>
                  <a:pt x="31704" y="10018"/>
                </a:cubicBezTo>
                <a:cubicBezTo>
                  <a:pt x="30798" y="9444"/>
                  <a:pt x="29892" y="9204"/>
                  <a:pt x="29002" y="9204"/>
                </a:cubicBezTo>
                <a:cubicBezTo>
                  <a:pt x="26284" y="9204"/>
                  <a:pt x="23707" y="11437"/>
                  <a:pt x="21661" y="13191"/>
                </a:cubicBezTo>
                <a:cubicBezTo>
                  <a:pt x="21821" y="8352"/>
                  <a:pt x="21182" y="1482"/>
                  <a:pt x="15498" y="181"/>
                </a:cubicBezTo>
                <a:cubicBezTo>
                  <a:pt x="14930" y="58"/>
                  <a:pt x="14382" y="1"/>
                  <a:pt x="13854" y="1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6265148" y="701905"/>
            <a:ext cx="1392747" cy="623529"/>
          </a:xfrm>
          <a:custGeom>
            <a:avLst/>
            <a:gdLst/>
            <a:ahLst/>
            <a:cxnLst/>
            <a:rect l="l" t="t" r="r" b="b"/>
            <a:pathLst>
              <a:path w="35084" h="15707" extrusionOk="0">
                <a:moveTo>
                  <a:pt x="19722" y="0"/>
                </a:moveTo>
                <a:cubicBezTo>
                  <a:pt x="17040" y="0"/>
                  <a:pt x="15328" y="2890"/>
                  <a:pt x="14312" y="5046"/>
                </a:cubicBezTo>
                <a:cubicBezTo>
                  <a:pt x="12935" y="3382"/>
                  <a:pt x="10996" y="1550"/>
                  <a:pt x="8761" y="1550"/>
                </a:cubicBezTo>
                <a:cubicBezTo>
                  <a:pt x="8144" y="1550"/>
                  <a:pt x="7505" y="1689"/>
                  <a:pt x="6849" y="2010"/>
                </a:cubicBezTo>
                <a:cubicBezTo>
                  <a:pt x="3470" y="3630"/>
                  <a:pt x="4498" y="6872"/>
                  <a:pt x="5319" y="9542"/>
                </a:cubicBezTo>
                <a:cubicBezTo>
                  <a:pt x="3356" y="9930"/>
                  <a:pt x="1" y="11071"/>
                  <a:pt x="1393" y="13765"/>
                </a:cubicBezTo>
                <a:cubicBezTo>
                  <a:pt x="2352" y="15522"/>
                  <a:pt x="5228" y="15614"/>
                  <a:pt x="6940" y="15682"/>
                </a:cubicBezTo>
                <a:cubicBezTo>
                  <a:pt x="8210" y="15689"/>
                  <a:pt x="9757" y="15697"/>
                  <a:pt x="11405" y="15697"/>
                </a:cubicBezTo>
                <a:cubicBezTo>
                  <a:pt x="14968" y="15697"/>
                  <a:pt x="19007" y="15663"/>
                  <a:pt x="21753" y="15522"/>
                </a:cubicBezTo>
                <a:cubicBezTo>
                  <a:pt x="22672" y="15601"/>
                  <a:pt x="24416" y="15707"/>
                  <a:pt x="26317" y="15707"/>
                </a:cubicBezTo>
                <a:cubicBezTo>
                  <a:pt x="29376" y="15707"/>
                  <a:pt x="32844" y="15433"/>
                  <a:pt x="33942" y="14335"/>
                </a:cubicBezTo>
                <a:cubicBezTo>
                  <a:pt x="35015" y="13240"/>
                  <a:pt x="35083" y="11870"/>
                  <a:pt x="33965" y="10912"/>
                </a:cubicBezTo>
                <a:cubicBezTo>
                  <a:pt x="33378" y="10384"/>
                  <a:pt x="32652" y="10247"/>
                  <a:pt x="31886" y="10247"/>
                </a:cubicBezTo>
                <a:cubicBezTo>
                  <a:pt x="31057" y="10247"/>
                  <a:pt x="30181" y="10408"/>
                  <a:pt x="29382" y="10408"/>
                </a:cubicBezTo>
                <a:cubicBezTo>
                  <a:pt x="29225" y="10408"/>
                  <a:pt x="29071" y="10401"/>
                  <a:pt x="28921" y="10387"/>
                </a:cubicBezTo>
                <a:cubicBezTo>
                  <a:pt x="29674" y="8675"/>
                  <a:pt x="31249" y="6666"/>
                  <a:pt x="28989" y="5228"/>
                </a:cubicBezTo>
                <a:cubicBezTo>
                  <a:pt x="28519" y="4922"/>
                  <a:pt x="28048" y="4795"/>
                  <a:pt x="27585" y="4795"/>
                </a:cubicBezTo>
                <a:cubicBezTo>
                  <a:pt x="26183" y="4795"/>
                  <a:pt x="24849" y="5962"/>
                  <a:pt x="23785" y="6872"/>
                </a:cubicBezTo>
                <a:cubicBezTo>
                  <a:pt x="23876" y="4338"/>
                  <a:pt x="23534" y="777"/>
                  <a:pt x="20567" y="93"/>
                </a:cubicBezTo>
                <a:cubicBezTo>
                  <a:pt x="20275" y="30"/>
                  <a:pt x="19994" y="0"/>
                  <a:pt x="19722" y="0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" name="Google Shape;42;p3"/>
          <p:cNvGrpSpPr/>
          <p:nvPr/>
        </p:nvGrpSpPr>
        <p:grpSpPr>
          <a:xfrm>
            <a:off x="8529105" y="3468309"/>
            <a:ext cx="151241" cy="137891"/>
            <a:chOff x="1474943" y="3859420"/>
            <a:chExt cx="118956" cy="108456"/>
          </a:xfrm>
        </p:grpSpPr>
        <p:sp>
          <p:nvSpPr>
            <p:cNvPr id="43" name="Google Shape;43;p3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"/>
          <p:cNvSpPr/>
          <p:nvPr/>
        </p:nvSpPr>
        <p:spPr>
          <a:xfrm>
            <a:off x="8636996" y="838705"/>
            <a:ext cx="91235" cy="82489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6915909" y="224330"/>
            <a:ext cx="91235" cy="82489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1650046" y="3290092"/>
            <a:ext cx="91235" cy="82489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809521" y="2667530"/>
            <a:ext cx="91235" cy="82489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636025" y="1176725"/>
            <a:ext cx="3495900" cy="26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4936975" y="1176725"/>
            <a:ext cx="2582100" cy="13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title" idx="2" hasCustomPrompt="1"/>
          </p:nvPr>
        </p:nvSpPr>
        <p:spPr>
          <a:xfrm>
            <a:off x="636028" y="695675"/>
            <a:ext cx="32850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3608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5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/>
          <p:nvPr/>
        </p:nvSpPr>
        <p:spPr>
          <a:xfrm>
            <a:off x="0" y="3670025"/>
            <a:ext cx="9144012" cy="1487949"/>
          </a:xfrm>
          <a:custGeom>
            <a:avLst/>
            <a:gdLst/>
            <a:ahLst/>
            <a:cxnLst/>
            <a:rect l="l" t="t" r="r" b="b"/>
            <a:pathLst>
              <a:path w="284838" h="50589" extrusionOk="0">
                <a:moveTo>
                  <a:pt x="133359" y="0"/>
                </a:moveTo>
                <a:cubicBezTo>
                  <a:pt x="132063" y="0"/>
                  <a:pt x="130757" y="60"/>
                  <a:pt x="129443" y="190"/>
                </a:cubicBezTo>
                <a:cubicBezTo>
                  <a:pt x="121021" y="1012"/>
                  <a:pt x="114059" y="3979"/>
                  <a:pt x="107554" y="6810"/>
                </a:cubicBezTo>
                <a:cubicBezTo>
                  <a:pt x="99839" y="10165"/>
                  <a:pt x="91987" y="14411"/>
                  <a:pt x="81830" y="15209"/>
                </a:cubicBezTo>
                <a:cubicBezTo>
                  <a:pt x="80619" y="15306"/>
                  <a:pt x="79418" y="15351"/>
                  <a:pt x="78227" y="15351"/>
                </a:cubicBezTo>
                <a:cubicBezTo>
                  <a:pt x="70438" y="15351"/>
                  <a:pt x="63068" y="13440"/>
                  <a:pt x="56060" y="11717"/>
                </a:cubicBezTo>
                <a:cubicBezTo>
                  <a:pt x="47272" y="9572"/>
                  <a:pt x="38302" y="7449"/>
                  <a:pt x="28715" y="6696"/>
                </a:cubicBezTo>
                <a:cubicBezTo>
                  <a:pt x="26227" y="6492"/>
                  <a:pt x="23698" y="6384"/>
                  <a:pt x="21170" y="6384"/>
                </a:cubicBezTo>
                <a:cubicBezTo>
                  <a:pt x="15464" y="6384"/>
                  <a:pt x="9763" y="6937"/>
                  <a:pt x="4543" y="8202"/>
                </a:cubicBezTo>
                <a:cubicBezTo>
                  <a:pt x="2968" y="8567"/>
                  <a:pt x="1462" y="9001"/>
                  <a:pt x="1" y="9457"/>
                </a:cubicBezTo>
                <a:lnTo>
                  <a:pt x="1" y="50589"/>
                </a:lnTo>
                <a:lnTo>
                  <a:pt x="284838" y="50589"/>
                </a:lnTo>
                <a:lnTo>
                  <a:pt x="284838" y="13155"/>
                </a:lnTo>
                <a:cubicBezTo>
                  <a:pt x="283742" y="12744"/>
                  <a:pt x="282624" y="12333"/>
                  <a:pt x="281528" y="11900"/>
                </a:cubicBezTo>
                <a:cubicBezTo>
                  <a:pt x="273083" y="8704"/>
                  <a:pt x="264752" y="4664"/>
                  <a:pt x="254868" y="2838"/>
                </a:cubicBezTo>
                <a:cubicBezTo>
                  <a:pt x="251879" y="2285"/>
                  <a:pt x="248783" y="1967"/>
                  <a:pt x="245668" y="1967"/>
                </a:cubicBezTo>
                <a:cubicBezTo>
                  <a:pt x="244026" y="1967"/>
                  <a:pt x="242379" y="2056"/>
                  <a:pt x="240739" y="2245"/>
                </a:cubicBezTo>
                <a:cubicBezTo>
                  <a:pt x="236403" y="2770"/>
                  <a:pt x="232408" y="3751"/>
                  <a:pt x="228619" y="5007"/>
                </a:cubicBezTo>
                <a:cubicBezTo>
                  <a:pt x="220813" y="7563"/>
                  <a:pt x="213806" y="11010"/>
                  <a:pt x="205383" y="12973"/>
                </a:cubicBezTo>
                <a:cubicBezTo>
                  <a:pt x="201139" y="13960"/>
                  <a:pt x="196833" y="14451"/>
                  <a:pt x="192530" y="14451"/>
                </a:cubicBezTo>
                <a:cubicBezTo>
                  <a:pt x="188177" y="14451"/>
                  <a:pt x="183826" y="13948"/>
                  <a:pt x="179545" y="12950"/>
                </a:cubicBezTo>
                <a:cubicBezTo>
                  <a:pt x="171008" y="10964"/>
                  <a:pt x="163750" y="7723"/>
                  <a:pt x="156126" y="4892"/>
                </a:cubicBezTo>
                <a:cubicBezTo>
                  <a:pt x="149458" y="2446"/>
                  <a:pt x="141614" y="0"/>
                  <a:pt x="133359" y="0"/>
                </a:cubicBezTo>
                <a:close/>
              </a:path>
            </a:pathLst>
          </a:custGeom>
          <a:solidFill>
            <a:srgbClr val="EAD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57" name="Google Shape;257;p18"/>
          <p:cNvGrpSpPr/>
          <p:nvPr/>
        </p:nvGrpSpPr>
        <p:grpSpPr>
          <a:xfrm>
            <a:off x="8236530" y="2296259"/>
            <a:ext cx="151241" cy="137891"/>
            <a:chOff x="1474943" y="3859420"/>
            <a:chExt cx="118956" cy="108456"/>
          </a:xfrm>
        </p:grpSpPr>
        <p:sp>
          <p:nvSpPr>
            <p:cNvPr id="258" name="Google Shape;258;p18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18"/>
          <p:cNvSpPr/>
          <p:nvPr/>
        </p:nvSpPr>
        <p:spPr>
          <a:xfrm>
            <a:off x="7223877" y="2763880"/>
            <a:ext cx="1699644" cy="760965"/>
          </a:xfrm>
          <a:custGeom>
            <a:avLst/>
            <a:gdLst/>
            <a:ahLst/>
            <a:cxnLst/>
            <a:rect l="l" t="t" r="r" b="b"/>
            <a:pathLst>
              <a:path w="35084" h="15707" extrusionOk="0">
                <a:moveTo>
                  <a:pt x="19722" y="0"/>
                </a:moveTo>
                <a:cubicBezTo>
                  <a:pt x="17040" y="0"/>
                  <a:pt x="15328" y="2890"/>
                  <a:pt x="14312" y="5046"/>
                </a:cubicBezTo>
                <a:cubicBezTo>
                  <a:pt x="12935" y="3382"/>
                  <a:pt x="10996" y="1550"/>
                  <a:pt x="8761" y="1550"/>
                </a:cubicBezTo>
                <a:cubicBezTo>
                  <a:pt x="8144" y="1550"/>
                  <a:pt x="7505" y="1689"/>
                  <a:pt x="6849" y="2010"/>
                </a:cubicBezTo>
                <a:cubicBezTo>
                  <a:pt x="3470" y="3630"/>
                  <a:pt x="4498" y="6872"/>
                  <a:pt x="5319" y="9542"/>
                </a:cubicBezTo>
                <a:cubicBezTo>
                  <a:pt x="3356" y="9930"/>
                  <a:pt x="1" y="11071"/>
                  <a:pt x="1393" y="13765"/>
                </a:cubicBezTo>
                <a:cubicBezTo>
                  <a:pt x="2352" y="15522"/>
                  <a:pt x="5228" y="15614"/>
                  <a:pt x="6940" y="15682"/>
                </a:cubicBezTo>
                <a:cubicBezTo>
                  <a:pt x="8210" y="15689"/>
                  <a:pt x="9757" y="15697"/>
                  <a:pt x="11405" y="15697"/>
                </a:cubicBezTo>
                <a:cubicBezTo>
                  <a:pt x="14968" y="15697"/>
                  <a:pt x="19007" y="15663"/>
                  <a:pt x="21753" y="15522"/>
                </a:cubicBezTo>
                <a:cubicBezTo>
                  <a:pt x="22672" y="15601"/>
                  <a:pt x="24416" y="15707"/>
                  <a:pt x="26317" y="15707"/>
                </a:cubicBezTo>
                <a:cubicBezTo>
                  <a:pt x="29376" y="15707"/>
                  <a:pt x="32844" y="15433"/>
                  <a:pt x="33942" y="14335"/>
                </a:cubicBezTo>
                <a:cubicBezTo>
                  <a:pt x="35015" y="13240"/>
                  <a:pt x="35083" y="11870"/>
                  <a:pt x="33965" y="10912"/>
                </a:cubicBezTo>
                <a:cubicBezTo>
                  <a:pt x="33378" y="10384"/>
                  <a:pt x="32652" y="10247"/>
                  <a:pt x="31886" y="10247"/>
                </a:cubicBezTo>
                <a:cubicBezTo>
                  <a:pt x="31057" y="10247"/>
                  <a:pt x="30181" y="10408"/>
                  <a:pt x="29382" y="10408"/>
                </a:cubicBezTo>
                <a:cubicBezTo>
                  <a:pt x="29225" y="10408"/>
                  <a:pt x="29071" y="10401"/>
                  <a:pt x="28921" y="10387"/>
                </a:cubicBezTo>
                <a:cubicBezTo>
                  <a:pt x="29674" y="8675"/>
                  <a:pt x="31249" y="6666"/>
                  <a:pt x="28989" y="5228"/>
                </a:cubicBezTo>
                <a:cubicBezTo>
                  <a:pt x="28519" y="4922"/>
                  <a:pt x="28048" y="4795"/>
                  <a:pt x="27585" y="4795"/>
                </a:cubicBezTo>
                <a:cubicBezTo>
                  <a:pt x="26183" y="4795"/>
                  <a:pt x="24849" y="5962"/>
                  <a:pt x="23785" y="6872"/>
                </a:cubicBezTo>
                <a:cubicBezTo>
                  <a:pt x="23876" y="4338"/>
                  <a:pt x="23534" y="777"/>
                  <a:pt x="20567" y="93"/>
                </a:cubicBezTo>
                <a:cubicBezTo>
                  <a:pt x="20275" y="30"/>
                  <a:pt x="19994" y="0"/>
                  <a:pt x="19722" y="0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18"/>
          <p:cNvSpPr/>
          <p:nvPr/>
        </p:nvSpPr>
        <p:spPr>
          <a:xfrm>
            <a:off x="8832296" y="937930"/>
            <a:ext cx="91235" cy="82489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18"/>
          <p:cNvSpPr txBox="1">
            <a:spLocks noGrp="1"/>
          </p:cNvSpPr>
          <p:nvPr>
            <p:ph type="title"/>
          </p:nvPr>
        </p:nvSpPr>
        <p:spPr>
          <a:xfrm>
            <a:off x="4134500" y="272948"/>
            <a:ext cx="389130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1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100"/>
            </a:lvl9pPr>
          </a:lstStyle>
          <a:p>
            <a:endParaRPr dirty="0"/>
          </a:p>
        </p:txBody>
      </p:sp>
      <p:sp>
        <p:nvSpPr>
          <p:cNvPr id="264" name="Google Shape;264;p18"/>
          <p:cNvSpPr txBox="1">
            <a:spLocks noGrp="1"/>
          </p:cNvSpPr>
          <p:nvPr>
            <p:ph type="subTitle" idx="1"/>
          </p:nvPr>
        </p:nvSpPr>
        <p:spPr>
          <a:xfrm>
            <a:off x="4459850" y="1935750"/>
            <a:ext cx="32406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65" name="Google Shape;265;p18"/>
          <p:cNvSpPr txBox="1"/>
          <p:nvPr/>
        </p:nvSpPr>
        <p:spPr>
          <a:xfrm>
            <a:off x="4257350" y="3553025"/>
            <a:ext cx="364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46AA9E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46AA9E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,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including icon by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46AA9E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,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arlow Medium"/>
                <a:ea typeface="Barlow Medium"/>
                <a:cs typeface="Barlow Medium"/>
                <a:sym typeface="Barlow Medium"/>
              </a:rPr>
              <a:t>and infographics &amp; images from 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46AA9E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46AA9E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2133252" y="122805"/>
            <a:ext cx="1699644" cy="760965"/>
          </a:xfrm>
          <a:custGeom>
            <a:avLst/>
            <a:gdLst/>
            <a:ahLst/>
            <a:cxnLst/>
            <a:rect l="l" t="t" r="r" b="b"/>
            <a:pathLst>
              <a:path w="35084" h="15707" extrusionOk="0">
                <a:moveTo>
                  <a:pt x="19722" y="0"/>
                </a:moveTo>
                <a:cubicBezTo>
                  <a:pt x="17040" y="0"/>
                  <a:pt x="15328" y="2890"/>
                  <a:pt x="14312" y="5046"/>
                </a:cubicBezTo>
                <a:cubicBezTo>
                  <a:pt x="12935" y="3382"/>
                  <a:pt x="10996" y="1550"/>
                  <a:pt x="8761" y="1550"/>
                </a:cubicBezTo>
                <a:cubicBezTo>
                  <a:pt x="8144" y="1550"/>
                  <a:pt x="7505" y="1689"/>
                  <a:pt x="6849" y="2010"/>
                </a:cubicBezTo>
                <a:cubicBezTo>
                  <a:pt x="3470" y="3630"/>
                  <a:pt x="4498" y="6872"/>
                  <a:pt x="5319" y="9542"/>
                </a:cubicBezTo>
                <a:cubicBezTo>
                  <a:pt x="3356" y="9930"/>
                  <a:pt x="1" y="11071"/>
                  <a:pt x="1393" y="13765"/>
                </a:cubicBezTo>
                <a:cubicBezTo>
                  <a:pt x="2352" y="15522"/>
                  <a:pt x="5228" y="15614"/>
                  <a:pt x="6940" y="15682"/>
                </a:cubicBezTo>
                <a:cubicBezTo>
                  <a:pt x="8210" y="15689"/>
                  <a:pt x="9757" y="15697"/>
                  <a:pt x="11405" y="15697"/>
                </a:cubicBezTo>
                <a:cubicBezTo>
                  <a:pt x="14968" y="15697"/>
                  <a:pt x="19007" y="15663"/>
                  <a:pt x="21753" y="15522"/>
                </a:cubicBezTo>
                <a:cubicBezTo>
                  <a:pt x="22672" y="15601"/>
                  <a:pt x="24416" y="15707"/>
                  <a:pt x="26317" y="15707"/>
                </a:cubicBezTo>
                <a:cubicBezTo>
                  <a:pt x="29376" y="15707"/>
                  <a:pt x="32844" y="15433"/>
                  <a:pt x="33942" y="14335"/>
                </a:cubicBezTo>
                <a:cubicBezTo>
                  <a:pt x="35015" y="13240"/>
                  <a:pt x="35083" y="11870"/>
                  <a:pt x="33965" y="10912"/>
                </a:cubicBezTo>
                <a:cubicBezTo>
                  <a:pt x="33378" y="10384"/>
                  <a:pt x="32652" y="10247"/>
                  <a:pt x="31886" y="10247"/>
                </a:cubicBezTo>
                <a:cubicBezTo>
                  <a:pt x="31057" y="10247"/>
                  <a:pt x="30181" y="10408"/>
                  <a:pt x="29382" y="10408"/>
                </a:cubicBezTo>
                <a:cubicBezTo>
                  <a:pt x="29225" y="10408"/>
                  <a:pt x="29071" y="10401"/>
                  <a:pt x="28921" y="10387"/>
                </a:cubicBezTo>
                <a:cubicBezTo>
                  <a:pt x="29674" y="8675"/>
                  <a:pt x="31249" y="6666"/>
                  <a:pt x="28989" y="5228"/>
                </a:cubicBezTo>
                <a:cubicBezTo>
                  <a:pt x="28519" y="4922"/>
                  <a:pt x="28048" y="4795"/>
                  <a:pt x="27585" y="4795"/>
                </a:cubicBezTo>
                <a:cubicBezTo>
                  <a:pt x="26183" y="4795"/>
                  <a:pt x="24849" y="5962"/>
                  <a:pt x="23785" y="6872"/>
                </a:cubicBezTo>
                <a:cubicBezTo>
                  <a:pt x="23876" y="4338"/>
                  <a:pt x="23534" y="777"/>
                  <a:pt x="20567" y="93"/>
                </a:cubicBezTo>
                <a:cubicBezTo>
                  <a:pt x="20275" y="30"/>
                  <a:pt x="19994" y="0"/>
                  <a:pt x="19722" y="0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218172" y="1535241"/>
            <a:ext cx="3707502" cy="1659916"/>
          </a:xfrm>
          <a:custGeom>
            <a:avLst/>
            <a:gdLst/>
            <a:ahLst/>
            <a:cxnLst/>
            <a:rect l="l" t="t" r="r" b="b"/>
            <a:pathLst>
              <a:path w="35084" h="15707" extrusionOk="0">
                <a:moveTo>
                  <a:pt x="19722" y="0"/>
                </a:moveTo>
                <a:cubicBezTo>
                  <a:pt x="17040" y="0"/>
                  <a:pt x="15328" y="2890"/>
                  <a:pt x="14312" y="5046"/>
                </a:cubicBezTo>
                <a:cubicBezTo>
                  <a:pt x="12935" y="3382"/>
                  <a:pt x="10996" y="1550"/>
                  <a:pt x="8761" y="1550"/>
                </a:cubicBezTo>
                <a:cubicBezTo>
                  <a:pt x="8144" y="1550"/>
                  <a:pt x="7505" y="1689"/>
                  <a:pt x="6849" y="2010"/>
                </a:cubicBezTo>
                <a:cubicBezTo>
                  <a:pt x="3470" y="3630"/>
                  <a:pt x="4498" y="6872"/>
                  <a:pt x="5319" y="9542"/>
                </a:cubicBezTo>
                <a:cubicBezTo>
                  <a:pt x="3356" y="9930"/>
                  <a:pt x="1" y="11071"/>
                  <a:pt x="1393" y="13765"/>
                </a:cubicBezTo>
                <a:cubicBezTo>
                  <a:pt x="2352" y="15522"/>
                  <a:pt x="5228" y="15614"/>
                  <a:pt x="6940" y="15682"/>
                </a:cubicBezTo>
                <a:cubicBezTo>
                  <a:pt x="8210" y="15689"/>
                  <a:pt x="9757" y="15697"/>
                  <a:pt x="11405" y="15697"/>
                </a:cubicBezTo>
                <a:cubicBezTo>
                  <a:pt x="14968" y="15697"/>
                  <a:pt x="19007" y="15663"/>
                  <a:pt x="21753" y="15522"/>
                </a:cubicBezTo>
                <a:cubicBezTo>
                  <a:pt x="22672" y="15601"/>
                  <a:pt x="24416" y="15707"/>
                  <a:pt x="26317" y="15707"/>
                </a:cubicBezTo>
                <a:cubicBezTo>
                  <a:pt x="29376" y="15707"/>
                  <a:pt x="32844" y="15433"/>
                  <a:pt x="33942" y="14335"/>
                </a:cubicBezTo>
                <a:cubicBezTo>
                  <a:pt x="35015" y="13240"/>
                  <a:pt x="35083" y="11870"/>
                  <a:pt x="33965" y="10912"/>
                </a:cubicBezTo>
                <a:cubicBezTo>
                  <a:pt x="33378" y="10384"/>
                  <a:pt x="32652" y="10247"/>
                  <a:pt x="31886" y="10247"/>
                </a:cubicBezTo>
                <a:cubicBezTo>
                  <a:pt x="31057" y="10247"/>
                  <a:pt x="30181" y="10408"/>
                  <a:pt x="29382" y="10408"/>
                </a:cubicBezTo>
                <a:cubicBezTo>
                  <a:pt x="29225" y="10408"/>
                  <a:pt x="29071" y="10401"/>
                  <a:pt x="28921" y="10387"/>
                </a:cubicBezTo>
                <a:cubicBezTo>
                  <a:pt x="29674" y="8675"/>
                  <a:pt x="31249" y="6666"/>
                  <a:pt x="28989" y="5228"/>
                </a:cubicBezTo>
                <a:cubicBezTo>
                  <a:pt x="28519" y="4922"/>
                  <a:pt x="28048" y="4795"/>
                  <a:pt x="27585" y="4795"/>
                </a:cubicBezTo>
                <a:cubicBezTo>
                  <a:pt x="26183" y="4795"/>
                  <a:pt x="24849" y="5962"/>
                  <a:pt x="23785" y="6872"/>
                </a:cubicBezTo>
                <a:cubicBezTo>
                  <a:pt x="23876" y="4338"/>
                  <a:pt x="23534" y="777"/>
                  <a:pt x="20567" y="93"/>
                </a:cubicBezTo>
                <a:cubicBezTo>
                  <a:pt x="20275" y="30"/>
                  <a:pt x="19994" y="0"/>
                  <a:pt x="19722" y="0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58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7475" y="1438650"/>
            <a:ext cx="9198900" cy="2266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901175" y="-41150"/>
            <a:ext cx="2095200" cy="522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251700" y="1992075"/>
            <a:ext cx="5179200" cy="93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Font typeface="Lexend Tera"/>
              <a:buNone/>
              <a:defRPr sz="6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64000"/>
            <a:ext cx="24711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251700" y="2730525"/>
            <a:ext cx="5179200" cy="4209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 rot="10800000">
            <a:off x="1948775" y="0"/>
            <a:ext cx="0" cy="5841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rot="10800000">
            <a:off x="1948775" y="4559400"/>
            <a:ext cx="0" cy="5841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13225" y="1668175"/>
            <a:ext cx="3624600" cy="2539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7"/>
          <p:cNvCxnSpPr/>
          <p:nvPr/>
        </p:nvCxnSpPr>
        <p:spPr>
          <a:xfrm rot="10800000">
            <a:off x="2642675" y="4554850"/>
            <a:ext cx="0" cy="664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7"/>
          <p:cNvSpPr/>
          <p:nvPr/>
        </p:nvSpPr>
        <p:spPr>
          <a:xfrm>
            <a:off x="0" y="542300"/>
            <a:ext cx="9144000" cy="83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13225" y="606075"/>
            <a:ext cx="33066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-51125" y="2030800"/>
            <a:ext cx="9246300" cy="2266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3524400" y="25"/>
            <a:ext cx="2095200" cy="265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hasCustomPrompt="1"/>
          </p:nvPr>
        </p:nvSpPr>
        <p:spPr>
          <a:xfrm>
            <a:off x="3336450" y="736950"/>
            <a:ext cx="24711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t>xx%</a:t>
            </a:r>
          </a:p>
        </p:txBody>
      </p:sp>
      <p:cxnSp>
        <p:nvCxnSpPr>
          <p:cNvPr id="49" name="Google Shape;49;p9"/>
          <p:cNvCxnSpPr/>
          <p:nvPr/>
        </p:nvCxnSpPr>
        <p:spPr>
          <a:xfrm rot="10800000">
            <a:off x="4572000" y="4559400"/>
            <a:ext cx="0" cy="58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1982400" y="3664300"/>
            <a:ext cx="5179200" cy="4209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None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ctrTitle" idx="2"/>
          </p:nvPr>
        </p:nvSpPr>
        <p:spPr>
          <a:xfrm>
            <a:off x="1982400" y="2925850"/>
            <a:ext cx="5179200" cy="93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Lexend Tera"/>
              <a:buNone/>
              <a:defRPr sz="6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cxnSp>
        <p:nvCxnSpPr>
          <p:cNvPr id="52" name="Google Shape;52;p9"/>
          <p:cNvCxnSpPr/>
          <p:nvPr/>
        </p:nvCxnSpPr>
        <p:spPr>
          <a:xfrm rot="10800000">
            <a:off x="4572000" y="0"/>
            <a:ext cx="0" cy="5841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9"/>
          <p:cNvCxnSpPr/>
          <p:nvPr/>
        </p:nvCxnSpPr>
        <p:spPr>
          <a:xfrm rot="10800000">
            <a:off x="4572000" y="4559400"/>
            <a:ext cx="0" cy="5841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542300"/>
            <a:ext cx="9144000" cy="55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13225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203525" y="2103072"/>
            <a:ext cx="2076600" cy="559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2203534" y="1732488"/>
            <a:ext cx="2076600" cy="370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732500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"/>
          </p:nvPr>
        </p:nvSpPr>
        <p:spPr>
          <a:xfrm>
            <a:off x="2203525" y="3696322"/>
            <a:ext cx="2076600" cy="559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2203534" y="3325738"/>
            <a:ext cx="2076600" cy="370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25750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6354125" y="2103072"/>
            <a:ext cx="2076600" cy="559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354134" y="1732488"/>
            <a:ext cx="2076600" cy="370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4803425" y="1732500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6354125" y="3696322"/>
            <a:ext cx="2076600" cy="559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4"/>
          </p:nvPr>
        </p:nvSpPr>
        <p:spPr>
          <a:xfrm>
            <a:off x="6354134" y="3325738"/>
            <a:ext cx="2076600" cy="370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 hasCustomPrompt="1"/>
          </p:nvPr>
        </p:nvSpPr>
        <p:spPr>
          <a:xfrm>
            <a:off x="4803425" y="3325750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ITLE_ONLY_2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542300"/>
            <a:ext cx="9144000" cy="55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13225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1065146" y="3410747"/>
            <a:ext cx="2076600" cy="559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2"/>
          </p:nvPr>
        </p:nvSpPr>
        <p:spPr>
          <a:xfrm>
            <a:off x="1065167" y="3130463"/>
            <a:ext cx="2076600" cy="370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3" hasCustomPrompt="1"/>
          </p:nvPr>
        </p:nvSpPr>
        <p:spPr>
          <a:xfrm>
            <a:off x="1463708" y="1854125"/>
            <a:ext cx="1279500" cy="929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"/>
          </p:nvPr>
        </p:nvSpPr>
        <p:spPr>
          <a:xfrm>
            <a:off x="3533663" y="3410747"/>
            <a:ext cx="2076600" cy="559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5"/>
          </p:nvPr>
        </p:nvSpPr>
        <p:spPr>
          <a:xfrm>
            <a:off x="3533684" y="3130463"/>
            <a:ext cx="2076600" cy="370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6" hasCustomPrompt="1"/>
          </p:nvPr>
        </p:nvSpPr>
        <p:spPr>
          <a:xfrm>
            <a:off x="3932250" y="1854125"/>
            <a:ext cx="1279500" cy="929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7"/>
          </p:nvPr>
        </p:nvSpPr>
        <p:spPr>
          <a:xfrm>
            <a:off x="6002221" y="3410747"/>
            <a:ext cx="2076600" cy="559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8"/>
          </p:nvPr>
        </p:nvSpPr>
        <p:spPr>
          <a:xfrm>
            <a:off x="6002242" y="3130463"/>
            <a:ext cx="2076600" cy="370500"/>
          </a:xfrm>
          <a:prstGeom prst="rect">
            <a:avLst/>
          </a:prstGeom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b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9" hasCustomPrompt="1"/>
          </p:nvPr>
        </p:nvSpPr>
        <p:spPr>
          <a:xfrm>
            <a:off x="6400783" y="1854125"/>
            <a:ext cx="1279500" cy="929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APTION_ONLY_1">
    <p:bg>
      <p:bgPr>
        <a:solidFill>
          <a:schemeClr val="accent4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1793550" y="935350"/>
            <a:ext cx="5556900" cy="3268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2286600" y="3419121"/>
            <a:ext cx="45708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2431650" y="1657750"/>
            <a:ext cx="4280700" cy="1478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 b="1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 b="1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 b="1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 b="1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 b="1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 b="1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 b="1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cxnSp>
        <p:nvCxnSpPr>
          <p:cNvPr id="96" name="Google Shape;96;p15"/>
          <p:cNvCxnSpPr/>
          <p:nvPr/>
        </p:nvCxnSpPr>
        <p:spPr>
          <a:xfrm rot="10800000">
            <a:off x="4572000" y="4554825"/>
            <a:ext cx="0" cy="584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5"/>
          <p:cNvCxnSpPr/>
          <p:nvPr/>
        </p:nvCxnSpPr>
        <p:spPr>
          <a:xfrm rot="10800000">
            <a:off x="4572000" y="0"/>
            <a:ext cx="0" cy="584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MAIN_POINT_1">
    <p:bg>
      <p:bgPr>
        <a:solidFill>
          <a:schemeClr val="accent4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/>
          <p:nvPr/>
        </p:nvSpPr>
        <p:spPr>
          <a:xfrm>
            <a:off x="-41200" y="1046850"/>
            <a:ext cx="9226500" cy="304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ctrTitle"/>
          </p:nvPr>
        </p:nvSpPr>
        <p:spPr>
          <a:xfrm>
            <a:off x="1316700" y="1451400"/>
            <a:ext cx="6510600" cy="22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Font typeface="Lexend Tera"/>
              <a:buNone/>
              <a:defRPr sz="7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cxnSp>
        <p:nvCxnSpPr>
          <p:cNvPr id="310" name="Google Shape;310;p41"/>
          <p:cNvCxnSpPr/>
          <p:nvPr/>
        </p:nvCxnSpPr>
        <p:spPr>
          <a:xfrm rot="10800000">
            <a:off x="4572000" y="3791850"/>
            <a:ext cx="0" cy="3048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41"/>
          <p:cNvCxnSpPr/>
          <p:nvPr/>
        </p:nvCxnSpPr>
        <p:spPr>
          <a:xfrm rot="10800000">
            <a:off x="4572000" y="1046850"/>
            <a:ext cx="0" cy="3048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exend Tera"/>
              <a:buNone/>
              <a:defRPr sz="2000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exend Tera"/>
              <a:buNone/>
              <a:defRPr sz="2000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exend Tera"/>
              <a:buNone/>
              <a:defRPr sz="2000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exend Tera"/>
              <a:buNone/>
              <a:defRPr sz="2000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exend Tera"/>
              <a:buNone/>
              <a:defRPr sz="2000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exend Tera"/>
              <a:buNone/>
              <a:defRPr sz="2000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exend Tera"/>
              <a:buNone/>
              <a:defRPr sz="2000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exend Tera"/>
              <a:buNone/>
              <a:defRPr sz="2000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exend Tera"/>
              <a:buNone/>
              <a:defRPr sz="2000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Fira Sans"/>
              <a:buChar char="●"/>
              <a:defRPr sz="18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Char char="○"/>
              <a:defRPr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Char char="■"/>
              <a:defRPr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Char char="●"/>
              <a:defRPr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Char char="○"/>
              <a:defRPr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Char char="■"/>
              <a:defRPr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Char char="●"/>
              <a:defRPr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Char char="○"/>
              <a:defRPr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Char char="■"/>
              <a:defRPr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87" r:id="rId9"/>
    <p:sldLayoutId id="2147483690" r:id="rId10"/>
    <p:sldLayoutId id="2147483696" r:id="rId11"/>
    <p:sldLayoutId id="214748369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6523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riracha"/>
              <a:buNone/>
              <a:defRPr sz="2800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28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6998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6" Type="http://schemas.openxmlformats.org/officeDocument/2006/relationships/comments" Target="../comments/commen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7"/>
          <p:cNvPicPr preferRelativeResize="0"/>
          <p:nvPr/>
        </p:nvPicPr>
        <p:blipFill rotWithShape="1">
          <a:blip r:embed="rId3">
            <a:alphaModFix/>
          </a:blip>
          <a:srcRect l="22263" r="22257"/>
          <a:stretch/>
        </p:blipFill>
        <p:spPr>
          <a:xfrm>
            <a:off x="7241125" y="-4575"/>
            <a:ext cx="1902875" cy="51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7"/>
          <p:cNvPicPr preferRelativeResize="0"/>
          <p:nvPr/>
        </p:nvPicPr>
        <p:blipFill rotWithShape="1">
          <a:blip r:embed="rId4">
            <a:alphaModFix/>
          </a:blip>
          <a:srcRect r="78017"/>
          <a:stretch/>
        </p:blipFill>
        <p:spPr>
          <a:xfrm>
            <a:off x="0" y="-2275"/>
            <a:ext cx="1902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7"/>
          <p:cNvSpPr txBox="1">
            <a:spLocks noGrp="1"/>
          </p:cNvSpPr>
          <p:nvPr>
            <p:ph type="ctrTitle"/>
          </p:nvPr>
        </p:nvSpPr>
        <p:spPr>
          <a:xfrm>
            <a:off x="2307600" y="1295425"/>
            <a:ext cx="4528800" cy="19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/>
              <a:t>Unit 3:</a:t>
            </a:r>
            <a:br>
              <a:rPr lang="en" sz="6600" b="1"/>
            </a:br>
            <a:r>
              <a:rPr lang="en" sz="6600" b="1"/>
              <a:t>Haiwan</a:t>
            </a:r>
            <a:endParaRPr sz="6600" b="1"/>
          </a:p>
        </p:txBody>
      </p:sp>
      <p:sp>
        <p:nvSpPr>
          <p:cNvPr id="384" name="Google Shape;384;p57"/>
          <p:cNvSpPr txBox="1">
            <a:spLocks noGrp="1"/>
          </p:cNvSpPr>
          <p:nvPr>
            <p:ph type="subTitle" idx="1"/>
          </p:nvPr>
        </p:nvSpPr>
        <p:spPr>
          <a:xfrm>
            <a:off x="2307600" y="3282925"/>
            <a:ext cx="45288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/>
              <a:t>Sains Darjah 5</a:t>
            </a:r>
            <a:endParaRPr sz="2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sz="2800" b="1"/>
              <a:t>2. </a:t>
            </a:r>
            <a:r>
              <a:rPr lang="en-MY" sz="2800" b="1" err="1"/>
              <a:t>Sisik</a:t>
            </a:r>
            <a:r>
              <a:rPr lang="en-MY" sz="2800" b="1"/>
              <a:t> </a:t>
            </a:r>
            <a:r>
              <a:rPr lang="en-MY" sz="2800" b="1" err="1"/>
              <a:t>keras</a:t>
            </a:r>
            <a:endParaRPr sz="28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57FFC-5C26-4E1C-92FA-38BBC0B4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98" y="1311148"/>
            <a:ext cx="6787804" cy="33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8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sz="2800" b="1"/>
              <a:t>3. </a:t>
            </a:r>
            <a:r>
              <a:rPr lang="en-MY" sz="2800" b="1" err="1"/>
              <a:t>Bertanduk</a:t>
            </a:r>
            <a:r>
              <a:rPr lang="en-MY" sz="2800" b="1"/>
              <a:t> </a:t>
            </a:r>
            <a:r>
              <a:rPr lang="en-MY" sz="2800" b="1" err="1"/>
              <a:t>tajam</a:t>
            </a:r>
            <a:endParaRPr sz="28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A5E91-0C91-45D0-9C95-0EB4205C9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96" y="1228336"/>
            <a:ext cx="6675609" cy="33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9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sz="2800" b="1"/>
              <a:t>4. </a:t>
            </a:r>
            <a:r>
              <a:rPr lang="en-MY" sz="2800" b="1" err="1"/>
              <a:t>Sengat</a:t>
            </a:r>
            <a:r>
              <a:rPr lang="en-MY" sz="2800" b="1"/>
              <a:t> yang </a:t>
            </a:r>
            <a:r>
              <a:rPr lang="en-MY" sz="2800" b="1" err="1"/>
              <a:t>mengeluarkan</a:t>
            </a:r>
            <a:r>
              <a:rPr lang="en-MY" sz="2800" b="1"/>
              <a:t> </a:t>
            </a:r>
            <a:r>
              <a:rPr lang="en-MY" sz="2800" b="1" err="1"/>
              <a:t>bisa</a:t>
            </a:r>
            <a:endParaRPr sz="28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FD9A7-4974-493C-80B2-7C2AA0F2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63" y="1238039"/>
            <a:ext cx="6648473" cy="332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sz="2800" b="1"/>
              <a:t>5. </a:t>
            </a:r>
            <a:r>
              <a:rPr lang="en-MY" sz="2800" b="1" err="1"/>
              <a:t>Mengeluarkan</a:t>
            </a:r>
            <a:r>
              <a:rPr lang="en-MY" sz="2800" b="1"/>
              <a:t> </a:t>
            </a:r>
            <a:r>
              <a:rPr lang="en-MY" sz="2800" b="1" err="1"/>
              <a:t>bau</a:t>
            </a:r>
            <a:r>
              <a:rPr lang="en-MY" sz="2800" b="1"/>
              <a:t> yang </a:t>
            </a:r>
            <a:r>
              <a:rPr lang="en-MY" sz="2800" b="1" err="1"/>
              <a:t>busuk</a:t>
            </a:r>
            <a:endParaRPr lang="en-MY" sz="2800" b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E5630B-E03D-47AF-A039-C79360687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12" y="1366021"/>
            <a:ext cx="6207776" cy="30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3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sz="2800" b="1"/>
              <a:t>6. </a:t>
            </a:r>
            <a:r>
              <a:rPr lang="en-MY" sz="2800" b="1" err="1"/>
              <a:t>Corak</a:t>
            </a:r>
            <a:r>
              <a:rPr lang="en-MY" sz="2800" b="1"/>
              <a:t> yang </a:t>
            </a:r>
            <a:r>
              <a:rPr lang="en-MY" sz="2800" b="1" err="1"/>
              <a:t>menyerupai</a:t>
            </a:r>
            <a:r>
              <a:rPr lang="en-MY" sz="2800" b="1"/>
              <a:t> </a:t>
            </a:r>
            <a:r>
              <a:rPr lang="en-MY" sz="2800" b="1" err="1"/>
              <a:t>mata</a:t>
            </a:r>
            <a:r>
              <a:rPr lang="en-MY" sz="2800" b="1"/>
              <a:t> </a:t>
            </a:r>
            <a:r>
              <a:rPr lang="en-MY" sz="2800" b="1" err="1"/>
              <a:t>palsu</a:t>
            </a:r>
            <a:r>
              <a:rPr lang="en-MY" sz="2800" b="1"/>
              <a:t> (</a:t>
            </a:r>
            <a:r>
              <a:rPr lang="en-MY" sz="2800" b="1" err="1"/>
              <a:t>Menyamar</a:t>
            </a:r>
            <a:r>
              <a:rPr lang="en-MY" sz="2800" b="1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7AC7D-E661-4DDF-9330-E313968AF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0" y="1353678"/>
            <a:ext cx="7061477" cy="35266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4D1603D-BC82-E751-091F-B9FC2FE2B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7" t="344" r="1923" b="1205"/>
          <a:stretch/>
        </p:blipFill>
        <p:spPr>
          <a:xfrm>
            <a:off x="950119" y="1390261"/>
            <a:ext cx="3383059" cy="2971216"/>
          </a:xfrm>
          <a:prstGeom prst="rect">
            <a:avLst/>
          </a:prstGeom>
        </p:spPr>
      </p:pic>
      <p:pic>
        <p:nvPicPr>
          <p:cNvPr id="6" name="Picture 6" descr="A green caterpillar on a branch&#10;&#10;Description automatically generated">
            <a:extLst>
              <a:ext uri="{FF2B5EF4-FFF2-40B4-BE49-F238E27FC236}">
                <a16:creationId xmlns:a16="http://schemas.microsoft.com/office/drawing/2014/main" id="{70D80DFE-42B6-CA6D-D6CB-3E53E8BEBF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2" t="1257" r="3891" b="1943"/>
          <a:stretch/>
        </p:blipFill>
        <p:spPr>
          <a:xfrm>
            <a:off x="4556850" y="1390261"/>
            <a:ext cx="3374903" cy="296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33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sz="2800" b="1"/>
              <a:t>7. </a:t>
            </a:r>
            <a:r>
              <a:rPr lang="en-MY" sz="2800" b="1" err="1"/>
              <a:t>Otot</a:t>
            </a:r>
            <a:r>
              <a:rPr lang="en-MY" sz="2800" b="1"/>
              <a:t> kaki yang </a:t>
            </a:r>
            <a:r>
              <a:rPr lang="en-MY" sz="2800" b="1" err="1"/>
              <a:t>kuat</a:t>
            </a:r>
            <a:endParaRPr lang="en-MY" sz="28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3E4AB-5CD9-4C08-9A82-5E21D78A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1534632"/>
            <a:ext cx="3341979" cy="2665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A75E4-58CA-4D14-98E6-1D8BF969A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713" y="1522670"/>
            <a:ext cx="3860012" cy="26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0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65">
            <a:extLst>
              <a:ext uri="{FF2B5EF4-FFF2-40B4-BE49-F238E27FC236}">
                <a16:creationId xmlns:a16="http://schemas.microsoft.com/office/drawing/2014/main" id="{6424A36E-A433-479C-A1B7-E7E7B5A052E8}"/>
              </a:ext>
            </a:extLst>
          </p:cNvPr>
          <p:cNvSpPr txBox="1">
            <a:spLocks/>
          </p:cNvSpPr>
          <p:nvPr/>
        </p:nvSpPr>
        <p:spPr>
          <a:xfrm>
            <a:off x="865625" y="1716400"/>
            <a:ext cx="2471100" cy="1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12" name="Google Shape;469;p65">
            <a:extLst>
              <a:ext uri="{FF2B5EF4-FFF2-40B4-BE49-F238E27FC236}">
                <a16:creationId xmlns:a16="http://schemas.microsoft.com/office/drawing/2014/main" id="{3FB9E8F5-5D22-4A20-8BEB-C0E5211210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9202" y="1356638"/>
            <a:ext cx="5811559" cy="18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800" b="1" err="1"/>
              <a:t>Tingkah</a:t>
            </a:r>
            <a:r>
              <a:rPr lang="en-MY" sz="4800" b="1"/>
              <a:t> </a:t>
            </a:r>
            <a:r>
              <a:rPr lang="en-MY" sz="4800" b="1" err="1"/>
              <a:t>Laku</a:t>
            </a:r>
            <a:r>
              <a:rPr lang="en-MY" sz="4800" b="1"/>
              <a:t> Khas </a:t>
            </a:r>
            <a:r>
              <a:rPr lang="en-MY" sz="4800" b="1" err="1"/>
              <a:t>Haiwan</a:t>
            </a:r>
            <a:endParaRPr lang="en-MY" sz="4800" b="1"/>
          </a:p>
        </p:txBody>
      </p:sp>
      <p:sp>
        <p:nvSpPr>
          <p:cNvPr id="13" name="Google Shape;469;p65">
            <a:extLst>
              <a:ext uri="{FF2B5EF4-FFF2-40B4-BE49-F238E27FC236}">
                <a16:creationId xmlns:a16="http://schemas.microsoft.com/office/drawing/2014/main" id="{4131EF01-D3C8-4409-800B-D41A92416ECF}"/>
              </a:ext>
            </a:extLst>
          </p:cNvPr>
          <p:cNvSpPr txBox="1">
            <a:spLocks/>
          </p:cNvSpPr>
          <p:nvPr/>
        </p:nvSpPr>
        <p:spPr>
          <a:xfrm>
            <a:off x="3109202" y="3096344"/>
            <a:ext cx="5679774" cy="5924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Lexend Tera"/>
              <a:buNone/>
              <a:defRPr sz="6000" b="0" i="0" u="none" strike="noStrike" cap="none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rPr lang="en-MY" sz="1800" b="1" i="0" u="none" strike="noStrike" baseline="0" err="1"/>
              <a:t>Berlindung</a:t>
            </a:r>
            <a:r>
              <a:rPr lang="en-MY" sz="1800" b="1" i="0" u="none" strike="noStrike" baseline="0"/>
              <a:t> </a:t>
            </a:r>
            <a:r>
              <a:rPr lang="en-MY" sz="1800" b="1" i="0" u="none" strike="noStrike" baseline="0" err="1"/>
              <a:t>Daripada</a:t>
            </a:r>
            <a:r>
              <a:rPr lang="en-MY" sz="1800" b="1" i="0" u="none" strike="noStrike" baseline="0"/>
              <a:t> </a:t>
            </a:r>
            <a:r>
              <a:rPr lang="en-MY" sz="1800" b="1" i="0" u="none" strike="noStrike" baseline="0" err="1"/>
              <a:t>Musuh</a:t>
            </a:r>
            <a:endParaRPr lang="en-MY" sz="5400" b="1"/>
          </a:p>
        </p:txBody>
      </p:sp>
    </p:spTree>
    <p:extLst>
      <p:ext uri="{BB962C8B-B14F-4D97-AF65-F5344CB8AC3E}">
        <p14:creationId xmlns:p14="http://schemas.microsoft.com/office/powerpoint/2010/main" val="1752674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/>
              <a:t>1. Mengembangkan Duri Tajam Pada Badan</a:t>
            </a:r>
            <a:endParaRPr lang="en-MY" sz="28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12417-034C-4B1B-9563-D07B6272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19" y="1360293"/>
            <a:ext cx="6104004" cy="30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2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/>
              <a:t>2. Memutuskan anggota badannya</a:t>
            </a:r>
            <a:endParaRPr lang="en-MY" sz="28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776B8-41E8-4415-A0A6-C09A70431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967370" y="1349190"/>
            <a:ext cx="3209260" cy="32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0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/>
              <a:t>3. Menyemburkan dakwat hitam</a:t>
            </a:r>
            <a:endParaRPr lang="en-MY" sz="28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37A90-4C54-4ED9-B5CD-15C6D4C8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249" y="1288419"/>
            <a:ext cx="3224719" cy="32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6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99;p59">
            <a:extLst>
              <a:ext uri="{FF2B5EF4-FFF2-40B4-BE49-F238E27FC236}">
                <a16:creationId xmlns:a16="http://schemas.microsoft.com/office/drawing/2014/main" id="{27F3B842-A5ED-49D8-97A5-22D77E2C3F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940" r="18940"/>
          <a:stretch/>
        </p:blipFill>
        <p:spPr>
          <a:xfrm>
            <a:off x="5870352" y="1248747"/>
            <a:ext cx="1192500" cy="11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0" name="Google Shape;420;p60"/>
          <p:cNvPicPr preferRelativeResize="0"/>
          <p:nvPr/>
        </p:nvPicPr>
        <p:blipFill rotWithShape="1">
          <a:blip r:embed="rId4">
            <a:alphaModFix/>
          </a:blip>
          <a:srcRect l="2927" t="19813" r="41196"/>
          <a:stretch/>
        </p:blipFill>
        <p:spPr>
          <a:xfrm>
            <a:off x="1888090" y="1238311"/>
            <a:ext cx="1192500" cy="11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1" name="Google Shape;421;p60"/>
          <p:cNvPicPr preferRelativeResize="0"/>
          <p:nvPr/>
        </p:nvPicPr>
        <p:blipFill rotWithShape="1">
          <a:blip r:embed="rId5">
            <a:alphaModFix/>
          </a:blip>
          <a:srcRect l="15240" t="28774" r="23477" b="12608"/>
          <a:stretch/>
        </p:blipFill>
        <p:spPr>
          <a:xfrm>
            <a:off x="1931590" y="3022671"/>
            <a:ext cx="1192500" cy="11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2" name="Google Shape;422;p60"/>
          <p:cNvPicPr preferRelativeResize="0"/>
          <p:nvPr/>
        </p:nvPicPr>
        <p:blipFill rotWithShape="1">
          <a:blip r:embed="rId6">
            <a:alphaModFix/>
          </a:blip>
          <a:srcRect t="18124" b="18124"/>
          <a:stretch/>
        </p:blipFill>
        <p:spPr>
          <a:xfrm>
            <a:off x="3835715" y="2119896"/>
            <a:ext cx="1192500" cy="11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>
            <a:spLocks noGrp="1"/>
          </p:cNvSpPr>
          <p:nvPr>
            <p:ph type="title"/>
          </p:nvPr>
        </p:nvSpPr>
        <p:spPr>
          <a:xfrm>
            <a:off x="713225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Objektif Pembelajaran (Subtopik 1)</a:t>
            </a:r>
            <a:endParaRPr sz="2800" b="1"/>
          </a:p>
        </p:txBody>
      </p:sp>
      <p:sp>
        <p:nvSpPr>
          <p:cNvPr id="424" name="Google Shape;424;p60"/>
          <p:cNvSpPr txBox="1">
            <a:spLocks noGrp="1"/>
          </p:cNvSpPr>
          <p:nvPr>
            <p:ph type="subTitle" idx="1"/>
          </p:nvPr>
        </p:nvSpPr>
        <p:spPr>
          <a:xfrm>
            <a:off x="1381655" y="2360970"/>
            <a:ext cx="20766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err="1"/>
              <a:t>Menyatakan</a:t>
            </a:r>
            <a:r>
              <a:rPr lang="en-MY" dirty="0"/>
              <a:t> </a:t>
            </a:r>
            <a:r>
              <a:rPr lang="en-MY" dirty="0" err="1"/>
              <a:t>maksud</a:t>
            </a:r>
            <a:r>
              <a:rPr lang="en-MY" dirty="0"/>
              <a:t> </a:t>
            </a:r>
            <a:r>
              <a:rPr lang="en-MY" dirty="0" err="1"/>
              <a:t>kemandirian</a:t>
            </a:r>
            <a:r>
              <a:rPr lang="en-MY" dirty="0"/>
              <a:t> </a:t>
            </a:r>
            <a:r>
              <a:rPr lang="en-MY" dirty="0" err="1" smtClean="0"/>
              <a:t>spesies</a:t>
            </a:r>
            <a:r>
              <a:rPr lang="en-MY" dirty="0" smtClean="0"/>
              <a:t>.</a:t>
            </a:r>
            <a:endParaRPr dirty="0"/>
          </a:p>
        </p:txBody>
      </p:sp>
      <p:sp>
        <p:nvSpPr>
          <p:cNvPr id="426" name="Google Shape;426;p60"/>
          <p:cNvSpPr txBox="1">
            <a:spLocks noGrp="1"/>
          </p:cNvSpPr>
          <p:nvPr>
            <p:ph type="title" idx="3"/>
          </p:nvPr>
        </p:nvSpPr>
        <p:spPr>
          <a:xfrm>
            <a:off x="1844590" y="1343761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60"/>
          <p:cNvSpPr txBox="1">
            <a:spLocks noGrp="1"/>
          </p:cNvSpPr>
          <p:nvPr>
            <p:ph type="subTitle" idx="4"/>
          </p:nvPr>
        </p:nvSpPr>
        <p:spPr>
          <a:xfrm>
            <a:off x="1425130" y="4145330"/>
            <a:ext cx="20766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Menjelas dengan contoh ciri dan tingkah laku khas haiwan untuk melindungi diri daripada musuh.</a:t>
            </a:r>
            <a:endParaRPr/>
          </a:p>
        </p:txBody>
      </p:sp>
      <p:sp>
        <p:nvSpPr>
          <p:cNvPr id="429" name="Google Shape;429;p60"/>
          <p:cNvSpPr txBox="1">
            <a:spLocks noGrp="1"/>
          </p:cNvSpPr>
          <p:nvPr>
            <p:ph type="title" idx="6"/>
          </p:nvPr>
        </p:nvSpPr>
        <p:spPr>
          <a:xfrm>
            <a:off x="1888090" y="3128121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0" name="Google Shape;430;p60"/>
          <p:cNvSpPr txBox="1">
            <a:spLocks noGrp="1"/>
          </p:cNvSpPr>
          <p:nvPr>
            <p:ph type="subTitle" idx="7"/>
          </p:nvPr>
        </p:nvSpPr>
        <p:spPr>
          <a:xfrm>
            <a:off x="3329280" y="3242555"/>
            <a:ext cx="20766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err="1"/>
              <a:t>Menjelas</a:t>
            </a:r>
            <a:r>
              <a:rPr lang="en-MY"/>
              <a:t> </a:t>
            </a:r>
            <a:r>
              <a:rPr lang="en-MY" err="1"/>
              <a:t>dengan</a:t>
            </a:r>
            <a:r>
              <a:rPr lang="en-MY"/>
              <a:t> </a:t>
            </a:r>
            <a:r>
              <a:rPr lang="en-MY" err="1"/>
              <a:t>contoh</a:t>
            </a:r>
            <a:r>
              <a:rPr lang="en-MY"/>
              <a:t> </a:t>
            </a:r>
            <a:r>
              <a:rPr lang="en-MY" err="1"/>
              <a:t>ciri</a:t>
            </a:r>
            <a:r>
              <a:rPr lang="en-MY"/>
              <a:t> dan </a:t>
            </a:r>
            <a:r>
              <a:rPr lang="en-MY" err="1"/>
              <a:t>tingkah</a:t>
            </a:r>
            <a:r>
              <a:rPr lang="en-MY"/>
              <a:t> </a:t>
            </a:r>
            <a:r>
              <a:rPr lang="en-MY" err="1"/>
              <a:t>laku</a:t>
            </a:r>
            <a:r>
              <a:rPr lang="en-MY"/>
              <a:t> </a:t>
            </a:r>
            <a:r>
              <a:rPr lang="en-MY" err="1"/>
              <a:t>khas</a:t>
            </a:r>
            <a:r>
              <a:rPr lang="en-MY"/>
              <a:t> </a:t>
            </a:r>
            <a:r>
              <a:rPr lang="en-MY" err="1"/>
              <a:t>haiwan</a:t>
            </a:r>
            <a:r>
              <a:rPr lang="en-MY"/>
              <a:t> </a:t>
            </a:r>
            <a:r>
              <a:rPr lang="en-MY" err="1"/>
              <a:t>untuk</a:t>
            </a:r>
            <a:r>
              <a:rPr lang="en-MY"/>
              <a:t> </a:t>
            </a:r>
            <a:r>
              <a:rPr lang="en-MY" err="1"/>
              <a:t>melindungi</a:t>
            </a:r>
            <a:r>
              <a:rPr lang="en-MY"/>
              <a:t> </a:t>
            </a:r>
            <a:r>
              <a:rPr lang="en-MY" err="1"/>
              <a:t>diri</a:t>
            </a:r>
            <a:r>
              <a:rPr lang="en-MY"/>
              <a:t> </a:t>
            </a:r>
            <a:r>
              <a:rPr lang="en-MY" err="1"/>
              <a:t>daripada</a:t>
            </a:r>
            <a:r>
              <a:rPr lang="en-MY"/>
              <a:t> </a:t>
            </a:r>
            <a:r>
              <a:rPr lang="en-MY" err="1"/>
              <a:t>cuaca</a:t>
            </a:r>
            <a:r>
              <a:rPr lang="en-MY"/>
              <a:t> </a:t>
            </a:r>
            <a:r>
              <a:rPr lang="en-MY" err="1"/>
              <a:t>melampau</a:t>
            </a:r>
            <a:r>
              <a:rPr lang="en-MY"/>
              <a:t>.</a:t>
            </a:r>
            <a:endParaRPr/>
          </a:p>
        </p:txBody>
      </p:sp>
      <p:sp>
        <p:nvSpPr>
          <p:cNvPr id="432" name="Google Shape;432;p60"/>
          <p:cNvSpPr txBox="1">
            <a:spLocks noGrp="1"/>
          </p:cNvSpPr>
          <p:nvPr>
            <p:ph type="title" idx="9"/>
          </p:nvPr>
        </p:nvSpPr>
        <p:spPr>
          <a:xfrm>
            <a:off x="3792215" y="2225346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" name="Google Shape;430;p60">
            <a:extLst>
              <a:ext uri="{FF2B5EF4-FFF2-40B4-BE49-F238E27FC236}">
                <a16:creationId xmlns:a16="http://schemas.microsoft.com/office/drawing/2014/main" id="{5C2A024F-053B-491E-A01D-BA0D41980BD7}"/>
              </a:ext>
            </a:extLst>
          </p:cNvPr>
          <p:cNvSpPr txBox="1">
            <a:spLocks/>
          </p:cNvSpPr>
          <p:nvPr/>
        </p:nvSpPr>
        <p:spPr>
          <a:xfrm>
            <a:off x="5363929" y="2324816"/>
            <a:ext cx="2076600" cy="559500"/>
          </a:xfrm>
          <a:prstGeom prst="rect">
            <a:avLst/>
          </a:prstGeom>
          <a:noFill/>
          <a:ln>
            <a:noFill/>
          </a:ln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err="1"/>
              <a:t>Mengenal</a:t>
            </a:r>
            <a:r>
              <a:rPr lang="en-US"/>
              <a:t> </a:t>
            </a:r>
            <a:r>
              <a:rPr lang="en-US" err="1"/>
              <a:t>pasti</a:t>
            </a:r>
            <a:r>
              <a:rPr lang="en-US"/>
              <a:t> </a:t>
            </a:r>
            <a:r>
              <a:rPr lang="en-US" err="1"/>
              <a:t>cara</a:t>
            </a:r>
            <a:r>
              <a:rPr lang="en-US"/>
              <a:t> </a:t>
            </a:r>
            <a:r>
              <a:rPr lang="en-US" err="1"/>
              <a:t>haiwan</a:t>
            </a:r>
            <a:r>
              <a:rPr lang="en-US"/>
              <a:t> </a:t>
            </a:r>
            <a:r>
              <a:rPr lang="en-US" err="1"/>
              <a:t>melindungi</a:t>
            </a:r>
            <a:r>
              <a:rPr lang="en-US"/>
              <a:t> </a:t>
            </a:r>
            <a:r>
              <a:rPr lang="en-US" err="1"/>
              <a:t>telurnya</a:t>
            </a:r>
            <a:r>
              <a:rPr lang="en-US"/>
              <a:t>.</a:t>
            </a:r>
          </a:p>
        </p:txBody>
      </p:sp>
      <p:sp>
        <p:nvSpPr>
          <p:cNvPr id="30" name="Google Shape;432;p60">
            <a:extLst>
              <a:ext uri="{FF2B5EF4-FFF2-40B4-BE49-F238E27FC236}">
                <a16:creationId xmlns:a16="http://schemas.microsoft.com/office/drawing/2014/main" id="{DB3F67D5-BD08-45B8-9AD7-D8292FAB0C34}"/>
              </a:ext>
            </a:extLst>
          </p:cNvPr>
          <p:cNvSpPr txBox="1">
            <a:spLocks/>
          </p:cNvSpPr>
          <p:nvPr/>
        </p:nvSpPr>
        <p:spPr>
          <a:xfrm>
            <a:off x="5826864" y="1307607"/>
            <a:ext cx="1279500" cy="929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Tera"/>
              <a:buNone/>
              <a:defRPr sz="5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Lexend Tera"/>
                <a:cs typeface="Calibri" panose="020F0502020204030204" pitchFamily="34" charset="0"/>
                <a:sym typeface="Lexend Ter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rPr lang="en"/>
              <a:t>04</a:t>
            </a:r>
          </a:p>
        </p:txBody>
      </p:sp>
      <p:pic>
        <p:nvPicPr>
          <p:cNvPr id="39" name="Google Shape;402;p59">
            <a:extLst>
              <a:ext uri="{FF2B5EF4-FFF2-40B4-BE49-F238E27FC236}">
                <a16:creationId xmlns:a16="http://schemas.microsoft.com/office/drawing/2014/main" id="{BB718AB8-DFC2-44C2-A465-0D8CF30E50B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0895" r="20900"/>
          <a:stretch/>
        </p:blipFill>
        <p:spPr>
          <a:xfrm>
            <a:off x="5826852" y="3176608"/>
            <a:ext cx="1192500" cy="11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" name="Google Shape;426;p60">
            <a:extLst>
              <a:ext uri="{FF2B5EF4-FFF2-40B4-BE49-F238E27FC236}">
                <a16:creationId xmlns:a16="http://schemas.microsoft.com/office/drawing/2014/main" id="{3ABF2BCB-5736-4B19-B692-811658253E6C}"/>
              </a:ext>
            </a:extLst>
          </p:cNvPr>
          <p:cNvSpPr txBox="1">
            <a:spLocks/>
          </p:cNvSpPr>
          <p:nvPr/>
        </p:nvSpPr>
        <p:spPr>
          <a:xfrm>
            <a:off x="5783352" y="3282058"/>
            <a:ext cx="1279500" cy="929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Tera"/>
              <a:buNone/>
              <a:defRPr sz="5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Lexend Tera"/>
                <a:cs typeface="Calibri" panose="020F0502020204030204" pitchFamily="34" charset="0"/>
                <a:sym typeface="Lexend Ter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43" name="Google Shape;430;p60">
            <a:extLst>
              <a:ext uri="{FF2B5EF4-FFF2-40B4-BE49-F238E27FC236}">
                <a16:creationId xmlns:a16="http://schemas.microsoft.com/office/drawing/2014/main" id="{DD5141AE-4304-4B81-8ABD-C3261A1B7BD8}"/>
              </a:ext>
            </a:extLst>
          </p:cNvPr>
          <p:cNvSpPr txBox="1">
            <a:spLocks/>
          </p:cNvSpPr>
          <p:nvPr/>
        </p:nvSpPr>
        <p:spPr>
          <a:xfrm>
            <a:off x="5428302" y="4317208"/>
            <a:ext cx="2076600" cy="559500"/>
          </a:xfrm>
          <a:prstGeom prst="rect">
            <a:avLst/>
          </a:prstGeom>
          <a:noFill/>
          <a:ln>
            <a:noFill/>
          </a:ln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sv-SE"/>
              <a:t>Mengenal pasti cara haiwan memastikan anaknya terus hidup.</a:t>
            </a:r>
            <a:endParaRPr lang="en-MY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/>
              <a:t>4. Memasukkan badan ke dalam cangkerang</a:t>
            </a:r>
            <a:endParaRPr lang="en-MY" sz="28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AA6B4-AC0E-4F2A-B325-94E49E49D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0" y="1381169"/>
            <a:ext cx="6218408" cy="31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7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/>
              <a:t>5. Menggulungkan diri</a:t>
            </a:r>
            <a:endParaRPr lang="en-MY" sz="28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DA727-5D4E-47D0-8D08-DDB435B5C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44" y="1439096"/>
            <a:ext cx="6546912" cy="32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2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/>
              <a:t>6. Hidup berkumpulan</a:t>
            </a:r>
            <a:endParaRPr lang="en-MY" sz="28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00FD8-4675-4594-8DB9-6AB319E3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54" y="1303466"/>
            <a:ext cx="6850492" cy="33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1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8"/>
          <p:cNvSpPr txBox="1">
            <a:spLocks noGrp="1"/>
          </p:cNvSpPr>
          <p:nvPr>
            <p:ph type="ctrTitle" idx="2"/>
          </p:nvPr>
        </p:nvSpPr>
        <p:spPr>
          <a:xfrm>
            <a:off x="-366823" y="2730633"/>
            <a:ext cx="9877646" cy="9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400" b="1" err="1"/>
              <a:t>Berlindung</a:t>
            </a:r>
            <a:r>
              <a:rPr lang="en-MY" sz="4400" b="1"/>
              <a:t> </a:t>
            </a:r>
            <a:r>
              <a:rPr lang="en-MY" sz="4400" b="1" err="1"/>
              <a:t>Daripada</a:t>
            </a:r>
            <a:r>
              <a:rPr lang="en-MY" sz="4400" b="1"/>
              <a:t> </a:t>
            </a:r>
            <a:r>
              <a:rPr lang="en-MY" sz="4400" b="1" err="1"/>
              <a:t>Cuaca</a:t>
            </a:r>
            <a:r>
              <a:rPr lang="en-MY" sz="4400" b="1"/>
              <a:t> </a:t>
            </a:r>
            <a:r>
              <a:rPr lang="en-MY" sz="4400" b="1" err="1"/>
              <a:t>Melampau</a:t>
            </a:r>
            <a:endParaRPr lang="en-MY" sz="4400" b="1"/>
          </a:p>
        </p:txBody>
      </p:sp>
      <p:sp>
        <p:nvSpPr>
          <p:cNvPr id="715" name="Google Shape;715;p78"/>
          <p:cNvSpPr txBox="1">
            <a:spLocks noGrp="1"/>
          </p:cNvSpPr>
          <p:nvPr>
            <p:ph type="title"/>
          </p:nvPr>
        </p:nvSpPr>
        <p:spPr>
          <a:xfrm>
            <a:off x="3336450" y="736950"/>
            <a:ext cx="24711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49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8"/>
          <p:cNvSpPr txBox="1">
            <a:spLocks noGrp="1"/>
          </p:cNvSpPr>
          <p:nvPr>
            <p:ph type="title"/>
          </p:nvPr>
        </p:nvSpPr>
        <p:spPr>
          <a:xfrm>
            <a:off x="3336450" y="736950"/>
            <a:ext cx="24711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6" name="Google Shape;716;p78"/>
          <p:cNvSpPr txBox="1">
            <a:spLocks noGrp="1"/>
          </p:cNvSpPr>
          <p:nvPr>
            <p:ph type="subTitle" idx="1"/>
          </p:nvPr>
        </p:nvSpPr>
        <p:spPr>
          <a:xfrm>
            <a:off x="1982399" y="3898578"/>
            <a:ext cx="5179200" cy="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err="1"/>
              <a:t>Berlindung</a:t>
            </a:r>
            <a:r>
              <a:rPr lang="en-MY" b="1"/>
              <a:t> </a:t>
            </a:r>
            <a:r>
              <a:rPr lang="en-MY" b="1" err="1"/>
              <a:t>Daripada</a:t>
            </a:r>
            <a:r>
              <a:rPr lang="en-MY" b="1"/>
              <a:t> </a:t>
            </a:r>
            <a:r>
              <a:rPr lang="en-MY" b="1" err="1"/>
              <a:t>Cuaca</a:t>
            </a:r>
            <a:r>
              <a:rPr lang="en-MY" b="1"/>
              <a:t> </a:t>
            </a:r>
            <a:r>
              <a:rPr lang="en-MY" b="1" err="1"/>
              <a:t>Sejuk</a:t>
            </a:r>
            <a:r>
              <a:rPr lang="en-MY" b="1"/>
              <a:t> </a:t>
            </a:r>
            <a:r>
              <a:rPr lang="en-MY" b="1" err="1"/>
              <a:t>Melampau</a:t>
            </a:r>
            <a:endParaRPr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CA35A314-F290-419F-BD4F-A72E0FB6D1D4}"/>
              </a:ext>
            </a:extLst>
          </p:cNvPr>
          <p:cNvSpPr txBox="1">
            <a:spLocks/>
          </p:cNvSpPr>
          <p:nvPr/>
        </p:nvSpPr>
        <p:spPr>
          <a:xfrm>
            <a:off x="435935" y="2964330"/>
            <a:ext cx="8272129" cy="10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44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Ciri-Ciri</a:t>
            </a:r>
            <a:r>
              <a:rPr kumimoji="0" lang="en-MY" sz="44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Khas dan </a:t>
            </a:r>
            <a:r>
              <a:rPr kumimoji="0" lang="en-MY" sz="44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Tingkah</a:t>
            </a:r>
            <a:r>
              <a:rPr kumimoji="0" lang="en-MY" sz="44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44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Laku</a:t>
            </a:r>
            <a:r>
              <a:rPr kumimoji="0" lang="en-MY" sz="44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 </a:t>
            </a:r>
            <a:r>
              <a:rPr kumimoji="0" lang="en-MY" sz="44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Haiwan</a:t>
            </a:r>
            <a:endParaRPr kumimoji="0" lang="en-MY" sz="44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</p:spTree>
    <p:extLst>
      <p:ext uri="{BB962C8B-B14F-4D97-AF65-F5344CB8AC3E}">
        <p14:creationId xmlns:p14="http://schemas.microsoft.com/office/powerpoint/2010/main" val="4226260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/>
              <a:t>1. Berbulu tebal</a:t>
            </a:r>
            <a:endParaRPr lang="en-MY" sz="28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7B0F2-2D1B-4974-8B8B-067CE8DD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70" y="1364668"/>
            <a:ext cx="3522430" cy="3563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C63E18-771F-415C-8889-B1837DB4AC31}"/>
              </a:ext>
            </a:extLst>
          </p:cNvPr>
          <p:cNvSpPr txBox="1"/>
          <p:nvPr/>
        </p:nvSpPr>
        <p:spPr>
          <a:xfrm>
            <a:off x="4908322" y="2235205"/>
            <a:ext cx="35224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000"/>
              <a:t>Bulu yang </a:t>
            </a:r>
            <a:r>
              <a:rPr lang="en-MY" sz="2000" err="1"/>
              <a:t>tebal</a:t>
            </a:r>
            <a:r>
              <a:rPr lang="en-MY" sz="2000"/>
              <a:t> </a:t>
            </a:r>
            <a:r>
              <a:rPr lang="en-MY" sz="2000" err="1"/>
              <a:t>berfungsi</a:t>
            </a:r>
            <a:r>
              <a:rPr lang="en-MY" sz="2000"/>
              <a:t> </a:t>
            </a:r>
            <a:r>
              <a:rPr lang="en-MY" sz="2000" err="1"/>
              <a:t>untuk</a:t>
            </a:r>
            <a:r>
              <a:rPr lang="en-MY" sz="2000"/>
              <a:t> </a:t>
            </a:r>
            <a:r>
              <a:rPr lang="en-MY" sz="2000" err="1"/>
              <a:t>memerangkap</a:t>
            </a:r>
            <a:r>
              <a:rPr lang="en-MY" sz="2000"/>
              <a:t> </a:t>
            </a:r>
            <a:r>
              <a:rPr lang="en-MY" sz="2000" err="1"/>
              <a:t>udara</a:t>
            </a:r>
            <a:r>
              <a:rPr lang="en-MY" sz="2000"/>
              <a:t> </a:t>
            </a:r>
            <a:r>
              <a:rPr lang="en-MY" sz="2000" err="1"/>
              <a:t>bagi</a:t>
            </a:r>
            <a:r>
              <a:rPr lang="en-MY" sz="2000"/>
              <a:t> </a:t>
            </a:r>
            <a:r>
              <a:rPr lang="en-MY" sz="2000" err="1"/>
              <a:t>mengurangkan</a:t>
            </a:r>
            <a:r>
              <a:rPr lang="en-MY" sz="2000"/>
              <a:t> </a:t>
            </a:r>
            <a:r>
              <a:rPr lang="en-MY" sz="2000" err="1"/>
              <a:t>kehilangan</a:t>
            </a:r>
            <a:r>
              <a:rPr lang="en-MY" sz="2000"/>
              <a:t> </a:t>
            </a:r>
            <a:r>
              <a:rPr lang="en-MY" sz="2000" err="1"/>
              <a:t>haba</a:t>
            </a:r>
            <a:r>
              <a:rPr lang="en-MY" sz="2000"/>
              <a:t> </a:t>
            </a:r>
            <a:r>
              <a:rPr lang="en-MY" sz="2000" err="1"/>
              <a:t>ke</a:t>
            </a:r>
            <a:r>
              <a:rPr lang="en-MY" sz="2000"/>
              <a:t> </a:t>
            </a:r>
            <a:r>
              <a:rPr lang="en-MY" sz="2000" err="1"/>
              <a:t>persekitaran</a:t>
            </a:r>
            <a:r>
              <a:rPr lang="en-MY" sz="2000"/>
              <a:t>.</a:t>
            </a:r>
          </a:p>
        </p:txBody>
      </p:sp>
      <p:sp>
        <p:nvSpPr>
          <p:cNvPr id="8" name="Google Shape;469;p65">
            <a:extLst>
              <a:ext uri="{FF2B5EF4-FFF2-40B4-BE49-F238E27FC236}">
                <a16:creationId xmlns:a16="http://schemas.microsoft.com/office/drawing/2014/main" id="{65E6F84F-02E3-48EE-A9D4-DB27BC73A8BE}"/>
              </a:ext>
            </a:extLst>
          </p:cNvPr>
          <p:cNvSpPr txBox="1">
            <a:spLocks/>
          </p:cNvSpPr>
          <p:nvPr/>
        </p:nvSpPr>
        <p:spPr>
          <a:xfrm>
            <a:off x="835090" y="65591"/>
            <a:ext cx="7473819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Ciri-Ciri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Khas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Berlindung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Daripada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Cuaca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Sejuk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</p:spTree>
    <p:extLst>
      <p:ext uri="{BB962C8B-B14F-4D97-AF65-F5344CB8AC3E}">
        <p14:creationId xmlns:p14="http://schemas.microsoft.com/office/powerpoint/2010/main" val="1966679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2. Bulu pelepah penguin yang pendek dan padat</a:t>
            </a:r>
            <a:endParaRPr lang="en-MY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97FC7-5041-478E-B05E-2C42150EF732}"/>
              </a:ext>
            </a:extLst>
          </p:cNvPr>
          <p:cNvSpPr txBox="1"/>
          <p:nvPr/>
        </p:nvSpPr>
        <p:spPr>
          <a:xfrm>
            <a:off x="4141323" y="1953373"/>
            <a:ext cx="47581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/>
              <a:t>Bulu </a:t>
            </a:r>
            <a:r>
              <a:rPr lang="en-MY" sz="2000" err="1"/>
              <a:t>pelepah</a:t>
            </a:r>
            <a:r>
              <a:rPr lang="en-MY" sz="2000"/>
              <a:t> penguin yang </a:t>
            </a:r>
            <a:r>
              <a:rPr lang="en-MY" sz="2000" err="1"/>
              <a:t>pendek</a:t>
            </a:r>
            <a:r>
              <a:rPr lang="en-MY" sz="2000"/>
              <a:t> dan </a:t>
            </a:r>
            <a:r>
              <a:rPr lang="en-MY" sz="2000" err="1"/>
              <a:t>padat</a:t>
            </a:r>
            <a:r>
              <a:rPr lang="en-MY" sz="2000"/>
              <a:t> </a:t>
            </a:r>
            <a:r>
              <a:rPr lang="en-MY" sz="2000" err="1"/>
              <a:t>menjadikannya</a:t>
            </a:r>
            <a:r>
              <a:rPr lang="en-MY" sz="2000"/>
              <a:t> </a:t>
            </a:r>
            <a:r>
              <a:rPr lang="en-MY" sz="2000" err="1"/>
              <a:t>kalis</a:t>
            </a:r>
            <a:r>
              <a:rPr lang="en-MY" sz="2000"/>
              <a:t> air.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MY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/>
              <a:t>Bulu </a:t>
            </a:r>
            <a:r>
              <a:rPr lang="en-MY" sz="2000" err="1"/>
              <a:t>ini</a:t>
            </a:r>
            <a:r>
              <a:rPr lang="en-MY" sz="2000"/>
              <a:t> juga </a:t>
            </a:r>
            <a:r>
              <a:rPr lang="en-MY" sz="2000" err="1"/>
              <a:t>berfungsi</a:t>
            </a:r>
            <a:r>
              <a:rPr lang="en-MY" sz="2000"/>
              <a:t> </a:t>
            </a:r>
            <a:r>
              <a:rPr lang="en-MY" sz="2000" err="1"/>
              <a:t>sebagai</a:t>
            </a:r>
            <a:r>
              <a:rPr lang="en-MY" sz="2000"/>
              <a:t> </a:t>
            </a:r>
            <a:r>
              <a:rPr lang="en-MY" sz="2000" err="1"/>
              <a:t>penebat</a:t>
            </a:r>
            <a:r>
              <a:rPr lang="en-MY" sz="2000"/>
              <a:t> </a:t>
            </a:r>
            <a:r>
              <a:rPr lang="en-MY" sz="2000" err="1"/>
              <a:t>haba</a:t>
            </a:r>
            <a:r>
              <a:rPr lang="en-MY" sz="2000"/>
              <a:t> </a:t>
            </a:r>
            <a:r>
              <a:rPr lang="en-MY" sz="2000" err="1"/>
              <a:t>bagi</a:t>
            </a:r>
            <a:r>
              <a:rPr lang="en-MY" sz="2000"/>
              <a:t> </a:t>
            </a:r>
            <a:r>
              <a:rPr lang="en-MY" sz="2000" err="1"/>
              <a:t>mengekalkan</a:t>
            </a:r>
            <a:r>
              <a:rPr lang="en-MY" sz="2000"/>
              <a:t> </a:t>
            </a:r>
            <a:r>
              <a:rPr lang="en-MY" sz="2000" err="1"/>
              <a:t>suhu</a:t>
            </a:r>
            <a:r>
              <a:rPr lang="en-MY" sz="2000"/>
              <a:t> badan penguin.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CC4BA-B184-4473-8C58-ABC757F8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49" y="1401329"/>
            <a:ext cx="3014839" cy="3043081"/>
          </a:xfrm>
          <a:prstGeom prst="rect">
            <a:avLst/>
          </a:prstGeom>
        </p:spPr>
      </p:pic>
      <p:sp>
        <p:nvSpPr>
          <p:cNvPr id="7" name="Google Shape;469;p65">
            <a:extLst>
              <a:ext uri="{FF2B5EF4-FFF2-40B4-BE49-F238E27FC236}">
                <a16:creationId xmlns:a16="http://schemas.microsoft.com/office/drawing/2014/main" id="{6F2EBE4C-55F0-432A-A22D-66C328BCFDCD}"/>
              </a:ext>
            </a:extLst>
          </p:cNvPr>
          <p:cNvSpPr txBox="1">
            <a:spLocks/>
          </p:cNvSpPr>
          <p:nvPr/>
        </p:nvSpPr>
        <p:spPr>
          <a:xfrm>
            <a:off x="835090" y="65591"/>
            <a:ext cx="7473819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Ciri-Ciri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Khas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Berlindung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Daripada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Cuaca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Sejuk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</p:spTree>
    <p:extLst>
      <p:ext uri="{BB962C8B-B14F-4D97-AF65-F5344CB8AC3E}">
        <p14:creationId xmlns:p14="http://schemas.microsoft.com/office/powerpoint/2010/main" val="3130336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3. Cuping telinga yang kecil</a:t>
            </a:r>
            <a:endParaRPr lang="en-MY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97FC7-5041-478E-B05E-2C42150EF732}"/>
              </a:ext>
            </a:extLst>
          </p:cNvPr>
          <p:cNvSpPr txBox="1"/>
          <p:nvPr/>
        </p:nvSpPr>
        <p:spPr>
          <a:xfrm>
            <a:off x="4831570" y="2265629"/>
            <a:ext cx="35991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400"/>
              <a:t>Cuping telinga yang kecil </a:t>
            </a:r>
            <a:r>
              <a:rPr lang="sv-SE" sz="2400" b="1"/>
              <a:t>mengurangkan</a:t>
            </a:r>
            <a:r>
              <a:rPr lang="sv-SE" sz="2400"/>
              <a:t> kehilangan haba daripada badannya.</a:t>
            </a:r>
            <a:endParaRPr lang="en-MY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45771-21EB-42F9-A67A-1918F2D7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50" y="1358798"/>
            <a:ext cx="3375473" cy="3383323"/>
          </a:xfrm>
          <a:prstGeom prst="rect">
            <a:avLst/>
          </a:prstGeom>
        </p:spPr>
      </p:pic>
      <p:sp>
        <p:nvSpPr>
          <p:cNvPr id="7" name="Google Shape;469;p65">
            <a:extLst>
              <a:ext uri="{FF2B5EF4-FFF2-40B4-BE49-F238E27FC236}">
                <a16:creationId xmlns:a16="http://schemas.microsoft.com/office/drawing/2014/main" id="{742E0B34-D74D-40D6-A948-8CBE6B6FC61D}"/>
              </a:ext>
            </a:extLst>
          </p:cNvPr>
          <p:cNvSpPr txBox="1">
            <a:spLocks/>
          </p:cNvSpPr>
          <p:nvPr/>
        </p:nvSpPr>
        <p:spPr>
          <a:xfrm>
            <a:off x="835090" y="65591"/>
            <a:ext cx="7473819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Ciri-Ciri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Khas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Berlindung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Daripada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Cuaca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Sejuk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</p:spTree>
    <p:extLst>
      <p:ext uri="{BB962C8B-B14F-4D97-AF65-F5344CB8AC3E}">
        <p14:creationId xmlns:p14="http://schemas.microsoft.com/office/powerpoint/2010/main" val="1972287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4. Lapisan lemak yang tebal</a:t>
            </a:r>
            <a:endParaRPr lang="en-MY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97FC7-5041-478E-B05E-2C42150EF732}"/>
              </a:ext>
            </a:extLst>
          </p:cNvPr>
          <p:cNvSpPr txBox="1"/>
          <p:nvPr/>
        </p:nvSpPr>
        <p:spPr>
          <a:xfrm>
            <a:off x="4714612" y="2265629"/>
            <a:ext cx="35991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400"/>
              <a:t>Lapisan lemak yang tebal di bawah kulit untuk mengekalkan haba badan.</a:t>
            </a:r>
            <a:endParaRPr lang="en-MY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45771-21EB-42F9-A67A-1918F2D7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50" y="1358798"/>
            <a:ext cx="3375473" cy="3383323"/>
          </a:xfrm>
          <a:prstGeom prst="rect">
            <a:avLst/>
          </a:prstGeom>
        </p:spPr>
      </p:pic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835090" y="65591"/>
            <a:ext cx="7473819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Ciri-Ciri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Khas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Berlindung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Daripada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Cuaca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Sejuk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</p:spTree>
    <p:extLst>
      <p:ext uri="{BB962C8B-B14F-4D97-AF65-F5344CB8AC3E}">
        <p14:creationId xmlns:p14="http://schemas.microsoft.com/office/powerpoint/2010/main" val="2295208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/>
              <a:t>1. Berhibernasi</a:t>
            </a:r>
            <a:endParaRPr lang="en-MY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97FC7-5041-478E-B05E-2C42150EF732}"/>
              </a:ext>
            </a:extLst>
          </p:cNvPr>
          <p:cNvSpPr txBox="1"/>
          <p:nvPr/>
        </p:nvSpPr>
        <p:spPr>
          <a:xfrm>
            <a:off x="2036076" y="4050618"/>
            <a:ext cx="49152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2000" err="1"/>
              <a:t>Berhibernasi</a:t>
            </a:r>
            <a:r>
              <a:rPr lang="en-MY" sz="2000"/>
              <a:t> </a:t>
            </a:r>
            <a:r>
              <a:rPr lang="en-MY" sz="2000" err="1"/>
              <a:t>adalah</a:t>
            </a:r>
            <a:r>
              <a:rPr lang="en-MY" sz="2000"/>
              <a:t> </a:t>
            </a:r>
            <a:r>
              <a:rPr lang="en-MY" sz="2000" err="1"/>
              <a:t>tidur</a:t>
            </a:r>
            <a:r>
              <a:rPr lang="en-MY" sz="2000"/>
              <a:t> yang </a:t>
            </a:r>
            <a:r>
              <a:rPr lang="en-MY" sz="2000" err="1"/>
              <a:t>panjang</a:t>
            </a:r>
            <a:r>
              <a:rPr lang="en-MY" sz="2000"/>
              <a:t> pada </a:t>
            </a:r>
            <a:r>
              <a:rPr lang="en-MY" sz="2000" err="1"/>
              <a:t>musim</a:t>
            </a:r>
            <a:r>
              <a:rPr lang="en-MY" sz="2000"/>
              <a:t> </a:t>
            </a:r>
            <a:r>
              <a:rPr lang="en-MY" sz="2000" err="1"/>
              <a:t>sejuk</a:t>
            </a:r>
            <a:r>
              <a:rPr lang="en-MY" sz="2000"/>
              <a:t> </a:t>
            </a:r>
            <a:r>
              <a:rPr lang="en-MY" sz="2000" err="1"/>
              <a:t>supaya</a:t>
            </a:r>
            <a:r>
              <a:rPr lang="en-MY" sz="2000"/>
              <a:t> </a:t>
            </a:r>
            <a:r>
              <a:rPr lang="en-MY" sz="2000" err="1"/>
              <a:t>haiwan</a:t>
            </a:r>
            <a:r>
              <a:rPr lang="en-MY" sz="2000"/>
              <a:t> </a:t>
            </a:r>
            <a:r>
              <a:rPr lang="en-MY" sz="2000" err="1"/>
              <a:t>kurang</a:t>
            </a:r>
            <a:r>
              <a:rPr lang="en-MY" sz="2000"/>
              <a:t> </a:t>
            </a:r>
            <a:r>
              <a:rPr lang="en-MY" sz="2000" err="1"/>
              <a:t>aktif</a:t>
            </a:r>
            <a:r>
              <a:rPr lang="en-MY" sz="2000"/>
              <a:t> dan </a:t>
            </a:r>
            <a:r>
              <a:rPr lang="en-MY" sz="2000" err="1"/>
              <a:t>mengurangkan</a:t>
            </a:r>
            <a:r>
              <a:rPr lang="en-MY" sz="2000"/>
              <a:t> rasa </a:t>
            </a:r>
            <a:r>
              <a:rPr lang="en-MY" sz="2000" err="1"/>
              <a:t>lapar</a:t>
            </a:r>
            <a:r>
              <a:rPr lang="en-MY" sz="200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DEB55-EA90-4CE4-845D-7D7E12D9C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04" y="1170102"/>
            <a:ext cx="5639036" cy="2803295"/>
          </a:xfrm>
          <a:prstGeom prst="rect">
            <a:avLst/>
          </a:prstGeom>
        </p:spPr>
      </p:pic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AAA97F17-2FAE-4CE2-AFF1-EF574AD9AD64}"/>
              </a:ext>
            </a:extLst>
          </p:cNvPr>
          <p:cNvSpPr txBox="1">
            <a:spLocks/>
          </p:cNvSpPr>
          <p:nvPr/>
        </p:nvSpPr>
        <p:spPr>
          <a:xfrm>
            <a:off x="698381" y="91581"/>
            <a:ext cx="8032462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Tingkah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Laku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Khas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Berlindung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Daripada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Cuaca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Sejuk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</p:spTree>
    <p:extLst>
      <p:ext uri="{BB962C8B-B14F-4D97-AF65-F5344CB8AC3E}">
        <p14:creationId xmlns:p14="http://schemas.microsoft.com/office/powerpoint/2010/main" val="85879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0"/>
          <p:cNvPicPr preferRelativeResize="0"/>
          <p:nvPr/>
        </p:nvPicPr>
        <p:blipFill rotWithShape="1">
          <a:blip r:embed="rId3">
            <a:alphaModFix/>
          </a:blip>
          <a:srcRect l="2927" t="19813" r="41196"/>
          <a:stretch/>
        </p:blipFill>
        <p:spPr>
          <a:xfrm>
            <a:off x="1388359" y="1780572"/>
            <a:ext cx="1192500" cy="11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1" name="Google Shape;421;p60"/>
          <p:cNvPicPr preferRelativeResize="0"/>
          <p:nvPr/>
        </p:nvPicPr>
        <p:blipFill rotWithShape="1">
          <a:blip r:embed="rId4">
            <a:alphaModFix/>
          </a:blip>
          <a:srcRect l="15240" t="28774" r="23477" b="12608"/>
          <a:stretch/>
        </p:blipFill>
        <p:spPr>
          <a:xfrm>
            <a:off x="3856901" y="1780572"/>
            <a:ext cx="1192500" cy="11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2" name="Google Shape;422;p60"/>
          <p:cNvPicPr preferRelativeResize="0"/>
          <p:nvPr/>
        </p:nvPicPr>
        <p:blipFill rotWithShape="1">
          <a:blip r:embed="rId5">
            <a:alphaModFix/>
          </a:blip>
          <a:srcRect t="18124" b="18124"/>
          <a:stretch/>
        </p:blipFill>
        <p:spPr>
          <a:xfrm>
            <a:off x="6325434" y="1780572"/>
            <a:ext cx="1192500" cy="11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>
            <a:spLocks noGrp="1"/>
          </p:cNvSpPr>
          <p:nvPr>
            <p:ph type="title"/>
          </p:nvPr>
        </p:nvSpPr>
        <p:spPr>
          <a:xfrm>
            <a:off x="713225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Objektif Pembelajaran (Subtopik 2)</a:t>
            </a:r>
            <a:endParaRPr sz="2800" b="1"/>
          </a:p>
        </p:txBody>
      </p:sp>
      <p:sp>
        <p:nvSpPr>
          <p:cNvPr id="424" name="Google Shape;424;p60"/>
          <p:cNvSpPr txBox="1">
            <a:spLocks noGrp="1"/>
          </p:cNvSpPr>
          <p:nvPr>
            <p:ph type="subTitle" idx="1"/>
          </p:nvPr>
        </p:nvSpPr>
        <p:spPr>
          <a:xfrm>
            <a:off x="946309" y="2903231"/>
            <a:ext cx="20766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err="1"/>
              <a:t>Mencipta</a:t>
            </a:r>
            <a:r>
              <a:rPr lang="en-MY"/>
              <a:t> model </a:t>
            </a:r>
            <a:r>
              <a:rPr lang="en-MY" err="1"/>
              <a:t>haiwan</a:t>
            </a:r>
            <a:r>
              <a:rPr lang="en-MY"/>
              <a:t> </a:t>
            </a:r>
            <a:r>
              <a:rPr lang="en-MY" err="1"/>
              <a:t>imaginasi</a:t>
            </a:r>
            <a:r>
              <a:rPr lang="en-MY"/>
              <a:t> yang </a:t>
            </a:r>
            <a:r>
              <a:rPr lang="en-MY" err="1"/>
              <a:t>boleh</a:t>
            </a:r>
            <a:r>
              <a:rPr lang="en-MY"/>
              <a:t> </a:t>
            </a:r>
            <a:r>
              <a:rPr lang="en-MY" err="1"/>
              <a:t>melindungi</a:t>
            </a:r>
            <a:r>
              <a:rPr lang="en-MY"/>
              <a:t> </a:t>
            </a:r>
            <a:r>
              <a:rPr lang="en-MY" err="1"/>
              <a:t>diri</a:t>
            </a:r>
            <a:r>
              <a:rPr lang="en-MY"/>
              <a:t> </a:t>
            </a:r>
            <a:r>
              <a:rPr lang="en-MY" err="1"/>
              <a:t>daripada</a:t>
            </a:r>
            <a:r>
              <a:rPr lang="en-MY"/>
              <a:t> </a:t>
            </a:r>
            <a:r>
              <a:rPr lang="en-MY" err="1"/>
              <a:t>musuh</a:t>
            </a:r>
            <a:r>
              <a:rPr lang="en-MY"/>
              <a:t> dan </a:t>
            </a:r>
            <a:r>
              <a:rPr lang="en-MY" err="1"/>
              <a:t>cuaca</a:t>
            </a:r>
            <a:r>
              <a:rPr lang="en-MY"/>
              <a:t> </a:t>
            </a:r>
            <a:r>
              <a:rPr lang="en-MY" err="1"/>
              <a:t>melampau</a:t>
            </a:r>
            <a:r>
              <a:rPr lang="en-MY"/>
              <a:t>.</a:t>
            </a:r>
            <a:endParaRPr/>
          </a:p>
        </p:txBody>
      </p:sp>
      <p:sp>
        <p:nvSpPr>
          <p:cNvPr id="426" name="Google Shape;426;p60"/>
          <p:cNvSpPr txBox="1">
            <a:spLocks noGrp="1"/>
          </p:cNvSpPr>
          <p:nvPr>
            <p:ph type="title" idx="3"/>
          </p:nvPr>
        </p:nvSpPr>
        <p:spPr>
          <a:xfrm>
            <a:off x="1344859" y="1886022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60"/>
          <p:cNvSpPr txBox="1">
            <a:spLocks noGrp="1"/>
          </p:cNvSpPr>
          <p:nvPr>
            <p:ph type="subTitle" idx="4"/>
          </p:nvPr>
        </p:nvSpPr>
        <p:spPr>
          <a:xfrm>
            <a:off x="3414851" y="2903231"/>
            <a:ext cx="20766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Menaakul ciri khas pada model haiwan imaginasi bagi melindungi diri daripada musuh dan cuaca melampau.</a:t>
            </a:r>
            <a:endParaRPr/>
          </a:p>
        </p:txBody>
      </p:sp>
      <p:sp>
        <p:nvSpPr>
          <p:cNvPr id="429" name="Google Shape;429;p60"/>
          <p:cNvSpPr txBox="1">
            <a:spLocks noGrp="1"/>
          </p:cNvSpPr>
          <p:nvPr>
            <p:ph type="title" idx="6"/>
          </p:nvPr>
        </p:nvSpPr>
        <p:spPr>
          <a:xfrm>
            <a:off x="3813401" y="1886022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0" name="Google Shape;430;p60"/>
          <p:cNvSpPr txBox="1">
            <a:spLocks noGrp="1"/>
          </p:cNvSpPr>
          <p:nvPr>
            <p:ph type="subTitle" idx="7"/>
          </p:nvPr>
        </p:nvSpPr>
        <p:spPr>
          <a:xfrm>
            <a:off x="5818999" y="2903231"/>
            <a:ext cx="224048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err="1"/>
              <a:t>Berkomunikasi</a:t>
            </a:r>
            <a:r>
              <a:rPr lang="en-MY"/>
              <a:t> </a:t>
            </a:r>
            <a:r>
              <a:rPr lang="en-MY" err="1"/>
              <a:t>tentang</a:t>
            </a:r>
            <a:r>
              <a:rPr lang="en-MY"/>
              <a:t> </a:t>
            </a:r>
            <a:r>
              <a:rPr lang="en-MY" err="1"/>
              <a:t>ciri</a:t>
            </a:r>
            <a:r>
              <a:rPr lang="en-MY"/>
              <a:t> </a:t>
            </a:r>
            <a:r>
              <a:rPr lang="en-MY" err="1"/>
              <a:t>khas</a:t>
            </a:r>
            <a:r>
              <a:rPr lang="en-MY"/>
              <a:t> </a:t>
            </a:r>
            <a:r>
              <a:rPr lang="en-MY" err="1"/>
              <a:t>haiwan</a:t>
            </a:r>
            <a:r>
              <a:rPr lang="en-MY"/>
              <a:t> </a:t>
            </a:r>
            <a:r>
              <a:rPr lang="en-MY" err="1"/>
              <a:t>bagi</a:t>
            </a:r>
            <a:r>
              <a:rPr lang="en-MY"/>
              <a:t> </a:t>
            </a:r>
            <a:r>
              <a:rPr lang="en-MY" err="1"/>
              <a:t>mengagumi</a:t>
            </a:r>
            <a:r>
              <a:rPr lang="en-MY"/>
              <a:t> </a:t>
            </a:r>
            <a:r>
              <a:rPr lang="en-MY" err="1"/>
              <a:t>ciptaan</a:t>
            </a:r>
            <a:r>
              <a:rPr lang="en-MY"/>
              <a:t> </a:t>
            </a:r>
            <a:r>
              <a:rPr lang="en-MY" err="1"/>
              <a:t>Tuhan</a:t>
            </a:r>
            <a:r>
              <a:rPr lang="en-MY"/>
              <a:t> </a:t>
            </a:r>
            <a:r>
              <a:rPr lang="en-MY" err="1"/>
              <a:t>dalam</a:t>
            </a:r>
            <a:r>
              <a:rPr lang="en-MY"/>
              <a:t> </a:t>
            </a:r>
            <a:r>
              <a:rPr lang="en-MY" err="1"/>
              <a:t>memastikan</a:t>
            </a:r>
            <a:r>
              <a:rPr lang="en-MY"/>
              <a:t> </a:t>
            </a:r>
            <a:r>
              <a:rPr lang="en-MY" err="1"/>
              <a:t>keseimbangan</a:t>
            </a:r>
            <a:r>
              <a:rPr lang="en-MY"/>
              <a:t> </a:t>
            </a:r>
            <a:r>
              <a:rPr lang="en-MY" err="1"/>
              <a:t>alam</a:t>
            </a:r>
            <a:r>
              <a:rPr lang="en-MY"/>
              <a:t> </a:t>
            </a:r>
            <a:r>
              <a:rPr lang="en-MY" err="1"/>
              <a:t>semula</a:t>
            </a:r>
            <a:r>
              <a:rPr lang="en-MY"/>
              <a:t> </a:t>
            </a:r>
            <a:r>
              <a:rPr lang="en-MY" err="1"/>
              <a:t>jadi</a:t>
            </a:r>
            <a:r>
              <a:rPr lang="en-MY"/>
              <a:t>.</a:t>
            </a:r>
            <a:endParaRPr/>
          </a:p>
        </p:txBody>
      </p:sp>
      <p:sp>
        <p:nvSpPr>
          <p:cNvPr id="432" name="Google Shape;432;p60"/>
          <p:cNvSpPr txBox="1">
            <a:spLocks noGrp="1"/>
          </p:cNvSpPr>
          <p:nvPr>
            <p:ph type="title" idx="9"/>
          </p:nvPr>
        </p:nvSpPr>
        <p:spPr>
          <a:xfrm>
            <a:off x="6281934" y="1886022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7671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2. Migrasi</a:t>
            </a:r>
            <a:endParaRPr lang="en-MY" sz="2800"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698381" y="91581"/>
            <a:ext cx="8032462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Tingkah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Laku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Khas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Berlindung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Daripada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Cuaca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Sejuk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5FD7F-6031-4DE5-9D29-4C6648881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37" y="1359905"/>
            <a:ext cx="5489525" cy="2735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54BEF-572F-4FD2-BBDB-E0C73B0FBB5B}"/>
              </a:ext>
            </a:extLst>
          </p:cNvPr>
          <p:cNvSpPr txBox="1"/>
          <p:nvPr/>
        </p:nvSpPr>
        <p:spPr>
          <a:xfrm>
            <a:off x="588423" y="4128589"/>
            <a:ext cx="8252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Sebelum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ketibaan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musim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sejuk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sesetengah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haiwan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burung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layang-layang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berpindah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kawasan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panas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Tabiat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mengelakkan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diri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mereka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daripada</a:t>
            </a:r>
            <a:r>
              <a:rPr lang="en-MY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b="0" i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mati</a:t>
            </a:r>
            <a:r>
              <a:rPr lang="en-MY" sz="1800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b="0" i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kelaparan</a:t>
            </a:r>
            <a:r>
              <a:rPr lang="en-MY" sz="1800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b="0" i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MY" sz="1800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sz="1800" b="0" i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kesejukan</a:t>
            </a:r>
            <a:r>
              <a:rPr lang="en-MY" sz="1800" b="0" i="0">
                <a:solidFill>
                  <a:srgbClr val="59595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MY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340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8"/>
          <p:cNvSpPr txBox="1">
            <a:spLocks noGrp="1"/>
          </p:cNvSpPr>
          <p:nvPr>
            <p:ph type="title"/>
          </p:nvPr>
        </p:nvSpPr>
        <p:spPr>
          <a:xfrm>
            <a:off x="3336450" y="736950"/>
            <a:ext cx="24711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6" name="Google Shape;716;p78"/>
          <p:cNvSpPr txBox="1">
            <a:spLocks noGrp="1"/>
          </p:cNvSpPr>
          <p:nvPr>
            <p:ph type="subTitle" idx="1"/>
          </p:nvPr>
        </p:nvSpPr>
        <p:spPr>
          <a:xfrm>
            <a:off x="1982399" y="3898578"/>
            <a:ext cx="5179200" cy="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err="1"/>
              <a:t>Berlindung</a:t>
            </a:r>
            <a:r>
              <a:rPr lang="en-MY" b="1"/>
              <a:t> </a:t>
            </a:r>
            <a:r>
              <a:rPr lang="en-MY" b="1" err="1"/>
              <a:t>Daripada</a:t>
            </a:r>
            <a:r>
              <a:rPr lang="en-MY" b="1"/>
              <a:t> </a:t>
            </a:r>
            <a:r>
              <a:rPr lang="en-MY" b="1" err="1"/>
              <a:t>Cuaca</a:t>
            </a:r>
            <a:r>
              <a:rPr lang="en-MY" b="1"/>
              <a:t> </a:t>
            </a:r>
            <a:r>
              <a:rPr lang="en-MY" b="1" err="1"/>
              <a:t>Panas</a:t>
            </a:r>
            <a:r>
              <a:rPr lang="en-MY" b="1"/>
              <a:t> </a:t>
            </a:r>
            <a:r>
              <a:rPr lang="en-MY" b="1" err="1"/>
              <a:t>Melampau</a:t>
            </a:r>
            <a:endParaRPr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CA35A314-F290-419F-BD4F-A72E0FB6D1D4}"/>
              </a:ext>
            </a:extLst>
          </p:cNvPr>
          <p:cNvSpPr txBox="1">
            <a:spLocks/>
          </p:cNvSpPr>
          <p:nvPr/>
        </p:nvSpPr>
        <p:spPr>
          <a:xfrm>
            <a:off x="435935" y="2964330"/>
            <a:ext cx="8272129" cy="10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44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Ciri-Ciri</a:t>
            </a:r>
            <a:r>
              <a:rPr kumimoji="0" lang="en-MY" sz="44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Khas dan </a:t>
            </a:r>
            <a:r>
              <a:rPr kumimoji="0" lang="en-MY" sz="44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Tingkah</a:t>
            </a:r>
            <a:r>
              <a:rPr kumimoji="0" lang="en-MY" sz="44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44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Laku</a:t>
            </a:r>
            <a:r>
              <a:rPr kumimoji="0" lang="en-MY" sz="44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 </a:t>
            </a:r>
            <a:r>
              <a:rPr kumimoji="0" lang="en-MY" sz="44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Haiwan</a:t>
            </a:r>
            <a:endParaRPr kumimoji="0" lang="en-MY" sz="44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</p:spTree>
    <p:extLst>
      <p:ext uri="{BB962C8B-B14F-4D97-AF65-F5344CB8AC3E}">
        <p14:creationId xmlns:p14="http://schemas.microsoft.com/office/powerpoint/2010/main" val="3150528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1. Bonggol</a:t>
            </a:r>
            <a:endParaRPr lang="en-MY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97FC7-5041-478E-B05E-2C42150EF732}"/>
              </a:ext>
            </a:extLst>
          </p:cNvPr>
          <p:cNvSpPr txBox="1"/>
          <p:nvPr/>
        </p:nvSpPr>
        <p:spPr>
          <a:xfrm>
            <a:off x="4831570" y="2080963"/>
            <a:ext cx="35991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sv-S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Unta mempunyai bonggol pada belakangnya untuk menyimpan makanan dalam bentuk lemak.</a:t>
            </a:r>
            <a:endParaRPr kumimoji="0" lang="en-MY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835090" y="65591"/>
            <a:ext cx="7473819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Ciri-Ciri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Khas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Berlindung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Daripada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Cuaca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Panas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1E976-6C12-4DC1-A88F-355E1E87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03" y="1401886"/>
            <a:ext cx="3236228" cy="32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81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2. Cuping telinga yang besar</a:t>
            </a:r>
            <a:endParaRPr lang="en-MY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97FC7-5041-478E-B05E-2C42150EF732}"/>
              </a:ext>
            </a:extLst>
          </p:cNvPr>
          <p:cNvSpPr txBox="1"/>
          <p:nvPr/>
        </p:nvSpPr>
        <p:spPr>
          <a:xfrm>
            <a:off x="4709729" y="2293614"/>
            <a:ext cx="35991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sv-SE" sz="2400"/>
              <a:t>L</a:t>
            </a:r>
            <a:r>
              <a:rPr kumimoji="0" lang="sv-SE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ebih banyak haba daripada badan dapat dibebaskan</a:t>
            </a:r>
            <a:endParaRPr kumimoji="0" lang="en-MY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835090" y="65591"/>
            <a:ext cx="7473819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Ciri-Ciri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Khas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Berlindung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Daripada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Cuaca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Panas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58259-7AB7-4930-B247-C49C5804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50" y="1379421"/>
            <a:ext cx="3303305" cy="334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59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1. Berendam</a:t>
            </a:r>
            <a:endParaRPr lang="en-MY" sz="2800"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465391" y="63567"/>
            <a:ext cx="8213217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Tingkah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Laku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Khas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Berlindung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Daripada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Cuaca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Panas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4D8E8-AFED-4849-9287-F3DE0D5C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34" y="1284370"/>
            <a:ext cx="5522529" cy="2745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B5121F-D817-4F31-8869-F710DE57B82A}"/>
              </a:ext>
            </a:extLst>
          </p:cNvPr>
          <p:cNvSpPr txBox="1"/>
          <p:nvPr/>
        </p:nvSpPr>
        <p:spPr>
          <a:xfrm>
            <a:off x="1493872" y="4096785"/>
            <a:ext cx="6156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err="1"/>
              <a:t>Kerbau</a:t>
            </a:r>
            <a:r>
              <a:rPr lang="en-MY" sz="1800"/>
              <a:t> </a:t>
            </a:r>
            <a:r>
              <a:rPr lang="en-MY" sz="1800" err="1"/>
              <a:t>berendam</a:t>
            </a:r>
            <a:r>
              <a:rPr lang="en-MY" sz="1800"/>
              <a:t> di </a:t>
            </a:r>
            <a:r>
              <a:rPr lang="en-MY" sz="1800" err="1"/>
              <a:t>dalam</a:t>
            </a:r>
            <a:r>
              <a:rPr lang="en-MY" sz="1800"/>
              <a:t> air </a:t>
            </a:r>
            <a:r>
              <a:rPr lang="en-MY" sz="1800" err="1"/>
              <a:t>atau</a:t>
            </a:r>
            <a:r>
              <a:rPr lang="en-MY" sz="1800"/>
              <a:t> </a:t>
            </a:r>
            <a:r>
              <a:rPr lang="en-MY" sz="1800" err="1"/>
              <a:t>lumpur</a:t>
            </a:r>
            <a:r>
              <a:rPr lang="en-MY" sz="1800"/>
              <a:t> </a:t>
            </a:r>
            <a:r>
              <a:rPr lang="en-MY" sz="1800" err="1"/>
              <a:t>untuk</a:t>
            </a:r>
            <a:r>
              <a:rPr lang="en-MY" sz="1800"/>
              <a:t> </a:t>
            </a:r>
            <a:r>
              <a:rPr lang="en-MY" sz="1800" err="1"/>
              <a:t>menyejukkan</a:t>
            </a:r>
            <a:r>
              <a:rPr lang="en-MY" sz="1800"/>
              <a:t> badan </a:t>
            </a:r>
            <a:r>
              <a:rPr lang="en-MY" sz="1800" err="1"/>
              <a:t>serta</a:t>
            </a:r>
            <a:r>
              <a:rPr lang="en-MY" sz="1800"/>
              <a:t> </a:t>
            </a:r>
            <a:r>
              <a:rPr lang="en-MY" sz="1800" err="1"/>
              <a:t>menghindar</a:t>
            </a:r>
            <a:r>
              <a:rPr lang="en-MY" sz="1800"/>
              <a:t> </a:t>
            </a:r>
            <a:r>
              <a:rPr lang="en-MY" sz="1800" err="1"/>
              <a:t>gigitan</a:t>
            </a:r>
            <a:r>
              <a:rPr lang="en-MY" sz="1800"/>
              <a:t> </a:t>
            </a:r>
            <a:r>
              <a:rPr lang="en-MY" sz="1800" err="1"/>
              <a:t>serangga</a:t>
            </a:r>
            <a:r>
              <a:rPr lang="en-MY" sz="1800"/>
              <a:t> dan </a:t>
            </a:r>
            <a:r>
              <a:rPr lang="en-MY" sz="1800" err="1"/>
              <a:t>parasit</a:t>
            </a:r>
            <a:r>
              <a:rPr lang="en-MY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601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B8D0-7542-461F-98DD-CA63127FF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0"/>
            <a:ext cx="7717500" cy="474000"/>
          </a:xfrm>
        </p:spPr>
        <p:txBody>
          <a:bodyPr/>
          <a:lstStyle/>
          <a:p>
            <a:r>
              <a:rPr lang="en-US" sz="2400" b="1" err="1">
                <a:solidFill>
                  <a:schemeClr val="tx1"/>
                </a:solidFill>
              </a:rPr>
              <a:t>Rumusan</a:t>
            </a:r>
            <a:r>
              <a:rPr lang="en-US" sz="2400" b="1">
                <a:solidFill>
                  <a:schemeClr val="tx1"/>
                </a:solidFill>
              </a:rPr>
              <a:t> </a:t>
            </a:r>
            <a:endParaRPr lang="en-MY" sz="2400" b="1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C54020-3979-40CA-8C0D-BA98ABA58FBC}"/>
              </a:ext>
            </a:extLst>
          </p:cNvPr>
          <p:cNvSpPr/>
          <p:nvPr/>
        </p:nvSpPr>
        <p:spPr>
          <a:xfrm>
            <a:off x="3317358" y="559320"/>
            <a:ext cx="2509284" cy="5570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Berlindung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diri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daripada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MY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F82B15-E574-402A-8BD0-B7CDA4552211}"/>
              </a:ext>
            </a:extLst>
          </p:cNvPr>
          <p:cNvSpPr/>
          <p:nvPr/>
        </p:nvSpPr>
        <p:spPr>
          <a:xfrm>
            <a:off x="1350335" y="1360306"/>
            <a:ext cx="1889051" cy="557099"/>
          </a:xfrm>
          <a:prstGeom prst="roundRect">
            <a:avLst/>
          </a:prstGeom>
          <a:solidFill>
            <a:srgbClr val="EA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Musuh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MY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00FDC6-10A2-4287-8CF1-57962EFEE356}"/>
              </a:ext>
            </a:extLst>
          </p:cNvPr>
          <p:cNvSpPr/>
          <p:nvPr/>
        </p:nvSpPr>
        <p:spPr>
          <a:xfrm>
            <a:off x="5826642" y="1360306"/>
            <a:ext cx="2055628" cy="5570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Cuaca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melampau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MY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203114-B860-4642-8DF0-713D38B87A6D}"/>
              </a:ext>
            </a:extLst>
          </p:cNvPr>
          <p:cNvSpPr/>
          <p:nvPr/>
        </p:nvSpPr>
        <p:spPr>
          <a:xfrm>
            <a:off x="7061825" y="2161292"/>
            <a:ext cx="2055628" cy="5570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Tingkah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Laku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Khas:</a:t>
            </a:r>
            <a:endParaRPr lang="en-MY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51F13B-735C-4A94-8C99-3F2F653E7202}"/>
              </a:ext>
            </a:extLst>
          </p:cNvPr>
          <p:cNvSpPr/>
          <p:nvPr/>
        </p:nvSpPr>
        <p:spPr>
          <a:xfrm>
            <a:off x="4634927" y="2161292"/>
            <a:ext cx="2055628" cy="5570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Ciri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Khas:</a:t>
            </a:r>
            <a:endParaRPr lang="en-MY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12AC09-697D-48A6-AB8D-51961203DFFB}"/>
              </a:ext>
            </a:extLst>
          </p:cNvPr>
          <p:cNvSpPr/>
          <p:nvPr/>
        </p:nvSpPr>
        <p:spPr>
          <a:xfrm>
            <a:off x="2426898" y="2161292"/>
            <a:ext cx="2055628" cy="557099"/>
          </a:xfrm>
          <a:prstGeom prst="roundRect">
            <a:avLst/>
          </a:prstGeom>
          <a:solidFill>
            <a:srgbClr val="EA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Tingkah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Laku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Khas:</a:t>
            </a:r>
            <a:endParaRPr lang="en-MY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4A6907-F951-4616-AC9E-FAE74E36ECF7}"/>
              </a:ext>
            </a:extLst>
          </p:cNvPr>
          <p:cNvSpPr/>
          <p:nvPr/>
        </p:nvSpPr>
        <p:spPr>
          <a:xfrm>
            <a:off x="0" y="2161292"/>
            <a:ext cx="2055628" cy="557099"/>
          </a:xfrm>
          <a:prstGeom prst="roundRect">
            <a:avLst/>
          </a:prstGeom>
          <a:solidFill>
            <a:srgbClr val="EA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Ciri</a:t>
            </a:r>
            <a:r>
              <a:rPr lang="en-US" sz="16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Khas:</a:t>
            </a:r>
            <a:endParaRPr lang="en-MY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7798BC-4F0A-4F0F-9D0B-E82DFA0F32E0}"/>
              </a:ext>
            </a:extLst>
          </p:cNvPr>
          <p:cNvSpPr/>
          <p:nvPr/>
        </p:nvSpPr>
        <p:spPr>
          <a:xfrm>
            <a:off x="0" y="3079236"/>
            <a:ext cx="2055628" cy="2064264"/>
          </a:xfrm>
          <a:prstGeom prst="roundRect">
            <a:avLst/>
          </a:prstGeom>
          <a:solidFill>
            <a:srgbClr val="EA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Cangkerang</a:t>
            </a:r>
            <a:endParaRPr lang="en-US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Sisik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endParaRPr lang="en-US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Bertanduk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tajam</a:t>
            </a:r>
            <a:endParaRPr lang="en-US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Sengat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berbisa</a:t>
            </a:r>
            <a:endParaRPr lang="en-US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busuk</a:t>
            </a:r>
            <a:endParaRPr lang="en-US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Menyamar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coraknya</a:t>
            </a:r>
            <a:endParaRPr lang="en-US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Otot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kaki yang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kuat</a:t>
            </a:r>
            <a:endParaRPr lang="en-MY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3561FB-FC7A-40C5-B769-C0E1E6A4B946}"/>
              </a:ext>
            </a:extLst>
          </p:cNvPr>
          <p:cNvSpPr/>
          <p:nvPr/>
        </p:nvSpPr>
        <p:spPr>
          <a:xfrm>
            <a:off x="2426898" y="3079236"/>
            <a:ext cx="2055628" cy="1726681"/>
          </a:xfrm>
          <a:prstGeom prst="roundRect">
            <a:avLst/>
          </a:prstGeom>
          <a:solidFill>
            <a:srgbClr val="EA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1.Kembangkan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</a:t>
            </a:r>
            <a:endParaRPr lang="en-US" sz="12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Memutuskan</a:t>
            </a:r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bahagian</a:t>
            </a:r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badan</a:t>
            </a:r>
          </a:p>
          <a:p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Mengeluarkan</a:t>
            </a:r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dakwat</a:t>
            </a:r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hitam</a:t>
            </a:r>
            <a:endParaRPr lang="en-US" sz="12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Masukkan badan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cangkerang</a:t>
            </a:r>
            <a:endParaRPr lang="en-US" sz="12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Menggulungkan</a:t>
            </a:r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diri</a:t>
            </a:r>
            <a:endParaRPr lang="en-US" sz="12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Hidup</a:t>
            </a:r>
            <a:r>
              <a:rPr lang="en-US" sz="1200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berkumpulan</a:t>
            </a:r>
            <a:endParaRPr lang="en-MY" sz="12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25729-71FB-49F3-A5D3-01DA91BE6173}"/>
              </a:ext>
            </a:extLst>
          </p:cNvPr>
          <p:cNvSpPr/>
          <p:nvPr/>
        </p:nvSpPr>
        <p:spPr>
          <a:xfrm>
            <a:off x="4571999" y="3079235"/>
            <a:ext cx="2118555" cy="17266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Berbulu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tebal</a:t>
            </a:r>
            <a:endParaRPr lang="en-US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Bulu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pelepah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pendek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padat</a:t>
            </a:r>
            <a:endParaRPr lang="en-US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Cuping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telinga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kecil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besar</a:t>
            </a:r>
            <a:endParaRPr lang="en-US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Lapisan</a:t>
            </a:r>
            <a:r>
              <a:rPr lang="en-US" b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lemak </a:t>
            </a: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tebal</a:t>
            </a:r>
            <a:endParaRPr lang="en-US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Bonggol</a:t>
            </a:r>
            <a:endParaRPr lang="en-US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535944D-D3B4-46CE-8848-1C7F39012126}"/>
              </a:ext>
            </a:extLst>
          </p:cNvPr>
          <p:cNvSpPr/>
          <p:nvPr/>
        </p:nvSpPr>
        <p:spPr>
          <a:xfrm>
            <a:off x="7061825" y="3079234"/>
            <a:ext cx="2055628" cy="17266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Migrasi</a:t>
            </a:r>
            <a:endParaRPr lang="en-US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Hibernasi</a:t>
            </a:r>
            <a:endParaRPr lang="en-US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 sz="1600" b="1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Berendam</a:t>
            </a:r>
            <a:endParaRPr lang="en-MY" sz="1600" b="1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31BCA91-D295-4400-9F1C-40D77DE64D3A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>
          <a:xfrm rot="10800000" flipV="1">
            <a:off x="2294862" y="837870"/>
            <a:ext cx="1022497" cy="522436"/>
          </a:xfrm>
          <a:prstGeom prst="curved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0FB4EB0-17CF-4375-93C2-775096258596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5826642" y="837870"/>
            <a:ext cx="1027814" cy="522436"/>
          </a:xfrm>
          <a:prstGeom prst="curved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70BF31A-3962-44DE-B2DB-8D231E50581F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1539395" y="1405825"/>
            <a:ext cx="243887" cy="1267047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E4A8C2F2-DC81-4C92-8248-4E8E592BAC42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2752843" y="1459422"/>
            <a:ext cx="243887" cy="115985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4A838B01-B686-4494-BB8B-223BD3E2A85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6136656" y="1443491"/>
            <a:ext cx="243887" cy="119171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3B98865-63B4-4875-8EBC-29F1FF3DABE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7350104" y="1421756"/>
            <a:ext cx="243887" cy="1235183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A3AEDE-6C7F-4069-B5B5-338222BF65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027814" y="2718391"/>
            <a:ext cx="0" cy="360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35E45A-6CDF-4494-9ED9-319DA2700E99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454712" y="2718391"/>
            <a:ext cx="0" cy="360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2EF632-F464-469F-93B3-3977AE6B14DA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631277" y="2718391"/>
            <a:ext cx="31464" cy="3608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29F93F-608C-4801-9DBB-36B5C4F5FC86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8089639" y="2718391"/>
            <a:ext cx="0" cy="360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7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65">
            <a:extLst>
              <a:ext uri="{FF2B5EF4-FFF2-40B4-BE49-F238E27FC236}">
                <a16:creationId xmlns:a16="http://schemas.microsoft.com/office/drawing/2014/main" id="{6424A36E-A433-479C-A1B7-E7E7B5A052E8}"/>
              </a:ext>
            </a:extLst>
          </p:cNvPr>
          <p:cNvSpPr txBox="1">
            <a:spLocks/>
          </p:cNvSpPr>
          <p:nvPr/>
        </p:nvSpPr>
        <p:spPr>
          <a:xfrm>
            <a:off x="865625" y="1716400"/>
            <a:ext cx="2471100" cy="1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" sz="8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04</a:t>
            </a:r>
          </a:p>
        </p:txBody>
      </p:sp>
      <p:sp>
        <p:nvSpPr>
          <p:cNvPr id="12" name="Google Shape;469;p65">
            <a:extLst>
              <a:ext uri="{FF2B5EF4-FFF2-40B4-BE49-F238E27FC236}">
                <a16:creationId xmlns:a16="http://schemas.microsoft.com/office/drawing/2014/main" id="{3FB9E8F5-5D22-4A20-8BEB-C0E5211210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9835" y="1654350"/>
            <a:ext cx="5811559" cy="18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800" b="1" err="1"/>
              <a:t>Haiwan</a:t>
            </a:r>
            <a:r>
              <a:rPr lang="en-MY" sz="4800" b="1"/>
              <a:t> </a:t>
            </a:r>
            <a:r>
              <a:rPr lang="en-MY" sz="4800" b="1" err="1"/>
              <a:t>Melindungi</a:t>
            </a:r>
            <a:r>
              <a:rPr lang="en-MY" sz="4800" b="1"/>
              <a:t> </a:t>
            </a:r>
            <a:r>
              <a:rPr lang="en-MY" sz="4800" b="1" err="1"/>
              <a:t>Telur</a:t>
            </a:r>
            <a:endParaRPr lang="en-MY" sz="4800" b="1"/>
          </a:p>
        </p:txBody>
      </p:sp>
    </p:spTree>
    <p:extLst>
      <p:ext uri="{BB962C8B-B14F-4D97-AF65-F5344CB8AC3E}">
        <p14:creationId xmlns:p14="http://schemas.microsoft.com/office/powerpoint/2010/main" val="189636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4428" y="559091"/>
            <a:ext cx="843075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1. Menyembunyikan dan mengeramkan telur</a:t>
            </a:r>
            <a:endParaRPr lang="en-MY" sz="2800"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465391" y="63567"/>
            <a:ext cx="8213217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Haiwan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Melindungi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Telur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5121F-D817-4F31-8869-F710DE57B82A}"/>
              </a:ext>
            </a:extLst>
          </p:cNvPr>
          <p:cNvSpPr txBox="1"/>
          <p:nvPr/>
        </p:nvSpPr>
        <p:spPr>
          <a:xfrm>
            <a:off x="640110" y="4207697"/>
            <a:ext cx="7777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err="1"/>
              <a:t>Membuat</a:t>
            </a:r>
            <a:r>
              <a:rPr lang="en-MY" sz="1800"/>
              <a:t> </a:t>
            </a:r>
            <a:r>
              <a:rPr lang="en-MY" sz="1800" err="1"/>
              <a:t>jerumun</a:t>
            </a:r>
            <a:r>
              <a:rPr lang="en-MY" sz="1800"/>
              <a:t>, </a:t>
            </a:r>
            <a:r>
              <a:rPr lang="en-MY" sz="1800" err="1"/>
              <a:t>sembunyi</a:t>
            </a:r>
            <a:r>
              <a:rPr lang="en-MY" sz="1800"/>
              <a:t> </a:t>
            </a:r>
            <a:r>
              <a:rPr lang="en-MY" sz="1800" err="1"/>
              <a:t>telur</a:t>
            </a:r>
            <a:r>
              <a:rPr lang="en-MY" sz="1800"/>
              <a:t> di </a:t>
            </a:r>
            <a:r>
              <a:rPr lang="en-MY" sz="1800" err="1"/>
              <a:t>tempat</a:t>
            </a:r>
            <a:r>
              <a:rPr lang="en-MY" sz="1800"/>
              <a:t> </a:t>
            </a:r>
            <a:r>
              <a:rPr lang="en-MY" sz="1800" err="1"/>
              <a:t>tersorok</a:t>
            </a:r>
            <a:r>
              <a:rPr lang="en-MY" sz="1800"/>
              <a:t> </a:t>
            </a:r>
            <a:r>
              <a:rPr lang="en-MY" sz="1800" err="1"/>
              <a:t>atau</a:t>
            </a:r>
            <a:r>
              <a:rPr lang="en-MY" sz="1800"/>
              <a:t> di </a:t>
            </a:r>
            <a:r>
              <a:rPr lang="en-MY" sz="1800" err="1"/>
              <a:t>dalam</a:t>
            </a:r>
            <a:r>
              <a:rPr lang="en-MY" sz="1800"/>
              <a:t> </a:t>
            </a:r>
            <a:r>
              <a:rPr lang="en-MY" sz="1800" err="1"/>
              <a:t>tanah</a:t>
            </a:r>
            <a:r>
              <a:rPr lang="en-MY" sz="180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54FB1-E8E5-4822-88F3-0ED14D6F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29" y="1306741"/>
            <a:ext cx="5278882" cy="2627306"/>
          </a:xfrm>
          <a:prstGeom prst="rect">
            <a:avLst/>
          </a:prstGeom>
        </p:spPr>
      </p:pic>
      <p:pic>
        <p:nvPicPr>
          <p:cNvPr id="2" name="Picture 2" descr="A picture containing outdoor, grass, ground, reptile&#10;&#10;Description automatically generated">
            <a:extLst>
              <a:ext uri="{FF2B5EF4-FFF2-40B4-BE49-F238E27FC236}">
                <a16:creationId xmlns:a16="http://schemas.microsoft.com/office/drawing/2014/main" id="{80B7862E-52EC-2819-E323-EA88FCFB2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2" r="5041"/>
          <a:stretch/>
        </p:blipFill>
        <p:spPr>
          <a:xfrm>
            <a:off x="4609397" y="1325511"/>
            <a:ext cx="2524034" cy="222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53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4428" y="559091"/>
            <a:ext cx="843075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2. Bertelur dengan banyak</a:t>
            </a:r>
            <a:endParaRPr lang="en-MY" sz="2800"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465391" y="63567"/>
            <a:ext cx="8213217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Haiwan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Melindungi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Telur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5121F-D817-4F31-8869-F710DE57B82A}"/>
              </a:ext>
            </a:extLst>
          </p:cNvPr>
          <p:cNvSpPr txBox="1"/>
          <p:nvPr/>
        </p:nvSpPr>
        <p:spPr>
          <a:xfrm>
            <a:off x="525592" y="4314023"/>
            <a:ext cx="843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 err="1"/>
              <a:t>Haiwan</a:t>
            </a:r>
            <a:r>
              <a:rPr lang="en-MY" sz="1800"/>
              <a:t> </a:t>
            </a:r>
            <a:r>
              <a:rPr lang="en-MY" sz="1800" err="1"/>
              <a:t>bertelur</a:t>
            </a:r>
            <a:r>
              <a:rPr lang="en-MY" sz="1800"/>
              <a:t> </a:t>
            </a:r>
            <a:r>
              <a:rPr lang="en-MY" sz="1800" err="1"/>
              <a:t>banyak</a:t>
            </a:r>
            <a:r>
              <a:rPr lang="en-MY" sz="1800"/>
              <a:t> </a:t>
            </a:r>
            <a:r>
              <a:rPr lang="en-MY" sz="1800" err="1"/>
              <a:t>untuk</a:t>
            </a:r>
            <a:r>
              <a:rPr lang="en-MY" sz="1800"/>
              <a:t> </a:t>
            </a:r>
            <a:r>
              <a:rPr lang="en-MY" sz="1800" err="1"/>
              <a:t>memastikan</a:t>
            </a:r>
            <a:r>
              <a:rPr lang="en-MY" sz="1800"/>
              <a:t> </a:t>
            </a:r>
            <a:r>
              <a:rPr lang="en-MY" sz="1800" err="1"/>
              <a:t>lebih</a:t>
            </a:r>
            <a:r>
              <a:rPr lang="en-MY" sz="1800"/>
              <a:t> </a:t>
            </a:r>
            <a:r>
              <a:rPr lang="en-MY" sz="1800" err="1"/>
              <a:t>banyak</a:t>
            </a:r>
            <a:r>
              <a:rPr lang="en-MY" sz="1800"/>
              <a:t> </a:t>
            </a:r>
            <a:r>
              <a:rPr lang="en-MY" sz="1800" err="1"/>
              <a:t>anaknya</a:t>
            </a:r>
            <a:r>
              <a:rPr lang="en-MY" sz="1800"/>
              <a:t> </a:t>
            </a:r>
            <a:r>
              <a:rPr lang="en-MY" sz="1800" err="1"/>
              <a:t>dapat</a:t>
            </a:r>
            <a:r>
              <a:rPr lang="en-MY" sz="1800"/>
              <a:t> </a:t>
            </a:r>
            <a:r>
              <a:rPr lang="en-MY" sz="1800" err="1"/>
              <a:t>hidup</a:t>
            </a:r>
            <a:r>
              <a:rPr lang="en-MY" sz="180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BB1C3-55EC-4571-A3D1-E8EB662D5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79" y="1259818"/>
            <a:ext cx="5648439" cy="28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49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4428" y="559091"/>
            <a:ext cx="843075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3. Telur berbau busuk dan diselaputi lendir</a:t>
            </a:r>
            <a:endParaRPr lang="en-MY" sz="2800"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465391" y="63567"/>
            <a:ext cx="8213217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Haiwan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Melindungi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Telur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5121F-D817-4F31-8869-F710DE57B82A}"/>
              </a:ext>
            </a:extLst>
          </p:cNvPr>
          <p:cNvSpPr txBox="1"/>
          <p:nvPr/>
        </p:nvSpPr>
        <p:spPr>
          <a:xfrm>
            <a:off x="525592" y="4314023"/>
            <a:ext cx="843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800"/>
              <a:t>Lendir menyebabkan telurnya melekat di antara satu sama lain dan membentuk gumpalan yang besar dan licin, menyebabkan haiwan lain sukar memakannya.</a:t>
            </a:r>
            <a:endParaRPr lang="en-MY" sz="180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C509A-3FB6-4C4E-8B91-65A96474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085" y="1188313"/>
            <a:ext cx="6001829" cy="300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1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9"/>
          <p:cNvPicPr preferRelativeResize="0"/>
          <p:nvPr/>
        </p:nvPicPr>
        <p:blipFill rotWithShape="1">
          <a:blip r:embed="rId3">
            <a:alphaModFix/>
          </a:blip>
          <a:srcRect l="18940" r="18940"/>
          <a:stretch/>
        </p:blipFill>
        <p:spPr>
          <a:xfrm>
            <a:off x="873683" y="1191141"/>
            <a:ext cx="1192500" cy="11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0" name="Google Shape;400;p59"/>
          <p:cNvPicPr preferRelativeResize="0"/>
          <p:nvPr/>
        </p:nvPicPr>
        <p:blipFill rotWithShape="1">
          <a:blip r:embed="rId4">
            <a:alphaModFix/>
          </a:blip>
          <a:srcRect l="21454" r="21454"/>
          <a:stretch/>
        </p:blipFill>
        <p:spPr>
          <a:xfrm>
            <a:off x="873683" y="2573171"/>
            <a:ext cx="1192500" cy="11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1" name="Google Shape;401;p59"/>
          <p:cNvPicPr preferRelativeResize="0"/>
          <p:nvPr/>
        </p:nvPicPr>
        <p:blipFill rotWithShape="1">
          <a:blip r:embed="rId5">
            <a:alphaModFix/>
          </a:blip>
          <a:srcRect t="18136" b="18136"/>
          <a:stretch/>
        </p:blipFill>
        <p:spPr>
          <a:xfrm>
            <a:off x="4957108" y="1191141"/>
            <a:ext cx="1192500" cy="11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2" name="Google Shape;402;p59"/>
          <p:cNvPicPr preferRelativeResize="0"/>
          <p:nvPr/>
        </p:nvPicPr>
        <p:blipFill rotWithShape="1">
          <a:blip r:embed="rId6">
            <a:alphaModFix/>
          </a:blip>
          <a:srcRect l="20895" r="20900"/>
          <a:stretch/>
        </p:blipFill>
        <p:spPr>
          <a:xfrm>
            <a:off x="5000613" y="2573171"/>
            <a:ext cx="1192500" cy="11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3" name="Google Shape;403;p59"/>
          <p:cNvSpPr txBox="1">
            <a:spLocks noGrp="1"/>
          </p:cNvSpPr>
          <p:nvPr>
            <p:ph type="title"/>
          </p:nvPr>
        </p:nvSpPr>
        <p:spPr>
          <a:xfrm>
            <a:off x="713225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b="1"/>
              <a:t>Isi </a:t>
            </a:r>
            <a:r>
              <a:rPr lang="en-MY" sz="3200" b="1" err="1"/>
              <a:t>Kandungan</a:t>
            </a:r>
            <a:endParaRPr lang="en-MY" sz="3200" b="1"/>
          </a:p>
        </p:txBody>
      </p:sp>
      <p:sp>
        <p:nvSpPr>
          <p:cNvPr id="404" name="Google Shape;404;p59"/>
          <p:cNvSpPr txBox="1">
            <a:spLocks noGrp="1"/>
          </p:cNvSpPr>
          <p:nvPr>
            <p:ph type="subTitle" idx="1"/>
          </p:nvPr>
        </p:nvSpPr>
        <p:spPr>
          <a:xfrm>
            <a:off x="2313707" y="1667138"/>
            <a:ext cx="2643391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Definisi kemandirian spesies</a:t>
            </a:r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subTitle" idx="2"/>
          </p:nvPr>
        </p:nvSpPr>
        <p:spPr>
          <a:xfrm>
            <a:off x="2313717" y="1296554"/>
            <a:ext cx="2076600" cy="3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Kemandirian Spesies</a:t>
            </a:r>
            <a:endParaRPr sz="1600"/>
          </a:p>
        </p:txBody>
      </p:sp>
      <p:sp>
        <p:nvSpPr>
          <p:cNvPr id="406" name="Google Shape;406;p59"/>
          <p:cNvSpPr txBox="1">
            <a:spLocks noGrp="1"/>
          </p:cNvSpPr>
          <p:nvPr>
            <p:ph type="title" idx="3"/>
          </p:nvPr>
        </p:nvSpPr>
        <p:spPr>
          <a:xfrm>
            <a:off x="830183" y="1296566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7" name="Google Shape;407;p59"/>
          <p:cNvSpPr txBox="1">
            <a:spLocks noGrp="1"/>
          </p:cNvSpPr>
          <p:nvPr>
            <p:ph type="subTitle" idx="4"/>
          </p:nvPr>
        </p:nvSpPr>
        <p:spPr>
          <a:xfrm>
            <a:off x="2282040" y="3109809"/>
            <a:ext cx="2415711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Ciri Khas Haiwan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T</a:t>
            </a:r>
            <a:r>
              <a:rPr lang="en-MY" err="1"/>
              <a:t>i</a:t>
            </a:r>
            <a:r>
              <a:rPr lang="en"/>
              <a:t>ngkah Laku Khas Haiwan</a:t>
            </a:r>
            <a:endParaRPr/>
          </a:p>
        </p:txBody>
      </p:sp>
      <p:sp>
        <p:nvSpPr>
          <p:cNvPr id="408" name="Google Shape;408;p59"/>
          <p:cNvSpPr txBox="1">
            <a:spLocks noGrp="1"/>
          </p:cNvSpPr>
          <p:nvPr>
            <p:ph type="subTitle" idx="5"/>
          </p:nvPr>
        </p:nvSpPr>
        <p:spPr>
          <a:xfrm>
            <a:off x="2313717" y="2533748"/>
            <a:ext cx="2556391" cy="3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Berlindung daripada Musuh</a:t>
            </a:r>
            <a:endParaRPr/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 idx="6"/>
          </p:nvPr>
        </p:nvSpPr>
        <p:spPr>
          <a:xfrm>
            <a:off x="830183" y="2678621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1" name="Google Shape;411;p59"/>
          <p:cNvSpPr txBox="1">
            <a:spLocks noGrp="1"/>
          </p:cNvSpPr>
          <p:nvPr>
            <p:ph type="subTitle" idx="8"/>
          </p:nvPr>
        </p:nvSpPr>
        <p:spPr>
          <a:xfrm>
            <a:off x="6193108" y="1537553"/>
            <a:ext cx="3122465" cy="3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Haiwan Melindungi Telur</a:t>
            </a:r>
            <a:endParaRPr/>
          </a:p>
        </p:txBody>
      </p:sp>
      <p:sp>
        <p:nvSpPr>
          <p:cNvPr id="412" name="Google Shape;412;p59"/>
          <p:cNvSpPr txBox="1">
            <a:spLocks noGrp="1"/>
          </p:cNvSpPr>
          <p:nvPr>
            <p:ph type="title" idx="9"/>
          </p:nvPr>
        </p:nvSpPr>
        <p:spPr>
          <a:xfrm>
            <a:off x="4913608" y="1296566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4" name="Google Shape;414;p59"/>
          <p:cNvSpPr txBox="1">
            <a:spLocks noGrp="1"/>
          </p:cNvSpPr>
          <p:nvPr>
            <p:ph type="subTitle" idx="14"/>
          </p:nvPr>
        </p:nvSpPr>
        <p:spPr>
          <a:xfrm>
            <a:off x="6236608" y="4256863"/>
            <a:ext cx="2347786" cy="75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err="1"/>
              <a:t>Haiwan</a:t>
            </a:r>
            <a:r>
              <a:rPr lang="en-MY"/>
              <a:t> </a:t>
            </a:r>
            <a:r>
              <a:rPr lang="en-MY" err="1"/>
              <a:t>Imaginasi</a:t>
            </a:r>
            <a:endParaRPr lang="en-MY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/>
              <a:t>(</a:t>
            </a:r>
            <a:r>
              <a:rPr lang="en-MY" err="1"/>
              <a:t>Projek</a:t>
            </a:r>
            <a:r>
              <a:rPr lang="en-MY"/>
              <a:t>)</a:t>
            </a:r>
            <a:endParaRPr/>
          </a:p>
        </p:txBody>
      </p:sp>
      <p:sp>
        <p:nvSpPr>
          <p:cNvPr id="415" name="Google Shape;415;p59"/>
          <p:cNvSpPr txBox="1">
            <a:spLocks noGrp="1"/>
          </p:cNvSpPr>
          <p:nvPr>
            <p:ph type="title" idx="15"/>
          </p:nvPr>
        </p:nvSpPr>
        <p:spPr>
          <a:xfrm>
            <a:off x="4945285" y="2689703"/>
            <a:ext cx="12795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25" name="Google Shape;420;p60">
            <a:extLst>
              <a:ext uri="{FF2B5EF4-FFF2-40B4-BE49-F238E27FC236}">
                <a16:creationId xmlns:a16="http://schemas.microsoft.com/office/drawing/2014/main" id="{6FC96E46-0558-4370-A4B0-CE691871BA2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927" t="19813" r="41196"/>
          <a:stretch/>
        </p:blipFill>
        <p:spPr>
          <a:xfrm>
            <a:off x="873120" y="3976297"/>
            <a:ext cx="1192500" cy="11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" name="Google Shape;421;p60">
            <a:extLst>
              <a:ext uri="{FF2B5EF4-FFF2-40B4-BE49-F238E27FC236}">
                <a16:creationId xmlns:a16="http://schemas.microsoft.com/office/drawing/2014/main" id="{44FB2A4F-6FB9-4EA0-9BA0-293B912722B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5240" t="28774" r="23477" b="12608"/>
          <a:stretch/>
        </p:blipFill>
        <p:spPr>
          <a:xfrm>
            <a:off x="5000613" y="3952359"/>
            <a:ext cx="1192500" cy="11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" name="Google Shape;426;p60">
            <a:extLst>
              <a:ext uri="{FF2B5EF4-FFF2-40B4-BE49-F238E27FC236}">
                <a16:creationId xmlns:a16="http://schemas.microsoft.com/office/drawing/2014/main" id="{C27D55D7-49FE-4A20-8BCC-41702A12DD45}"/>
              </a:ext>
            </a:extLst>
          </p:cNvPr>
          <p:cNvSpPr txBox="1">
            <a:spLocks/>
          </p:cNvSpPr>
          <p:nvPr/>
        </p:nvSpPr>
        <p:spPr>
          <a:xfrm>
            <a:off x="830183" y="4060651"/>
            <a:ext cx="12795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Tera"/>
              <a:buNone/>
              <a:defRPr sz="5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Lexend Tera"/>
                <a:cs typeface="Calibri" panose="020F0502020204030204" pitchFamily="34" charset="0"/>
                <a:sym typeface="Lexend Ter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8" name="Google Shape;429;p60">
            <a:extLst>
              <a:ext uri="{FF2B5EF4-FFF2-40B4-BE49-F238E27FC236}">
                <a16:creationId xmlns:a16="http://schemas.microsoft.com/office/drawing/2014/main" id="{FF47998E-54EA-4BEC-95D3-F3316247DDF3}"/>
              </a:ext>
            </a:extLst>
          </p:cNvPr>
          <p:cNvSpPr txBox="1">
            <a:spLocks/>
          </p:cNvSpPr>
          <p:nvPr/>
        </p:nvSpPr>
        <p:spPr>
          <a:xfrm>
            <a:off x="4957108" y="3991770"/>
            <a:ext cx="12795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Tera"/>
              <a:buNone/>
              <a:defRPr sz="5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Lexend Tera"/>
                <a:cs typeface="Calibri" panose="020F0502020204030204" pitchFamily="34" charset="0"/>
                <a:sym typeface="Lexend Ter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31" name="Google Shape;408;p59">
            <a:extLst>
              <a:ext uri="{FF2B5EF4-FFF2-40B4-BE49-F238E27FC236}">
                <a16:creationId xmlns:a16="http://schemas.microsoft.com/office/drawing/2014/main" id="{EB7B041B-F570-4453-988B-4DD06B8547D2}"/>
              </a:ext>
            </a:extLst>
          </p:cNvPr>
          <p:cNvSpPr txBox="1">
            <a:spLocks/>
          </p:cNvSpPr>
          <p:nvPr/>
        </p:nvSpPr>
        <p:spPr>
          <a:xfrm>
            <a:off x="2308624" y="3872263"/>
            <a:ext cx="2556391" cy="929700"/>
          </a:xfrm>
          <a:prstGeom prst="rect">
            <a:avLst/>
          </a:prstGeom>
          <a:noFill/>
          <a:ln>
            <a:noFill/>
          </a:ln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800" b="1" i="0" u="none" strike="noStrike" cap="none">
                <a:solidFill>
                  <a:schemeClr val="accent4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MY" err="1"/>
              <a:t>Berlindung</a:t>
            </a:r>
            <a:r>
              <a:rPr lang="en-MY"/>
              <a:t> </a:t>
            </a:r>
            <a:r>
              <a:rPr lang="en-MY" err="1"/>
              <a:t>Daripada</a:t>
            </a:r>
            <a:r>
              <a:rPr lang="en-MY"/>
              <a:t> </a:t>
            </a:r>
            <a:r>
              <a:rPr lang="en-MY" err="1"/>
              <a:t>Cuaca</a:t>
            </a:r>
            <a:r>
              <a:rPr lang="en-MY"/>
              <a:t> </a:t>
            </a:r>
            <a:r>
              <a:rPr lang="en-MY" err="1"/>
              <a:t>Melampau</a:t>
            </a:r>
            <a:endParaRPr lang="en-MY"/>
          </a:p>
        </p:txBody>
      </p:sp>
      <p:sp>
        <p:nvSpPr>
          <p:cNvPr id="32" name="Google Shape;414;p59">
            <a:extLst>
              <a:ext uri="{FF2B5EF4-FFF2-40B4-BE49-F238E27FC236}">
                <a16:creationId xmlns:a16="http://schemas.microsoft.com/office/drawing/2014/main" id="{142F5B06-C917-4370-8D57-EDF22D713FCF}"/>
              </a:ext>
            </a:extLst>
          </p:cNvPr>
          <p:cNvSpPr txBox="1">
            <a:spLocks/>
          </p:cNvSpPr>
          <p:nvPr/>
        </p:nvSpPr>
        <p:spPr>
          <a:xfrm>
            <a:off x="6224785" y="2772266"/>
            <a:ext cx="2347786" cy="370500"/>
          </a:xfrm>
          <a:prstGeom prst="rect">
            <a:avLst/>
          </a:prstGeom>
          <a:noFill/>
          <a:ln>
            <a:noFill/>
          </a:ln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800" b="1" i="0" u="none" strike="noStrike" cap="none">
                <a:solidFill>
                  <a:schemeClr val="accent4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Fira Sans"/>
              <a:buNone/>
              <a:defRPr sz="1600" b="1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MY" err="1"/>
              <a:t>Haiwan</a:t>
            </a:r>
            <a:r>
              <a:rPr lang="en-MY"/>
              <a:t> </a:t>
            </a:r>
            <a:r>
              <a:rPr lang="en-MY" err="1"/>
              <a:t>Memastikan</a:t>
            </a:r>
            <a:r>
              <a:rPr lang="en-MY"/>
              <a:t> </a:t>
            </a:r>
            <a:r>
              <a:rPr lang="en-MY" err="1"/>
              <a:t>Anaknya</a:t>
            </a:r>
            <a:r>
              <a:rPr lang="en-MY"/>
              <a:t> Terus </a:t>
            </a:r>
            <a:r>
              <a:rPr lang="en-MY" err="1"/>
              <a:t>Hidup</a:t>
            </a:r>
            <a:endParaRPr lang="en-MY"/>
          </a:p>
        </p:txBody>
      </p:sp>
      <p:sp>
        <p:nvSpPr>
          <p:cNvPr id="33" name="Google Shape;407;p59">
            <a:extLst>
              <a:ext uri="{FF2B5EF4-FFF2-40B4-BE49-F238E27FC236}">
                <a16:creationId xmlns:a16="http://schemas.microsoft.com/office/drawing/2014/main" id="{B2B7166A-E1F1-4930-9084-5C0A5C33C133}"/>
              </a:ext>
            </a:extLst>
          </p:cNvPr>
          <p:cNvSpPr txBox="1">
            <a:spLocks/>
          </p:cNvSpPr>
          <p:nvPr/>
        </p:nvSpPr>
        <p:spPr>
          <a:xfrm>
            <a:off x="2245281" y="4508474"/>
            <a:ext cx="2502701" cy="559500"/>
          </a:xfrm>
          <a:prstGeom prst="rect">
            <a:avLst/>
          </a:prstGeom>
          <a:noFill/>
          <a:ln>
            <a:noFill/>
          </a:ln>
          <a:effectLst>
            <a:outerShdw blurRad="57150" dist="19050" dir="18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buFontTx/>
              <a:buChar char="-"/>
            </a:pPr>
            <a:r>
              <a:rPr lang="en-MY" err="1"/>
              <a:t>Ciri</a:t>
            </a:r>
            <a:r>
              <a:rPr lang="en-MY"/>
              <a:t> Khas </a:t>
            </a:r>
            <a:r>
              <a:rPr lang="en-MY" err="1"/>
              <a:t>Haiwan</a:t>
            </a:r>
            <a:endParaRPr lang="en-MY"/>
          </a:p>
          <a:p>
            <a:pPr marL="285750" indent="-285750">
              <a:buFontTx/>
              <a:buChar char="-"/>
            </a:pPr>
            <a:r>
              <a:rPr lang="en-MY" err="1"/>
              <a:t>Tingkah</a:t>
            </a:r>
            <a:r>
              <a:rPr lang="en-MY"/>
              <a:t> </a:t>
            </a:r>
            <a:r>
              <a:rPr lang="en-MY" err="1"/>
              <a:t>Laku</a:t>
            </a:r>
            <a:r>
              <a:rPr lang="en-MY"/>
              <a:t> Khas </a:t>
            </a:r>
            <a:r>
              <a:rPr lang="en-MY" err="1"/>
              <a:t>Haiwan</a:t>
            </a:r>
            <a:endParaRPr lang="en-MY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4428" y="559091"/>
            <a:ext cx="843075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4. Menyembunyikan telur</a:t>
            </a:r>
            <a:endParaRPr lang="en-MY" sz="2800"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465391" y="63567"/>
            <a:ext cx="8213217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Haiwan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Melindungi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Telur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D9E29-E4D2-4A0A-A640-614D2261D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25"/>
          <a:stretch/>
        </p:blipFill>
        <p:spPr>
          <a:xfrm>
            <a:off x="3124105" y="1369467"/>
            <a:ext cx="2676659" cy="2677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D277A-A310-4A33-B00C-4880B9EFF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91" y="1832828"/>
            <a:ext cx="2050714" cy="1477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A45387-27F1-415D-BF2F-BB46D8B37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764" y="1783590"/>
            <a:ext cx="2269844" cy="152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03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303211" y="575629"/>
            <a:ext cx="843075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5. Bertelur di dalam lubang dan ditimbus dengan tanah</a:t>
            </a:r>
            <a:endParaRPr lang="en-MY" sz="2800"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465391" y="63567"/>
            <a:ext cx="8213217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Haiwan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Melindungi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Telur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60950-C5B8-4338-9F08-2F08207D8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628" y="1510516"/>
            <a:ext cx="3162741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45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0;p65">
            <a:extLst>
              <a:ext uri="{FF2B5EF4-FFF2-40B4-BE49-F238E27FC236}">
                <a16:creationId xmlns:a16="http://schemas.microsoft.com/office/drawing/2014/main" id="{6424A36E-A433-479C-A1B7-E7E7B5A052E8}"/>
              </a:ext>
            </a:extLst>
          </p:cNvPr>
          <p:cNvSpPr txBox="1">
            <a:spLocks/>
          </p:cNvSpPr>
          <p:nvPr/>
        </p:nvSpPr>
        <p:spPr>
          <a:xfrm>
            <a:off x="865625" y="1716400"/>
            <a:ext cx="2471100" cy="1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" sz="8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05</a:t>
            </a:r>
          </a:p>
        </p:txBody>
      </p:sp>
      <p:sp>
        <p:nvSpPr>
          <p:cNvPr id="12" name="Google Shape;469;p65">
            <a:extLst>
              <a:ext uri="{FF2B5EF4-FFF2-40B4-BE49-F238E27FC236}">
                <a16:creationId xmlns:a16="http://schemas.microsoft.com/office/drawing/2014/main" id="{3FB9E8F5-5D22-4A20-8BEB-C0E5211210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9835" y="1654350"/>
            <a:ext cx="5811559" cy="18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800" b="1" err="1"/>
              <a:t>Haiwan</a:t>
            </a:r>
            <a:r>
              <a:rPr lang="en-MY" sz="4800" b="1"/>
              <a:t> </a:t>
            </a:r>
            <a:r>
              <a:rPr lang="en-MY" sz="4800" b="1" err="1"/>
              <a:t>Memastikan</a:t>
            </a:r>
            <a:r>
              <a:rPr lang="en-MY" sz="4800" b="1"/>
              <a:t> </a:t>
            </a:r>
            <a:r>
              <a:rPr lang="en-MY" sz="4800" b="1" err="1"/>
              <a:t>Anaknya</a:t>
            </a:r>
            <a:r>
              <a:rPr lang="en-MY" sz="4800" b="1"/>
              <a:t> Terus </a:t>
            </a:r>
            <a:r>
              <a:rPr lang="en-MY" sz="4800" b="1" err="1"/>
              <a:t>Hidup</a:t>
            </a:r>
            <a:endParaRPr lang="en-MY" sz="4800" b="1"/>
          </a:p>
        </p:txBody>
      </p:sp>
    </p:spTree>
    <p:extLst>
      <p:ext uri="{BB962C8B-B14F-4D97-AF65-F5344CB8AC3E}">
        <p14:creationId xmlns:p14="http://schemas.microsoft.com/office/powerpoint/2010/main" val="1333778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303211" y="575629"/>
            <a:ext cx="843075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800" b="1"/>
              <a:t>1. Menjaga dan menyusukan anak</a:t>
            </a:r>
            <a:endParaRPr lang="en-MY" sz="2800"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465391" y="63567"/>
            <a:ext cx="8213217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Haiwan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Memastikan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Anaknya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Terus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Hidup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A28DE-0F16-4BCA-A26B-A78A6C91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21" y="1263111"/>
            <a:ext cx="6005758" cy="298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65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303211" y="575629"/>
            <a:ext cx="843075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2400" b="1"/>
              <a:t>2. Menyusu dan membesar sepenuhnya di dalam kantung</a:t>
            </a:r>
            <a:endParaRPr lang="en-MY" sz="2400"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465391" y="63567"/>
            <a:ext cx="8213217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Haiwan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Memastikan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Anaknya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Terus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Hidup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1234E-9B45-471A-B0B1-958226AC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863" y="1239627"/>
            <a:ext cx="3502271" cy="35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5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303211" y="575629"/>
            <a:ext cx="843075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2400" b="1"/>
              <a:t>3. </a:t>
            </a:r>
            <a:r>
              <a:rPr lang="it-IT" sz="2400" b="1"/>
              <a:t>Membawa anaknya di dalam mulut</a:t>
            </a:r>
            <a:endParaRPr lang="en-MY" sz="2400"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465391" y="63567"/>
            <a:ext cx="8213217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Haiwan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Memastikan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Anaknya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Terus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Hidup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CB6DC-C581-4AED-A581-B888A6699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25" y="1247709"/>
            <a:ext cx="6187949" cy="30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93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303211" y="575629"/>
            <a:ext cx="843075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2400" b="1"/>
              <a:t>4. Menyerang apabila anaknya diganggu.</a:t>
            </a:r>
            <a:endParaRPr lang="en-MY" sz="2400" b="1"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8CB3D2CF-8532-4DD2-AE0E-1C5BD5AD8DBE}"/>
              </a:ext>
            </a:extLst>
          </p:cNvPr>
          <p:cNvSpPr txBox="1">
            <a:spLocks/>
          </p:cNvSpPr>
          <p:nvPr/>
        </p:nvSpPr>
        <p:spPr>
          <a:xfrm>
            <a:off x="465391" y="63567"/>
            <a:ext cx="8213217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Lexend Tera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Haiwan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Memastikan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Anaknya</a:t>
            </a:r>
            <a:r>
              <a:rPr kumimoji="0" lang="en-MY" sz="2800" b="1" i="0" u="none" strike="noStrike" kern="0" cap="none" spc="0" normalizeH="0" baseline="0" noProof="0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 Terus </a:t>
            </a:r>
            <a:r>
              <a:rPr kumimoji="0" lang="en-MY" sz="2800" b="1" i="0" u="none" strike="noStrike" kern="0" cap="none" spc="0" normalizeH="0" baseline="0" noProof="0" err="1">
                <a:ln>
                  <a:noFill/>
                </a:ln>
                <a:solidFill>
                  <a:srgbClr val="003D1B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exend Tera"/>
              </a:rPr>
              <a:t>Hidup</a:t>
            </a:r>
            <a:endParaRPr kumimoji="0" lang="en-MY" sz="2800" b="1" i="0" u="none" strike="noStrike" kern="0" cap="none" spc="0" normalizeH="0" baseline="0" noProof="0">
              <a:ln>
                <a:noFill/>
              </a:ln>
              <a:solidFill>
                <a:srgbClr val="003D1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exend Te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0BF0B-58CD-4A20-8C34-DF579A6D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623" y="1181701"/>
            <a:ext cx="6526754" cy="321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3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8"/>
          <p:cNvSpPr txBox="1">
            <a:spLocks noGrp="1"/>
          </p:cNvSpPr>
          <p:nvPr>
            <p:ph type="title"/>
          </p:nvPr>
        </p:nvSpPr>
        <p:spPr>
          <a:xfrm>
            <a:off x="3336450" y="736950"/>
            <a:ext cx="24711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" name="Google Shape;469;p65">
            <a:extLst>
              <a:ext uri="{FF2B5EF4-FFF2-40B4-BE49-F238E27FC236}">
                <a16:creationId xmlns:a16="http://schemas.microsoft.com/office/drawing/2014/main" id="{CA35A314-F290-419F-BD4F-A72E0FB6D1D4}"/>
              </a:ext>
            </a:extLst>
          </p:cNvPr>
          <p:cNvSpPr txBox="1">
            <a:spLocks/>
          </p:cNvSpPr>
          <p:nvPr/>
        </p:nvSpPr>
        <p:spPr>
          <a:xfrm>
            <a:off x="1716291" y="2662815"/>
            <a:ext cx="6268759" cy="107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exend Tera"/>
              <a:buNone/>
              <a:defRPr sz="80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Lexend Tera"/>
              <a:buNone/>
              <a:defRPr sz="12000" b="0" i="0" u="none" strike="noStrike" cap="none">
                <a:solidFill>
                  <a:schemeClr val="lt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rPr lang="en-MY" sz="5400" b="1" err="1">
                <a:solidFill>
                  <a:schemeClr val="accent4"/>
                </a:solidFill>
              </a:rPr>
              <a:t>Haiwan</a:t>
            </a:r>
            <a:r>
              <a:rPr lang="en-MY" sz="5400" b="1">
                <a:solidFill>
                  <a:schemeClr val="accent4"/>
                </a:solidFill>
              </a:rPr>
              <a:t> </a:t>
            </a:r>
            <a:r>
              <a:rPr lang="en-MY" sz="5400" b="1" err="1">
                <a:solidFill>
                  <a:schemeClr val="accent4"/>
                </a:solidFill>
              </a:rPr>
              <a:t>Imaginasi</a:t>
            </a:r>
            <a:endParaRPr lang="en-MY" sz="5400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00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 txBox="1">
            <a:spLocks noGrp="1"/>
          </p:cNvSpPr>
          <p:nvPr>
            <p:ph type="subTitle" idx="1"/>
          </p:nvPr>
        </p:nvSpPr>
        <p:spPr>
          <a:xfrm>
            <a:off x="123549" y="1775638"/>
            <a:ext cx="4926918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err="1"/>
              <a:t>Berdasarkan</a:t>
            </a:r>
            <a:r>
              <a:rPr lang="en-US" sz="2400"/>
              <a:t> </a:t>
            </a:r>
            <a:r>
              <a:rPr lang="en-US" sz="2400" err="1"/>
              <a:t>ciri</a:t>
            </a:r>
            <a:r>
              <a:rPr lang="en-US" sz="2400"/>
              <a:t> dan </a:t>
            </a:r>
            <a:r>
              <a:rPr lang="en-US" sz="2400" err="1"/>
              <a:t>tingkahlaku</a:t>
            </a:r>
            <a:r>
              <a:rPr lang="en-US" sz="2400"/>
              <a:t> </a:t>
            </a:r>
            <a:r>
              <a:rPr lang="en-US" sz="2400" err="1"/>
              <a:t>haiwan</a:t>
            </a:r>
            <a:r>
              <a:rPr lang="en-US" sz="2400"/>
              <a:t> yang </a:t>
            </a:r>
            <a:r>
              <a:rPr lang="en-US" sz="2400" err="1"/>
              <a:t>telah</a:t>
            </a:r>
            <a:r>
              <a:rPr lang="en-US" sz="2400"/>
              <a:t> </a:t>
            </a:r>
            <a:r>
              <a:rPr lang="en-US" sz="2400" err="1"/>
              <a:t>dipelajari</a:t>
            </a:r>
            <a:r>
              <a:rPr lang="en-US" sz="240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Bina </a:t>
            </a:r>
            <a:r>
              <a:rPr lang="en-US" sz="2400" err="1"/>
              <a:t>satu</a:t>
            </a:r>
            <a:r>
              <a:rPr lang="en-US" sz="2400"/>
              <a:t> </a:t>
            </a:r>
            <a:r>
              <a:rPr lang="en-US" sz="2400" err="1"/>
              <a:t>haiwan</a:t>
            </a:r>
            <a:r>
              <a:rPr lang="en-US" sz="2400"/>
              <a:t> </a:t>
            </a:r>
            <a:r>
              <a:rPr lang="en-US" sz="2400" err="1"/>
              <a:t>imaginasi</a:t>
            </a:r>
            <a:r>
              <a:rPr lang="en-US" sz="2400"/>
              <a:t> yang </a:t>
            </a:r>
            <a:r>
              <a:rPr lang="en-US" sz="2400" err="1"/>
              <a:t>boleh</a:t>
            </a:r>
            <a:r>
              <a:rPr lang="en-US" sz="2400"/>
              <a:t> </a:t>
            </a:r>
            <a:r>
              <a:rPr lang="en-US" sz="2400" err="1"/>
              <a:t>menjaga</a:t>
            </a:r>
            <a:r>
              <a:rPr lang="en-US" sz="2400"/>
              <a:t> </a:t>
            </a:r>
            <a:r>
              <a:rPr lang="en-US" sz="2400" err="1"/>
              <a:t>kemandirian</a:t>
            </a:r>
            <a:r>
              <a:rPr lang="en-US" sz="2400"/>
              <a:t> </a:t>
            </a:r>
            <a:r>
              <a:rPr lang="en-US" sz="2400" err="1"/>
              <a:t>spesiesnya</a:t>
            </a:r>
            <a:r>
              <a:rPr lang="en-US" sz="2400"/>
              <a:t> </a:t>
            </a:r>
            <a:r>
              <a:rPr lang="en-US" sz="2400" err="1"/>
              <a:t>dengan</a:t>
            </a:r>
            <a:r>
              <a:rPr lang="en-US" sz="2400"/>
              <a:t> </a:t>
            </a:r>
            <a:r>
              <a:rPr lang="en-US" sz="2400" err="1"/>
              <a:t>baik</a:t>
            </a:r>
            <a:r>
              <a:rPr lang="en-US" sz="2400"/>
              <a:t>.</a:t>
            </a:r>
            <a:endParaRPr sz="2400"/>
          </a:p>
        </p:txBody>
      </p:sp>
      <p:sp>
        <p:nvSpPr>
          <p:cNvPr id="478" name="Google Shape;478;p66"/>
          <p:cNvSpPr txBox="1">
            <a:spLocks noGrp="1"/>
          </p:cNvSpPr>
          <p:nvPr>
            <p:ph type="title"/>
          </p:nvPr>
        </p:nvSpPr>
        <p:spPr>
          <a:xfrm>
            <a:off x="713225" y="606075"/>
            <a:ext cx="33066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Haiwan Imaginasi</a:t>
            </a:r>
            <a:endParaRPr sz="32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4CE3A-5BE1-46A5-84A4-C3E4ACA86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44" y="170857"/>
            <a:ext cx="3628831" cy="2400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D0CD6-FE6B-43CC-A749-123A60503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563" y="2907866"/>
            <a:ext cx="3264195" cy="223563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>
            <a:spLocks noGrp="1"/>
          </p:cNvSpPr>
          <p:nvPr>
            <p:ph type="title"/>
          </p:nvPr>
        </p:nvSpPr>
        <p:spPr>
          <a:xfrm>
            <a:off x="713225" y="606075"/>
            <a:ext cx="749511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1. Lakarkan Haiwan Imaginasi</a:t>
            </a:r>
            <a:endParaRPr sz="36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5D33E-D1BF-486A-8A3E-D8A43738A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99" y="1638460"/>
            <a:ext cx="4697762" cy="3207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02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9;p65">
            <a:extLst>
              <a:ext uri="{FF2B5EF4-FFF2-40B4-BE49-F238E27FC236}">
                <a16:creationId xmlns:a16="http://schemas.microsoft.com/office/drawing/2014/main" id="{0DBCC7F9-A502-477B-82DB-B405ABC9FD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51575" y="2571750"/>
            <a:ext cx="5179200" cy="9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err="1"/>
              <a:t>Kemandirian</a:t>
            </a:r>
            <a:r>
              <a:rPr lang="en-MY" b="1"/>
              <a:t/>
            </a:r>
            <a:br>
              <a:rPr lang="en-MY" b="1"/>
            </a:br>
            <a:r>
              <a:rPr lang="en-MY" b="1" err="1"/>
              <a:t>Spesies</a:t>
            </a:r>
            <a:endParaRPr b="1"/>
          </a:p>
        </p:txBody>
      </p:sp>
      <p:sp>
        <p:nvSpPr>
          <p:cNvPr id="12" name="Google Shape;470;p65">
            <a:extLst>
              <a:ext uri="{FF2B5EF4-FFF2-40B4-BE49-F238E27FC236}">
                <a16:creationId xmlns:a16="http://schemas.microsoft.com/office/drawing/2014/main" id="{FD22C6AE-94B7-4673-9D2A-E278E40D0E8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4000"/>
            <a:ext cx="24711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2793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>
            <a:spLocks noGrp="1"/>
          </p:cNvSpPr>
          <p:nvPr>
            <p:ph type="title"/>
          </p:nvPr>
        </p:nvSpPr>
        <p:spPr>
          <a:xfrm>
            <a:off x="713225" y="606075"/>
            <a:ext cx="749511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2. Bina Model Haiwan Imaginasi </a:t>
            </a:r>
            <a:endParaRPr sz="36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92675-312B-42B5-A493-E4D5A6B59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4" b="95802" l="4898" r="89796">
                        <a14:foregroundMark x1="5306" y1="47710" x2="5306" y2="47710"/>
                        <a14:foregroundMark x1="23265" y1="11069" x2="23265" y2="11069"/>
                        <a14:foregroundMark x1="51429" y1="91603" x2="51429" y2="91603"/>
                        <a14:foregroundMark x1="47347" y1="95802" x2="47347" y2="95802"/>
                      </a14:backgroundRemoval>
                    </a14:imgEffect>
                  </a14:imgLayer>
                </a14:imgProps>
              </a:ext>
            </a:extLst>
          </a:blip>
          <a:srcRect t="20269" r="11916"/>
          <a:stretch/>
        </p:blipFill>
        <p:spPr>
          <a:xfrm>
            <a:off x="3064100" y="1951147"/>
            <a:ext cx="3015799" cy="29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29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>
            <a:spLocks noGrp="1"/>
          </p:cNvSpPr>
          <p:nvPr>
            <p:ph type="title"/>
          </p:nvPr>
        </p:nvSpPr>
        <p:spPr>
          <a:xfrm>
            <a:off x="2846137" y="2570421"/>
            <a:ext cx="6220046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tx1"/>
                </a:solidFill>
              </a:rPr>
              <a:t>3. Jelaskan ciri-ciri dan tingkahlaku haiwan imaginasi anda untuk menjaga kemandirian spesiesnya</a:t>
            </a:r>
            <a:endParaRPr sz="3200" b="1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92675-312B-42B5-A493-E4D5A6B59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4" b="95802" l="4898" r="89796">
                        <a14:foregroundMark x1="5306" y1="47710" x2="5306" y2="47710"/>
                        <a14:foregroundMark x1="23265" y1="11069" x2="23265" y2="11069"/>
                        <a14:foregroundMark x1="51429" y1="91603" x2="51429" y2="91603"/>
                        <a14:foregroundMark x1="47347" y1="95802" x2="47347" y2="95802"/>
                      </a14:backgroundRemoval>
                    </a14:imgEffect>
                  </a14:imgLayer>
                </a14:imgProps>
              </a:ext>
            </a:extLst>
          </a:blip>
          <a:srcRect t="20269" r="11916"/>
          <a:stretch/>
        </p:blipFill>
        <p:spPr>
          <a:xfrm>
            <a:off x="172043" y="1637163"/>
            <a:ext cx="3015799" cy="2919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0250C-D5B8-44B2-846C-E3DBE5572FF8}"/>
              </a:ext>
            </a:extLst>
          </p:cNvPr>
          <p:cNvSpPr txBox="1"/>
          <p:nvPr/>
        </p:nvSpPr>
        <p:spPr>
          <a:xfrm>
            <a:off x="3030278" y="4079323"/>
            <a:ext cx="36682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err="1"/>
              <a:t>Contoh</a:t>
            </a:r>
            <a:r>
              <a:rPr lang="en-MY" b="1"/>
              <a:t>:</a:t>
            </a:r>
          </a:p>
          <a:p>
            <a:r>
              <a:rPr lang="en-MY" b="1"/>
              <a:t>Kuku </a:t>
            </a:r>
            <a:r>
              <a:rPr lang="en-MY" b="1" err="1"/>
              <a:t>tajam</a:t>
            </a:r>
            <a:endParaRPr lang="en-MY" b="1"/>
          </a:p>
          <a:p>
            <a:r>
              <a:rPr lang="en-MY" err="1"/>
              <a:t>untuk</a:t>
            </a:r>
            <a:r>
              <a:rPr lang="en-MY"/>
              <a:t> </a:t>
            </a:r>
            <a:r>
              <a:rPr lang="en-MY" err="1"/>
              <a:t>mencakar</a:t>
            </a:r>
            <a:r>
              <a:rPr lang="en-MY"/>
              <a:t> dan </a:t>
            </a:r>
            <a:r>
              <a:rPr lang="en-MY" err="1"/>
              <a:t>mencengkam</a:t>
            </a:r>
            <a:r>
              <a:rPr lang="en-MY"/>
              <a:t> </a:t>
            </a:r>
            <a:r>
              <a:rPr lang="en-MY" err="1"/>
              <a:t>musuh</a:t>
            </a:r>
            <a:endParaRPr lang="en-MY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5362AF-8DC1-4A7E-96A5-0AD6B0170088}"/>
              </a:ext>
            </a:extLst>
          </p:cNvPr>
          <p:cNvCxnSpPr>
            <a:cxnSpLocks/>
          </p:cNvCxnSpPr>
          <p:nvPr/>
        </p:nvCxnSpPr>
        <p:spPr>
          <a:xfrm flipH="1">
            <a:off x="2211573" y="4231758"/>
            <a:ext cx="8187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324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5"/>
          <p:cNvSpPr txBox="1">
            <a:spLocks noGrp="1"/>
          </p:cNvSpPr>
          <p:nvPr>
            <p:ph type="ctrTitle"/>
          </p:nvPr>
        </p:nvSpPr>
        <p:spPr>
          <a:xfrm>
            <a:off x="1316700" y="1451400"/>
            <a:ext cx="6510600" cy="22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SEKIAN,</a:t>
            </a:r>
            <a:br>
              <a:rPr lang="en" b="1"/>
            </a:br>
            <a:r>
              <a:rPr lang="en" b="1"/>
              <a:t> TERIMA KASIH</a:t>
            </a:r>
            <a:endParaRPr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"/>
          <p:cNvSpPr txBox="1">
            <a:spLocks noGrp="1"/>
          </p:cNvSpPr>
          <p:nvPr>
            <p:ph type="subTitle" idx="1"/>
          </p:nvPr>
        </p:nvSpPr>
        <p:spPr>
          <a:xfrm>
            <a:off x="1529791" y="3399902"/>
            <a:ext cx="6079500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Sains Darjah 5</a:t>
            </a:r>
            <a:endParaRPr dirty="0"/>
          </a:p>
        </p:txBody>
      </p:sp>
      <p:grpSp>
        <p:nvGrpSpPr>
          <p:cNvPr id="337" name="Google Shape;337;p24"/>
          <p:cNvGrpSpPr/>
          <p:nvPr/>
        </p:nvGrpSpPr>
        <p:grpSpPr>
          <a:xfrm>
            <a:off x="2" y="1703287"/>
            <a:ext cx="9158173" cy="3469769"/>
            <a:chOff x="2" y="1703287"/>
            <a:chExt cx="9158173" cy="3469769"/>
          </a:xfrm>
        </p:grpSpPr>
        <p:sp>
          <p:nvSpPr>
            <p:cNvPr id="338" name="Google Shape;338;p24"/>
            <p:cNvSpPr/>
            <p:nvPr/>
          </p:nvSpPr>
          <p:spPr>
            <a:xfrm>
              <a:off x="317289" y="2299906"/>
              <a:ext cx="72718" cy="56711"/>
            </a:xfrm>
            <a:custGeom>
              <a:avLst/>
              <a:gdLst/>
              <a:ahLst/>
              <a:cxnLst/>
              <a:rect l="l" t="t" r="r" b="b"/>
              <a:pathLst>
                <a:path w="2694" h="2101" extrusionOk="0">
                  <a:moveTo>
                    <a:pt x="1347" y="1"/>
                  </a:moveTo>
                  <a:cubicBezTo>
                    <a:pt x="0" y="1"/>
                    <a:pt x="0" y="2100"/>
                    <a:pt x="1347" y="2100"/>
                  </a:cubicBezTo>
                  <a:cubicBezTo>
                    <a:pt x="2693" y="2100"/>
                    <a:pt x="2693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373352" y="2187779"/>
              <a:ext cx="72718" cy="56090"/>
            </a:xfrm>
            <a:custGeom>
              <a:avLst/>
              <a:gdLst/>
              <a:ahLst/>
              <a:cxnLst/>
              <a:rect l="l" t="t" r="r" b="b"/>
              <a:pathLst>
                <a:path w="2694" h="2078" extrusionOk="0">
                  <a:moveTo>
                    <a:pt x="1347" y="0"/>
                  </a:moveTo>
                  <a:cubicBezTo>
                    <a:pt x="0" y="0"/>
                    <a:pt x="0" y="2077"/>
                    <a:pt x="1347" y="2077"/>
                  </a:cubicBezTo>
                  <a:cubicBezTo>
                    <a:pt x="2694" y="2077"/>
                    <a:pt x="2694" y="0"/>
                    <a:pt x="1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430036" y="2299906"/>
              <a:ext cx="72097" cy="56711"/>
            </a:xfrm>
            <a:custGeom>
              <a:avLst/>
              <a:gdLst/>
              <a:ahLst/>
              <a:cxnLst/>
              <a:rect l="l" t="t" r="r" b="b"/>
              <a:pathLst>
                <a:path w="2671" h="2101" extrusionOk="0">
                  <a:moveTo>
                    <a:pt x="1347" y="1"/>
                  </a:moveTo>
                  <a:cubicBezTo>
                    <a:pt x="0" y="1"/>
                    <a:pt x="0" y="2100"/>
                    <a:pt x="1347" y="2100"/>
                  </a:cubicBezTo>
                  <a:cubicBezTo>
                    <a:pt x="2671" y="2100"/>
                    <a:pt x="2671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7518656" y="2759087"/>
              <a:ext cx="1081001" cy="865316"/>
            </a:xfrm>
            <a:custGeom>
              <a:avLst/>
              <a:gdLst/>
              <a:ahLst/>
              <a:cxnLst/>
              <a:rect l="l" t="t" r="r" b="b"/>
              <a:pathLst>
                <a:path w="31500" h="25215" extrusionOk="0">
                  <a:moveTo>
                    <a:pt x="3702" y="1"/>
                  </a:moveTo>
                  <a:cubicBezTo>
                    <a:pt x="2458" y="1"/>
                    <a:pt x="1221" y="88"/>
                    <a:pt x="0" y="266"/>
                  </a:cubicBezTo>
                  <a:cubicBezTo>
                    <a:pt x="1598" y="3256"/>
                    <a:pt x="3653" y="5973"/>
                    <a:pt x="5250" y="8940"/>
                  </a:cubicBezTo>
                  <a:cubicBezTo>
                    <a:pt x="7168" y="12615"/>
                    <a:pt x="9405" y="16518"/>
                    <a:pt x="12691" y="19325"/>
                  </a:cubicBezTo>
                  <a:cubicBezTo>
                    <a:pt x="17462" y="23274"/>
                    <a:pt x="25588" y="24598"/>
                    <a:pt x="31499" y="25214"/>
                  </a:cubicBezTo>
                  <a:cubicBezTo>
                    <a:pt x="31479" y="10329"/>
                    <a:pt x="17249" y="1"/>
                    <a:pt x="3702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703289" y="2863243"/>
              <a:ext cx="905810" cy="749872"/>
            </a:xfrm>
            <a:custGeom>
              <a:avLst/>
              <a:gdLst/>
              <a:ahLst/>
              <a:cxnLst/>
              <a:rect l="l" t="t" r="r" b="b"/>
              <a:pathLst>
                <a:path w="26395" h="21851" extrusionOk="0">
                  <a:moveTo>
                    <a:pt x="480" y="1"/>
                  </a:moveTo>
                  <a:cubicBezTo>
                    <a:pt x="186" y="1"/>
                    <a:pt x="0" y="446"/>
                    <a:pt x="304" y="655"/>
                  </a:cubicBezTo>
                  <a:cubicBezTo>
                    <a:pt x="4960" y="3851"/>
                    <a:pt x="8932" y="7845"/>
                    <a:pt x="13406" y="11246"/>
                  </a:cubicBezTo>
                  <a:cubicBezTo>
                    <a:pt x="17674" y="14487"/>
                    <a:pt x="22330" y="17454"/>
                    <a:pt x="25686" y="21723"/>
                  </a:cubicBezTo>
                  <a:cubicBezTo>
                    <a:pt x="25753" y="21813"/>
                    <a:pt x="25835" y="21850"/>
                    <a:pt x="25915" y="21850"/>
                  </a:cubicBezTo>
                  <a:cubicBezTo>
                    <a:pt x="26160" y="21850"/>
                    <a:pt x="26394" y="21501"/>
                    <a:pt x="26188" y="21243"/>
                  </a:cubicBezTo>
                  <a:cubicBezTo>
                    <a:pt x="22970" y="17158"/>
                    <a:pt x="18587" y="14236"/>
                    <a:pt x="14456" y="11177"/>
                  </a:cubicBezTo>
                  <a:cubicBezTo>
                    <a:pt x="9708" y="7640"/>
                    <a:pt x="5554" y="3417"/>
                    <a:pt x="669" y="62"/>
                  </a:cubicBezTo>
                  <a:cubicBezTo>
                    <a:pt x="604" y="19"/>
                    <a:pt x="540" y="1"/>
                    <a:pt x="480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8499369" y="3500601"/>
              <a:ext cx="13350" cy="12595"/>
            </a:xfrm>
            <a:custGeom>
              <a:avLst/>
              <a:gdLst/>
              <a:ahLst/>
              <a:cxnLst/>
              <a:rect l="l" t="t" r="r" b="b"/>
              <a:pathLst>
                <a:path w="389" h="367" extrusionOk="0">
                  <a:moveTo>
                    <a:pt x="1" y="1"/>
                  </a:moveTo>
                  <a:cubicBezTo>
                    <a:pt x="24" y="138"/>
                    <a:pt x="24" y="252"/>
                    <a:pt x="46" y="366"/>
                  </a:cubicBezTo>
                  <a:cubicBezTo>
                    <a:pt x="161" y="252"/>
                    <a:pt x="275" y="138"/>
                    <a:pt x="389" y="24"/>
                  </a:cubicBezTo>
                  <a:cubicBezTo>
                    <a:pt x="252" y="24"/>
                    <a:pt x="138" y="24"/>
                    <a:pt x="1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8298848" y="3321357"/>
              <a:ext cx="237374" cy="203640"/>
            </a:xfrm>
            <a:custGeom>
              <a:avLst/>
              <a:gdLst/>
              <a:ahLst/>
              <a:cxnLst/>
              <a:rect l="l" t="t" r="r" b="b"/>
              <a:pathLst>
                <a:path w="6917" h="5934" extrusionOk="0">
                  <a:moveTo>
                    <a:pt x="5844" y="5224"/>
                  </a:moveTo>
                  <a:lnTo>
                    <a:pt x="5844" y="5224"/>
                  </a:lnTo>
                  <a:cubicBezTo>
                    <a:pt x="5981" y="5247"/>
                    <a:pt x="6095" y="5247"/>
                    <a:pt x="6232" y="5247"/>
                  </a:cubicBezTo>
                  <a:cubicBezTo>
                    <a:pt x="6118" y="5361"/>
                    <a:pt x="6004" y="5475"/>
                    <a:pt x="5889" y="5589"/>
                  </a:cubicBezTo>
                  <a:cubicBezTo>
                    <a:pt x="5867" y="5475"/>
                    <a:pt x="5867" y="5361"/>
                    <a:pt x="5844" y="5224"/>
                  </a:cubicBezTo>
                  <a:close/>
                  <a:moveTo>
                    <a:pt x="5509" y="1"/>
                  </a:moveTo>
                  <a:cubicBezTo>
                    <a:pt x="5265" y="1"/>
                    <a:pt x="5029" y="244"/>
                    <a:pt x="5205" y="499"/>
                  </a:cubicBezTo>
                  <a:cubicBezTo>
                    <a:pt x="6163" y="1891"/>
                    <a:pt x="5730" y="3626"/>
                    <a:pt x="5844" y="5224"/>
                  </a:cubicBezTo>
                  <a:cubicBezTo>
                    <a:pt x="4041" y="5155"/>
                    <a:pt x="2237" y="5201"/>
                    <a:pt x="457" y="5064"/>
                  </a:cubicBezTo>
                  <a:cubicBezTo>
                    <a:pt x="450" y="5064"/>
                    <a:pt x="442" y="5064"/>
                    <a:pt x="435" y="5064"/>
                  </a:cubicBezTo>
                  <a:cubicBezTo>
                    <a:pt x="1" y="5064"/>
                    <a:pt x="8" y="5727"/>
                    <a:pt x="457" y="5772"/>
                  </a:cubicBezTo>
                  <a:cubicBezTo>
                    <a:pt x="2374" y="5909"/>
                    <a:pt x="4314" y="5817"/>
                    <a:pt x="6232" y="5931"/>
                  </a:cubicBezTo>
                  <a:cubicBezTo>
                    <a:pt x="6241" y="5933"/>
                    <a:pt x="6250" y="5933"/>
                    <a:pt x="6260" y="5933"/>
                  </a:cubicBezTo>
                  <a:cubicBezTo>
                    <a:pt x="6414" y="5933"/>
                    <a:pt x="6596" y="5761"/>
                    <a:pt x="6574" y="5589"/>
                  </a:cubicBezTo>
                  <a:cubicBezTo>
                    <a:pt x="6323" y="3763"/>
                    <a:pt x="6917" y="1777"/>
                    <a:pt x="5798" y="157"/>
                  </a:cubicBezTo>
                  <a:cubicBezTo>
                    <a:pt x="5722" y="46"/>
                    <a:pt x="5615" y="1"/>
                    <a:pt x="5509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8397547" y="3413673"/>
              <a:ext cx="14928" cy="14894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0" y="0"/>
                  </a:moveTo>
                  <a:cubicBezTo>
                    <a:pt x="0" y="160"/>
                    <a:pt x="0" y="297"/>
                    <a:pt x="0" y="434"/>
                  </a:cubicBezTo>
                  <a:cubicBezTo>
                    <a:pt x="137" y="320"/>
                    <a:pt x="297" y="206"/>
                    <a:pt x="434" y="92"/>
                  </a:cubicBezTo>
                  <a:cubicBezTo>
                    <a:pt x="297" y="69"/>
                    <a:pt x="137" y="46"/>
                    <a:pt x="0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8110852" y="3189438"/>
              <a:ext cx="313353" cy="251170"/>
            </a:xfrm>
            <a:custGeom>
              <a:avLst/>
              <a:gdLst/>
              <a:ahLst/>
              <a:cxnLst/>
              <a:rect l="l" t="t" r="r" b="b"/>
              <a:pathLst>
                <a:path w="9131" h="7319" extrusionOk="0">
                  <a:moveTo>
                    <a:pt x="7246" y="0"/>
                  </a:moveTo>
                  <a:cubicBezTo>
                    <a:pt x="7010" y="0"/>
                    <a:pt x="6757" y="260"/>
                    <a:pt x="6916" y="531"/>
                  </a:cubicBezTo>
                  <a:cubicBezTo>
                    <a:pt x="7852" y="2312"/>
                    <a:pt x="8354" y="4503"/>
                    <a:pt x="8354" y="6534"/>
                  </a:cubicBezTo>
                  <a:cubicBezTo>
                    <a:pt x="8491" y="6580"/>
                    <a:pt x="8651" y="6603"/>
                    <a:pt x="8788" y="6626"/>
                  </a:cubicBezTo>
                  <a:cubicBezTo>
                    <a:pt x="8651" y="6740"/>
                    <a:pt x="8491" y="6854"/>
                    <a:pt x="8354" y="6968"/>
                  </a:cubicBezTo>
                  <a:cubicBezTo>
                    <a:pt x="8354" y="6831"/>
                    <a:pt x="8354" y="6694"/>
                    <a:pt x="8354" y="6534"/>
                  </a:cubicBezTo>
                  <a:cubicBezTo>
                    <a:pt x="6091" y="6078"/>
                    <a:pt x="3793" y="5759"/>
                    <a:pt x="1475" y="5759"/>
                  </a:cubicBezTo>
                  <a:cubicBezTo>
                    <a:pt x="1128" y="5759"/>
                    <a:pt x="781" y="5766"/>
                    <a:pt x="434" y="5781"/>
                  </a:cubicBezTo>
                  <a:cubicBezTo>
                    <a:pt x="7" y="5781"/>
                    <a:pt x="1" y="6466"/>
                    <a:pt x="414" y="6466"/>
                  </a:cubicBezTo>
                  <a:cubicBezTo>
                    <a:pt x="420" y="6466"/>
                    <a:pt x="427" y="6466"/>
                    <a:pt x="434" y="6466"/>
                  </a:cubicBezTo>
                  <a:cubicBezTo>
                    <a:pt x="774" y="6452"/>
                    <a:pt x="1113" y="6445"/>
                    <a:pt x="1451" y="6445"/>
                  </a:cubicBezTo>
                  <a:cubicBezTo>
                    <a:pt x="3864" y="6445"/>
                    <a:pt x="6243" y="6790"/>
                    <a:pt x="8606" y="7310"/>
                  </a:cubicBezTo>
                  <a:cubicBezTo>
                    <a:pt x="8632" y="7316"/>
                    <a:pt x="8658" y="7318"/>
                    <a:pt x="8684" y="7318"/>
                  </a:cubicBezTo>
                  <a:cubicBezTo>
                    <a:pt x="8879" y="7318"/>
                    <a:pt x="9039" y="7170"/>
                    <a:pt x="9039" y="6968"/>
                  </a:cubicBezTo>
                  <a:cubicBezTo>
                    <a:pt x="9131" y="4685"/>
                    <a:pt x="8583" y="2175"/>
                    <a:pt x="7510" y="166"/>
                  </a:cubicBezTo>
                  <a:cubicBezTo>
                    <a:pt x="7448" y="49"/>
                    <a:pt x="7349" y="0"/>
                    <a:pt x="724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986346" y="3024401"/>
              <a:ext cx="249076" cy="266338"/>
            </a:xfrm>
            <a:custGeom>
              <a:avLst/>
              <a:gdLst/>
              <a:ahLst/>
              <a:cxnLst/>
              <a:rect l="l" t="t" r="r" b="b"/>
              <a:pathLst>
                <a:path w="7258" h="7761" extrusionOk="0">
                  <a:moveTo>
                    <a:pt x="5332" y="1"/>
                  </a:moveTo>
                  <a:cubicBezTo>
                    <a:pt x="5104" y="1"/>
                    <a:pt x="4857" y="257"/>
                    <a:pt x="4998" y="524"/>
                  </a:cubicBezTo>
                  <a:cubicBezTo>
                    <a:pt x="5774" y="2168"/>
                    <a:pt x="6116" y="4130"/>
                    <a:pt x="6276" y="5934"/>
                  </a:cubicBezTo>
                  <a:cubicBezTo>
                    <a:pt x="6299" y="6230"/>
                    <a:pt x="6299" y="6527"/>
                    <a:pt x="6276" y="6824"/>
                  </a:cubicBezTo>
                  <a:cubicBezTo>
                    <a:pt x="6276" y="6938"/>
                    <a:pt x="5888" y="6967"/>
                    <a:pt x="5477" y="6967"/>
                  </a:cubicBezTo>
                  <a:cubicBezTo>
                    <a:pt x="5066" y="6967"/>
                    <a:pt x="4633" y="6938"/>
                    <a:pt x="4541" y="6938"/>
                  </a:cubicBezTo>
                  <a:cubicBezTo>
                    <a:pt x="3195" y="6961"/>
                    <a:pt x="1825" y="7006"/>
                    <a:pt x="456" y="7052"/>
                  </a:cubicBezTo>
                  <a:cubicBezTo>
                    <a:pt x="29" y="7075"/>
                    <a:pt x="0" y="7760"/>
                    <a:pt x="434" y="7760"/>
                  </a:cubicBezTo>
                  <a:cubicBezTo>
                    <a:pt x="441" y="7760"/>
                    <a:pt x="448" y="7760"/>
                    <a:pt x="456" y="7760"/>
                  </a:cubicBezTo>
                  <a:cubicBezTo>
                    <a:pt x="2215" y="7700"/>
                    <a:pt x="3991" y="7641"/>
                    <a:pt x="5755" y="7641"/>
                  </a:cubicBezTo>
                  <a:cubicBezTo>
                    <a:pt x="6028" y="7641"/>
                    <a:pt x="6301" y="7643"/>
                    <a:pt x="6573" y="7646"/>
                  </a:cubicBezTo>
                  <a:cubicBezTo>
                    <a:pt x="6710" y="7646"/>
                    <a:pt x="6892" y="7531"/>
                    <a:pt x="6915" y="7395"/>
                  </a:cubicBezTo>
                  <a:cubicBezTo>
                    <a:pt x="7258" y="5089"/>
                    <a:pt x="6573" y="2259"/>
                    <a:pt x="5591" y="182"/>
                  </a:cubicBezTo>
                  <a:cubicBezTo>
                    <a:pt x="5534" y="54"/>
                    <a:pt x="5435" y="1"/>
                    <a:pt x="533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8052099" y="3135592"/>
              <a:ext cx="11771" cy="11771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" y="0"/>
                  </a:moveTo>
                  <a:cubicBezTo>
                    <a:pt x="1" y="114"/>
                    <a:pt x="1" y="229"/>
                    <a:pt x="1" y="343"/>
                  </a:cubicBezTo>
                  <a:cubicBezTo>
                    <a:pt x="115" y="229"/>
                    <a:pt x="229" y="114"/>
                    <a:pt x="343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7857069" y="2965614"/>
              <a:ext cx="220902" cy="194271"/>
            </a:xfrm>
            <a:custGeom>
              <a:avLst/>
              <a:gdLst/>
              <a:ahLst/>
              <a:cxnLst/>
              <a:rect l="l" t="t" r="r" b="b"/>
              <a:pathLst>
                <a:path w="6437" h="5661" extrusionOk="0">
                  <a:moveTo>
                    <a:pt x="5963" y="0"/>
                  </a:moveTo>
                  <a:cubicBezTo>
                    <a:pt x="5792" y="0"/>
                    <a:pt x="5626" y="114"/>
                    <a:pt x="5638" y="343"/>
                  </a:cubicBezTo>
                  <a:cubicBezTo>
                    <a:pt x="5684" y="1872"/>
                    <a:pt x="5729" y="3401"/>
                    <a:pt x="5684" y="4953"/>
                  </a:cubicBezTo>
                  <a:lnTo>
                    <a:pt x="6026" y="4953"/>
                  </a:lnTo>
                  <a:cubicBezTo>
                    <a:pt x="5912" y="5067"/>
                    <a:pt x="5798" y="5182"/>
                    <a:pt x="5684" y="5296"/>
                  </a:cubicBezTo>
                  <a:cubicBezTo>
                    <a:pt x="5684" y="5182"/>
                    <a:pt x="5684" y="5067"/>
                    <a:pt x="5684" y="4953"/>
                  </a:cubicBezTo>
                  <a:cubicBezTo>
                    <a:pt x="5105" y="4923"/>
                    <a:pt x="4525" y="4913"/>
                    <a:pt x="3942" y="4913"/>
                  </a:cubicBezTo>
                  <a:cubicBezTo>
                    <a:pt x="2777" y="4913"/>
                    <a:pt x="1605" y="4953"/>
                    <a:pt x="434" y="4953"/>
                  </a:cubicBezTo>
                  <a:cubicBezTo>
                    <a:pt x="0" y="4953"/>
                    <a:pt x="0" y="5661"/>
                    <a:pt x="434" y="5661"/>
                  </a:cubicBezTo>
                  <a:cubicBezTo>
                    <a:pt x="1771" y="5661"/>
                    <a:pt x="3096" y="5603"/>
                    <a:pt x="4426" y="5603"/>
                  </a:cubicBezTo>
                  <a:cubicBezTo>
                    <a:pt x="4958" y="5603"/>
                    <a:pt x="5491" y="5612"/>
                    <a:pt x="6026" y="5638"/>
                  </a:cubicBezTo>
                  <a:cubicBezTo>
                    <a:pt x="6036" y="5639"/>
                    <a:pt x="6047" y="5640"/>
                    <a:pt x="6057" y="5640"/>
                  </a:cubicBezTo>
                  <a:cubicBezTo>
                    <a:pt x="6226" y="5640"/>
                    <a:pt x="6368" y="5468"/>
                    <a:pt x="6368" y="5296"/>
                  </a:cubicBezTo>
                  <a:cubicBezTo>
                    <a:pt x="6437" y="3652"/>
                    <a:pt x="6391" y="1986"/>
                    <a:pt x="6323" y="343"/>
                  </a:cubicBezTo>
                  <a:cubicBezTo>
                    <a:pt x="6311" y="114"/>
                    <a:pt x="6134" y="0"/>
                    <a:pt x="5963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7876630" y="2995368"/>
              <a:ext cx="14928" cy="10227"/>
            </a:xfrm>
            <a:custGeom>
              <a:avLst/>
              <a:gdLst/>
              <a:ahLst/>
              <a:cxnLst/>
              <a:rect l="l" t="t" r="r" b="b"/>
              <a:pathLst>
                <a:path w="435" h="298" extrusionOk="0">
                  <a:moveTo>
                    <a:pt x="46" y="1"/>
                  </a:moveTo>
                  <a:cubicBezTo>
                    <a:pt x="23" y="92"/>
                    <a:pt x="23" y="183"/>
                    <a:pt x="1" y="297"/>
                  </a:cubicBezTo>
                  <a:cubicBezTo>
                    <a:pt x="160" y="206"/>
                    <a:pt x="297" y="138"/>
                    <a:pt x="434" y="46"/>
                  </a:cubicBezTo>
                  <a:cubicBezTo>
                    <a:pt x="297" y="23"/>
                    <a:pt x="183" y="23"/>
                    <a:pt x="46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7734861" y="2834587"/>
              <a:ext cx="173132" cy="185555"/>
            </a:xfrm>
            <a:custGeom>
              <a:avLst/>
              <a:gdLst/>
              <a:ahLst/>
              <a:cxnLst/>
              <a:rect l="l" t="t" r="r" b="b"/>
              <a:pathLst>
                <a:path w="5045" h="5407" extrusionOk="0">
                  <a:moveTo>
                    <a:pt x="3832" y="1"/>
                  </a:moveTo>
                  <a:cubicBezTo>
                    <a:pt x="3658" y="1"/>
                    <a:pt x="3493" y="109"/>
                    <a:pt x="3515" y="326"/>
                  </a:cubicBezTo>
                  <a:cubicBezTo>
                    <a:pt x="3629" y="1787"/>
                    <a:pt x="4269" y="3225"/>
                    <a:pt x="4177" y="4686"/>
                  </a:cubicBezTo>
                  <a:cubicBezTo>
                    <a:pt x="4314" y="4708"/>
                    <a:pt x="4428" y="4708"/>
                    <a:pt x="4565" y="4731"/>
                  </a:cubicBezTo>
                  <a:cubicBezTo>
                    <a:pt x="4428" y="4823"/>
                    <a:pt x="4291" y="4891"/>
                    <a:pt x="4132" y="4982"/>
                  </a:cubicBezTo>
                  <a:cubicBezTo>
                    <a:pt x="4154" y="4868"/>
                    <a:pt x="4154" y="4777"/>
                    <a:pt x="4177" y="4686"/>
                  </a:cubicBezTo>
                  <a:cubicBezTo>
                    <a:pt x="3477" y="4597"/>
                    <a:pt x="2785" y="4550"/>
                    <a:pt x="2091" y="4550"/>
                  </a:cubicBezTo>
                  <a:cubicBezTo>
                    <a:pt x="1541" y="4550"/>
                    <a:pt x="990" y="4579"/>
                    <a:pt x="434" y="4640"/>
                  </a:cubicBezTo>
                  <a:cubicBezTo>
                    <a:pt x="14" y="4684"/>
                    <a:pt x="1" y="5327"/>
                    <a:pt x="393" y="5327"/>
                  </a:cubicBezTo>
                  <a:cubicBezTo>
                    <a:pt x="406" y="5327"/>
                    <a:pt x="420" y="5326"/>
                    <a:pt x="434" y="5325"/>
                  </a:cubicBezTo>
                  <a:cubicBezTo>
                    <a:pt x="1029" y="5263"/>
                    <a:pt x="1619" y="5229"/>
                    <a:pt x="2209" y="5229"/>
                  </a:cubicBezTo>
                  <a:cubicBezTo>
                    <a:pt x="2932" y="5229"/>
                    <a:pt x="3654" y="5280"/>
                    <a:pt x="4383" y="5393"/>
                  </a:cubicBezTo>
                  <a:cubicBezTo>
                    <a:pt x="4414" y="5402"/>
                    <a:pt x="4448" y="5407"/>
                    <a:pt x="4483" y="5407"/>
                  </a:cubicBezTo>
                  <a:cubicBezTo>
                    <a:pt x="4625" y="5407"/>
                    <a:pt x="4780" y="5330"/>
                    <a:pt x="4816" y="5165"/>
                  </a:cubicBezTo>
                  <a:cubicBezTo>
                    <a:pt x="5045" y="3476"/>
                    <a:pt x="4337" y="1969"/>
                    <a:pt x="4200" y="326"/>
                  </a:cubicBezTo>
                  <a:cubicBezTo>
                    <a:pt x="4189" y="109"/>
                    <a:pt x="4006" y="1"/>
                    <a:pt x="383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7977697" y="2929580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7935383" y="2891967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1"/>
                  </a:moveTo>
                  <a:cubicBezTo>
                    <a:pt x="1" y="1"/>
                    <a:pt x="1" y="1051"/>
                    <a:pt x="685" y="1051"/>
                  </a:cubicBezTo>
                  <a:cubicBezTo>
                    <a:pt x="1347" y="1051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7987101" y="2880230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47" y="1027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7900138" y="3260923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7853122" y="3226467"/>
              <a:ext cx="46260" cy="36033"/>
            </a:xfrm>
            <a:custGeom>
              <a:avLst/>
              <a:gdLst/>
              <a:ahLst/>
              <a:cxnLst/>
              <a:rect l="l" t="t" r="r" b="b"/>
              <a:pathLst>
                <a:path w="1348" h="1050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8" y="1050"/>
                    <a:pt x="1348" y="0"/>
                    <a:pt x="68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7915032" y="3208450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7628338" y="2838705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1"/>
                  </a:moveTo>
                  <a:cubicBezTo>
                    <a:pt x="0" y="1"/>
                    <a:pt x="0" y="1051"/>
                    <a:pt x="662" y="1051"/>
                  </a:cubicBezTo>
                  <a:cubicBezTo>
                    <a:pt x="1347" y="1051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7657302" y="2812074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62" y="0"/>
                  </a:moveTo>
                  <a:cubicBezTo>
                    <a:pt x="1" y="0"/>
                    <a:pt x="1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8204850" y="2991456"/>
              <a:ext cx="45471" cy="36068"/>
            </a:xfrm>
            <a:custGeom>
              <a:avLst/>
              <a:gdLst/>
              <a:ahLst/>
              <a:cxnLst/>
              <a:rect l="l" t="t" r="r" b="b"/>
              <a:pathLst>
                <a:path w="1325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24" y="1050"/>
                    <a:pt x="1324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8165693" y="2959334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62" y="1"/>
                  </a:moveTo>
                  <a:cubicBezTo>
                    <a:pt x="0" y="1"/>
                    <a:pt x="0" y="1028"/>
                    <a:pt x="662" y="1028"/>
                  </a:cubicBezTo>
                  <a:cubicBezTo>
                    <a:pt x="1347" y="1028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8076397" y="3430901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8028591" y="3413673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7" y="1050"/>
                    <a:pt x="1347" y="0"/>
                    <a:pt x="68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7391747" y="1888467"/>
              <a:ext cx="1766390" cy="973004"/>
            </a:xfrm>
            <a:custGeom>
              <a:avLst/>
              <a:gdLst/>
              <a:ahLst/>
              <a:cxnLst/>
              <a:rect l="l" t="t" r="r" b="b"/>
              <a:pathLst>
                <a:path w="51472" h="28353" extrusionOk="0">
                  <a:moveTo>
                    <a:pt x="15357" y="1"/>
                  </a:moveTo>
                  <a:cubicBezTo>
                    <a:pt x="9974" y="1"/>
                    <a:pt x="4681" y="665"/>
                    <a:pt x="1" y="2034"/>
                  </a:cubicBezTo>
                  <a:cubicBezTo>
                    <a:pt x="8058" y="10662"/>
                    <a:pt x="11938" y="20385"/>
                    <a:pt x="24173" y="24836"/>
                  </a:cubicBezTo>
                  <a:cubicBezTo>
                    <a:pt x="29410" y="26673"/>
                    <a:pt x="35752" y="28352"/>
                    <a:pt x="42537" y="28352"/>
                  </a:cubicBezTo>
                  <a:cubicBezTo>
                    <a:pt x="45451" y="28352"/>
                    <a:pt x="48447" y="28042"/>
                    <a:pt x="51472" y="27302"/>
                  </a:cubicBezTo>
                  <a:lnTo>
                    <a:pt x="51472" y="14268"/>
                  </a:lnTo>
                  <a:cubicBezTo>
                    <a:pt x="47797" y="10023"/>
                    <a:pt x="43734" y="6508"/>
                    <a:pt x="37526" y="3974"/>
                  </a:cubicBezTo>
                  <a:cubicBezTo>
                    <a:pt x="30977" y="1366"/>
                    <a:pt x="23074" y="1"/>
                    <a:pt x="15357" y="1"/>
                  </a:cubicBezTo>
                  <a:close/>
                </a:path>
              </a:pathLst>
            </a:custGeom>
            <a:solidFill>
              <a:srgbClr val="0B4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7641825" y="2051170"/>
              <a:ext cx="1516319" cy="632472"/>
            </a:xfrm>
            <a:custGeom>
              <a:avLst/>
              <a:gdLst/>
              <a:ahLst/>
              <a:cxnLst/>
              <a:rect l="l" t="t" r="r" b="b"/>
              <a:pathLst>
                <a:path w="44185" h="18430" extrusionOk="0">
                  <a:moveTo>
                    <a:pt x="508" y="1"/>
                  </a:moveTo>
                  <a:cubicBezTo>
                    <a:pt x="134" y="1"/>
                    <a:pt x="0" y="587"/>
                    <a:pt x="406" y="694"/>
                  </a:cubicBezTo>
                  <a:cubicBezTo>
                    <a:pt x="9308" y="2817"/>
                    <a:pt x="17274" y="7587"/>
                    <a:pt x="25377" y="11650"/>
                  </a:cubicBezTo>
                  <a:cubicBezTo>
                    <a:pt x="31311" y="14640"/>
                    <a:pt x="37588" y="17448"/>
                    <a:pt x="44185" y="18429"/>
                  </a:cubicBezTo>
                  <a:lnTo>
                    <a:pt x="44185" y="17722"/>
                  </a:lnTo>
                  <a:cubicBezTo>
                    <a:pt x="37429" y="16694"/>
                    <a:pt x="31015" y="13727"/>
                    <a:pt x="24943" y="10669"/>
                  </a:cubicBezTo>
                  <a:cubicBezTo>
                    <a:pt x="17046" y="6674"/>
                    <a:pt x="9262" y="2086"/>
                    <a:pt x="589" y="9"/>
                  </a:cubicBezTo>
                  <a:cubicBezTo>
                    <a:pt x="561" y="3"/>
                    <a:pt x="534" y="1"/>
                    <a:pt x="508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8114765" y="2241808"/>
              <a:ext cx="21174" cy="18051"/>
            </a:xfrm>
            <a:custGeom>
              <a:avLst/>
              <a:gdLst/>
              <a:ahLst/>
              <a:cxnLst/>
              <a:rect l="l" t="t" r="r" b="b"/>
              <a:pathLst>
                <a:path w="617" h="526" extrusionOk="0">
                  <a:moveTo>
                    <a:pt x="617" y="1"/>
                  </a:moveTo>
                  <a:lnTo>
                    <a:pt x="617" y="1"/>
                  </a:lnTo>
                  <a:cubicBezTo>
                    <a:pt x="411" y="24"/>
                    <a:pt x="206" y="24"/>
                    <a:pt x="1" y="24"/>
                  </a:cubicBezTo>
                  <a:cubicBezTo>
                    <a:pt x="115" y="206"/>
                    <a:pt x="206" y="366"/>
                    <a:pt x="297" y="526"/>
                  </a:cubicBezTo>
                  <a:cubicBezTo>
                    <a:pt x="411" y="366"/>
                    <a:pt x="503" y="183"/>
                    <a:pt x="617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7777142" y="1994922"/>
              <a:ext cx="372894" cy="291527"/>
            </a:xfrm>
            <a:custGeom>
              <a:avLst/>
              <a:gdLst/>
              <a:ahLst/>
              <a:cxnLst/>
              <a:rect l="l" t="t" r="r" b="b"/>
              <a:pathLst>
                <a:path w="10866" h="8495" extrusionOk="0">
                  <a:moveTo>
                    <a:pt x="5735" y="0"/>
                  </a:moveTo>
                  <a:cubicBezTo>
                    <a:pt x="5479" y="0"/>
                    <a:pt x="5232" y="248"/>
                    <a:pt x="5410" y="507"/>
                  </a:cubicBezTo>
                  <a:cubicBezTo>
                    <a:pt x="7031" y="2653"/>
                    <a:pt x="8515" y="4889"/>
                    <a:pt x="9839" y="7218"/>
                  </a:cubicBezTo>
                  <a:cubicBezTo>
                    <a:pt x="10044" y="7218"/>
                    <a:pt x="10249" y="7218"/>
                    <a:pt x="10455" y="7195"/>
                  </a:cubicBezTo>
                  <a:lnTo>
                    <a:pt x="10455" y="7195"/>
                  </a:lnTo>
                  <a:cubicBezTo>
                    <a:pt x="10341" y="7377"/>
                    <a:pt x="10249" y="7560"/>
                    <a:pt x="10135" y="7720"/>
                  </a:cubicBezTo>
                  <a:cubicBezTo>
                    <a:pt x="10044" y="7560"/>
                    <a:pt x="9953" y="7400"/>
                    <a:pt x="9839" y="7218"/>
                  </a:cubicBezTo>
                  <a:cubicBezTo>
                    <a:pt x="7139" y="7316"/>
                    <a:pt x="4440" y="7806"/>
                    <a:pt x="1726" y="7806"/>
                  </a:cubicBezTo>
                  <a:cubicBezTo>
                    <a:pt x="1296" y="7806"/>
                    <a:pt x="865" y="7793"/>
                    <a:pt x="435" y="7765"/>
                  </a:cubicBezTo>
                  <a:cubicBezTo>
                    <a:pt x="427" y="7765"/>
                    <a:pt x="420" y="7765"/>
                    <a:pt x="414" y="7765"/>
                  </a:cubicBezTo>
                  <a:cubicBezTo>
                    <a:pt x="1" y="7765"/>
                    <a:pt x="8" y="8428"/>
                    <a:pt x="435" y="8450"/>
                  </a:cubicBezTo>
                  <a:cubicBezTo>
                    <a:pt x="886" y="8481"/>
                    <a:pt x="1337" y="8494"/>
                    <a:pt x="1787" y="8494"/>
                  </a:cubicBezTo>
                  <a:cubicBezTo>
                    <a:pt x="4681" y="8494"/>
                    <a:pt x="7551" y="7942"/>
                    <a:pt x="10455" y="7902"/>
                  </a:cubicBezTo>
                  <a:cubicBezTo>
                    <a:pt x="10706" y="7902"/>
                    <a:pt x="10866" y="7606"/>
                    <a:pt x="10752" y="7377"/>
                  </a:cubicBezTo>
                  <a:cubicBezTo>
                    <a:pt x="9336" y="4867"/>
                    <a:pt x="7739" y="2470"/>
                    <a:pt x="6027" y="142"/>
                  </a:cubicBezTo>
                  <a:cubicBezTo>
                    <a:pt x="5947" y="42"/>
                    <a:pt x="5840" y="0"/>
                    <a:pt x="5735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8345864" y="2356980"/>
              <a:ext cx="15683" cy="18051"/>
            </a:xfrm>
            <a:custGeom>
              <a:avLst/>
              <a:gdLst/>
              <a:ahLst/>
              <a:cxnLst/>
              <a:rect l="l" t="t" r="r" b="b"/>
              <a:pathLst>
                <a:path w="457" h="526" extrusionOk="0">
                  <a:moveTo>
                    <a:pt x="457" y="0"/>
                  </a:moveTo>
                  <a:cubicBezTo>
                    <a:pt x="297" y="46"/>
                    <a:pt x="160" y="91"/>
                    <a:pt x="0" y="114"/>
                  </a:cubicBezTo>
                  <a:cubicBezTo>
                    <a:pt x="91" y="251"/>
                    <a:pt x="160" y="388"/>
                    <a:pt x="251" y="525"/>
                  </a:cubicBezTo>
                  <a:cubicBezTo>
                    <a:pt x="320" y="342"/>
                    <a:pt x="388" y="183"/>
                    <a:pt x="457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7946537" y="2080546"/>
              <a:ext cx="432229" cy="365687"/>
            </a:xfrm>
            <a:custGeom>
              <a:avLst/>
              <a:gdLst/>
              <a:ahLst/>
              <a:cxnLst/>
              <a:rect l="l" t="t" r="r" b="b"/>
              <a:pathLst>
                <a:path w="12595" h="10656" extrusionOk="0">
                  <a:moveTo>
                    <a:pt x="9113" y="1"/>
                  </a:moveTo>
                  <a:cubicBezTo>
                    <a:pt x="8896" y="1"/>
                    <a:pt x="8687" y="171"/>
                    <a:pt x="8783" y="431"/>
                  </a:cubicBezTo>
                  <a:cubicBezTo>
                    <a:pt x="9787" y="3011"/>
                    <a:pt x="10244" y="5773"/>
                    <a:pt x="11636" y="8169"/>
                  </a:cubicBezTo>
                  <a:cubicBezTo>
                    <a:pt x="11796" y="8146"/>
                    <a:pt x="11933" y="8101"/>
                    <a:pt x="12093" y="8055"/>
                  </a:cubicBezTo>
                  <a:lnTo>
                    <a:pt x="12093" y="8055"/>
                  </a:lnTo>
                  <a:cubicBezTo>
                    <a:pt x="12024" y="8238"/>
                    <a:pt x="11956" y="8397"/>
                    <a:pt x="11887" y="8580"/>
                  </a:cubicBezTo>
                  <a:cubicBezTo>
                    <a:pt x="11796" y="8443"/>
                    <a:pt x="11727" y="8306"/>
                    <a:pt x="11636" y="8169"/>
                  </a:cubicBezTo>
                  <a:cubicBezTo>
                    <a:pt x="8846" y="8912"/>
                    <a:pt x="5826" y="9957"/>
                    <a:pt x="2873" y="9957"/>
                  </a:cubicBezTo>
                  <a:cubicBezTo>
                    <a:pt x="2105" y="9957"/>
                    <a:pt x="1342" y="9886"/>
                    <a:pt x="589" y="9721"/>
                  </a:cubicBezTo>
                  <a:cubicBezTo>
                    <a:pt x="561" y="9715"/>
                    <a:pt x="534" y="9713"/>
                    <a:pt x="508" y="9713"/>
                  </a:cubicBezTo>
                  <a:cubicBezTo>
                    <a:pt x="134" y="9713"/>
                    <a:pt x="0" y="10299"/>
                    <a:pt x="406" y="10406"/>
                  </a:cubicBezTo>
                  <a:cubicBezTo>
                    <a:pt x="1203" y="10581"/>
                    <a:pt x="2008" y="10656"/>
                    <a:pt x="2816" y="10656"/>
                  </a:cubicBezTo>
                  <a:cubicBezTo>
                    <a:pt x="6015" y="10656"/>
                    <a:pt x="9269" y="9487"/>
                    <a:pt x="12275" y="8740"/>
                  </a:cubicBezTo>
                  <a:cubicBezTo>
                    <a:pt x="12481" y="8671"/>
                    <a:pt x="12595" y="8397"/>
                    <a:pt x="12481" y="8215"/>
                  </a:cubicBezTo>
                  <a:cubicBezTo>
                    <a:pt x="10928" y="5773"/>
                    <a:pt x="10495" y="2919"/>
                    <a:pt x="9468" y="249"/>
                  </a:cubicBezTo>
                  <a:cubicBezTo>
                    <a:pt x="9404" y="76"/>
                    <a:pt x="9257" y="1"/>
                    <a:pt x="9113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8688154" y="2519099"/>
              <a:ext cx="19630" cy="18051"/>
            </a:xfrm>
            <a:custGeom>
              <a:avLst/>
              <a:gdLst/>
              <a:ahLst/>
              <a:cxnLst/>
              <a:rect l="l" t="t" r="r" b="b"/>
              <a:pathLst>
                <a:path w="572" h="526" extrusionOk="0">
                  <a:moveTo>
                    <a:pt x="571" y="1"/>
                  </a:moveTo>
                  <a:cubicBezTo>
                    <a:pt x="389" y="1"/>
                    <a:pt x="183" y="24"/>
                    <a:pt x="1" y="47"/>
                  </a:cubicBezTo>
                  <a:cubicBezTo>
                    <a:pt x="92" y="206"/>
                    <a:pt x="183" y="366"/>
                    <a:pt x="275" y="526"/>
                  </a:cubicBezTo>
                  <a:cubicBezTo>
                    <a:pt x="389" y="343"/>
                    <a:pt x="480" y="161"/>
                    <a:pt x="571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8251763" y="2165724"/>
              <a:ext cx="471660" cy="453060"/>
            </a:xfrm>
            <a:custGeom>
              <a:avLst/>
              <a:gdLst/>
              <a:ahLst/>
              <a:cxnLst/>
              <a:rect l="l" t="t" r="r" b="b"/>
              <a:pathLst>
                <a:path w="13744" h="13202" extrusionOk="0">
                  <a:moveTo>
                    <a:pt x="7486" y="1"/>
                  </a:moveTo>
                  <a:cubicBezTo>
                    <a:pt x="7259" y="1"/>
                    <a:pt x="7023" y="249"/>
                    <a:pt x="7147" y="529"/>
                  </a:cubicBezTo>
                  <a:cubicBezTo>
                    <a:pt x="8768" y="3930"/>
                    <a:pt x="10799" y="7102"/>
                    <a:pt x="12717" y="10344"/>
                  </a:cubicBezTo>
                  <a:cubicBezTo>
                    <a:pt x="12899" y="10321"/>
                    <a:pt x="13105" y="10298"/>
                    <a:pt x="13287" y="10298"/>
                  </a:cubicBezTo>
                  <a:cubicBezTo>
                    <a:pt x="13196" y="10458"/>
                    <a:pt x="13105" y="10640"/>
                    <a:pt x="12991" y="10823"/>
                  </a:cubicBezTo>
                  <a:cubicBezTo>
                    <a:pt x="12899" y="10663"/>
                    <a:pt x="12808" y="10503"/>
                    <a:pt x="12717" y="10344"/>
                  </a:cubicBezTo>
                  <a:cubicBezTo>
                    <a:pt x="8562" y="10732"/>
                    <a:pt x="4545" y="11941"/>
                    <a:pt x="414" y="12535"/>
                  </a:cubicBezTo>
                  <a:cubicBezTo>
                    <a:pt x="1" y="12578"/>
                    <a:pt x="147" y="13201"/>
                    <a:pt x="536" y="13201"/>
                  </a:cubicBezTo>
                  <a:cubicBezTo>
                    <a:pt x="556" y="13201"/>
                    <a:pt x="576" y="13200"/>
                    <a:pt x="596" y="13197"/>
                  </a:cubicBezTo>
                  <a:cubicBezTo>
                    <a:pt x="4865" y="12603"/>
                    <a:pt x="8996" y="11302"/>
                    <a:pt x="13287" y="10983"/>
                  </a:cubicBezTo>
                  <a:cubicBezTo>
                    <a:pt x="13561" y="10960"/>
                    <a:pt x="13744" y="10709"/>
                    <a:pt x="13584" y="10458"/>
                  </a:cubicBezTo>
                  <a:cubicBezTo>
                    <a:pt x="11598" y="7057"/>
                    <a:pt x="9430" y="3747"/>
                    <a:pt x="7764" y="186"/>
                  </a:cubicBezTo>
                  <a:cubicBezTo>
                    <a:pt x="7698" y="55"/>
                    <a:pt x="7593" y="1"/>
                    <a:pt x="7486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9000691" y="2633482"/>
              <a:ext cx="18840" cy="20385"/>
            </a:xfrm>
            <a:custGeom>
              <a:avLst/>
              <a:gdLst/>
              <a:ahLst/>
              <a:cxnLst/>
              <a:rect l="l" t="t" r="r" b="b"/>
              <a:pathLst>
                <a:path w="549" h="594" extrusionOk="0">
                  <a:moveTo>
                    <a:pt x="549" y="0"/>
                  </a:moveTo>
                  <a:lnTo>
                    <a:pt x="549" y="0"/>
                  </a:lnTo>
                  <a:cubicBezTo>
                    <a:pt x="366" y="69"/>
                    <a:pt x="184" y="114"/>
                    <a:pt x="1" y="183"/>
                  </a:cubicBezTo>
                  <a:cubicBezTo>
                    <a:pt x="138" y="320"/>
                    <a:pt x="252" y="457"/>
                    <a:pt x="389" y="594"/>
                  </a:cubicBezTo>
                  <a:cubicBezTo>
                    <a:pt x="457" y="388"/>
                    <a:pt x="503" y="206"/>
                    <a:pt x="549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8578507" y="2328873"/>
              <a:ext cx="459031" cy="452991"/>
            </a:xfrm>
            <a:custGeom>
              <a:avLst/>
              <a:gdLst/>
              <a:ahLst/>
              <a:cxnLst/>
              <a:rect l="l" t="t" r="r" b="b"/>
              <a:pathLst>
                <a:path w="13376" h="13200" extrusionOk="0">
                  <a:moveTo>
                    <a:pt x="7388" y="1"/>
                  </a:moveTo>
                  <a:cubicBezTo>
                    <a:pt x="7137" y="1"/>
                    <a:pt x="6901" y="245"/>
                    <a:pt x="7076" y="499"/>
                  </a:cubicBezTo>
                  <a:cubicBezTo>
                    <a:pt x="9153" y="3170"/>
                    <a:pt x="9975" y="6594"/>
                    <a:pt x="12303" y="9059"/>
                  </a:cubicBezTo>
                  <a:cubicBezTo>
                    <a:pt x="12486" y="8990"/>
                    <a:pt x="12668" y="8945"/>
                    <a:pt x="12851" y="8876"/>
                  </a:cubicBezTo>
                  <a:lnTo>
                    <a:pt x="12851" y="8876"/>
                  </a:lnTo>
                  <a:cubicBezTo>
                    <a:pt x="12805" y="9082"/>
                    <a:pt x="12759" y="9264"/>
                    <a:pt x="12691" y="9470"/>
                  </a:cubicBezTo>
                  <a:cubicBezTo>
                    <a:pt x="12554" y="9333"/>
                    <a:pt x="12440" y="9196"/>
                    <a:pt x="12303" y="9059"/>
                  </a:cubicBezTo>
                  <a:cubicBezTo>
                    <a:pt x="8546" y="10289"/>
                    <a:pt x="4936" y="12493"/>
                    <a:pt x="905" y="12493"/>
                  </a:cubicBezTo>
                  <a:cubicBezTo>
                    <a:pt x="749" y="12493"/>
                    <a:pt x="592" y="12490"/>
                    <a:pt x="434" y="12483"/>
                  </a:cubicBezTo>
                  <a:cubicBezTo>
                    <a:pt x="427" y="12482"/>
                    <a:pt x="420" y="12482"/>
                    <a:pt x="413" y="12482"/>
                  </a:cubicBezTo>
                  <a:cubicBezTo>
                    <a:pt x="0" y="12482"/>
                    <a:pt x="7" y="13168"/>
                    <a:pt x="434" y="13190"/>
                  </a:cubicBezTo>
                  <a:cubicBezTo>
                    <a:pt x="586" y="13197"/>
                    <a:pt x="738" y="13200"/>
                    <a:pt x="889" y="13200"/>
                  </a:cubicBezTo>
                  <a:cubicBezTo>
                    <a:pt x="5197" y="13200"/>
                    <a:pt x="8998" y="10752"/>
                    <a:pt x="13033" y="9561"/>
                  </a:cubicBezTo>
                  <a:cubicBezTo>
                    <a:pt x="13284" y="9493"/>
                    <a:pt x="13376" y="9150"/>
                    <a:pt x="13193" y="8968"/>
                  </a:cubicBezTo>
                  <a:cubicBezTo>
                    <a:pt x="10591" y="6525"/>
                    <a:pt x="9815" y="2919"/>
                    <a:pt x="7692" y="157"/>
                  </a:cubicBezTo>
                  <a:cubicBezTo>
                    <a:pt x="7609" y="47"/>
                    <a:pt x="7497" y="1"/>
                    <a:pt x="7388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7163016" y="3279832"/>
              <a:ext cx="271863" cy="306970"/>
            </a:xfrm>
            <a:custGeom>
              <a:avLst/>
              <a:gdLst/>
              <a:ahLst/>
              <a:cxnLst/>
              <a:rect l="l" t="t" r="r" b="b"/>
              <a:pathLst>
                <a:path w="7922" h="8945" extrusionOk="0">
                  <a:moveTo>
                    <a:pt x="4485" y="1"/>
                  </a:moveTo>
                  <a:cubicBezTo>
                    <a:pt x="4111" y="1"/>
                    <a:pt x="3697" y="127"/>
                    <a:pt x="3242" y="408"/>
                  </a:cubicBezTo>
                  <a:cubicBezTo>
                    <a:pt x="1" y="2439"/>
                    <a:pt x="5547" y="7644"/>
                    <a:pt x="7396" y="8945"/>
                  </a:cubicBezTo>
                  <a:lnTo>
                    <a:pt x="7579" y="8945"/>
                  </a:lnTo>
                  <a:cubicBezTo>
                    <a:pt x="7921" y="7131"/>
                    <a:pt x="7303" y="1"/>
                    <a:pt x="4485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7487324" y="3599301"/>
              <a:ext cx="3157" cy="6314"/>
            </a:xfrm>
            <a:custGeom>
              <a:avLst/>
              <a:gdLst/>
              <a:ahLst/>
              <a:cxnLst/>
              <a:rect l="l" t="t" r="r" b="b"/>
              <a:pathLst>
                <a:path w="92" h="184" extrusionOk="0">
                  <a:moveTo>
                    <a:pt x="92" y="1"/>
                  </a:moveTo>
                  <a:cubicBezTo>
                    <a:pt x="69" y="69"/>
                    <a:pt x="23" y="115"/>
                    <a:pt x="0" y="183"/>
                  </a:cubicBezTo>
                  <a:lnTo>
                    <a:pt x="92" y="9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7426615" y="3299977"/>
              <a:ext cx="200174" cy="299352"/>
            </a:xfrm>
            <a:custGeom>
              <a:avLst/>
              <a:gdLst/>
              <a:ahLst/>
              <a:cxnLst/>
              <a:rect l="l" t="t" r="r" b="b"/>
              <a:pathLst>
                <a:path w="5833" h="8723" extrusionOk="0">
                  <a:moveTo>
                    <a:pt x="3017" y="0"/>
                  </a:moveTo>
                  <a:cubicBezTo>
                    <a:pt x="0" y="0"/>
                    <a:pt x="2154" y="6785"/>
                    <a:pt x="1861" y="8723"/>
                  </a:cubicBezTo>
                  <a:cubicBezTo>
                    <a:pt x="2523" y="7582"/>
                    <a:pt x="3550" y="6532"/>
                    <a:pt x="4257" y="5299"/>
                  </a:cubicBezTo>
                  <a:cubicBezTo>
                    <a:pt x="4919" y="3998"/>
                    <a:pt x="5832" y="186"/>
                    <a:pt x="3139" y="4"/>
                  </a:cubicBezTo>
                  <a:cubicBezTo>
                    <a:pt x="3098" y="1"/>
                    <a:pt x="3057" y="0"/>
                    <a:pt x="3017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7139543" y="3732765"/>
              <a:ext cx="221691" cy="183050"/>
            </a:xfrm>
            <a:custGeom>
              <a:avLst/>
              <a:gdLst/>
              <a:ahLst/>
              <a:cxnLst/>
              <a:rect l="l" t="t" r="r" b="b"/>
              <a:pathLst>
                <a:path w="6460" h="5334" extrusionOk="0">
                  <a:moveTo>
                    <a:pt x="1499" y="1"/>
                  </a:moveTo>
                  <a:cubicBezTo>
                    <a:pt x="785" y="1"/>
                    <a:pt x="229" y="406"/>
                    <a:pt x="137" y="1521"/>
                  </a:cubicBezTo>
                  <a:cubicBezTo>
                    <a:pt x="0" y="3918"/>
                    <a:pt x="4702" y="4945"/>
                    <a:pt x="6460" y="5333"/>
                  </a:cubicBezTo>
                  <a:lnTo>
                    <a:pt x="6460" y="5242"/>
                  </a:lnTo>
                  <a:cubicBezTo>
                    <a:pt x="6300" y="4329"/>
                    <a:pt x="5684" y="2914"/>
                    <a:pt x="5044" y="2069"/>
                  </a:cubicBezTo>
                  <a:cubicBezTo>
                    <a:pt x="4464" y="1228"/>
                    <a:pt x="2743" y="1"/>
                    <a:pt x="1499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7496727" y="3904836"/>
              <a:ext cx="222480" cy="193482"/>
            </a:xfrm>
            <a:custGeom>
              <a:avLst/>
              <a:gdLst/>
              <a:ahLst/>
              <a:cxnLst/>
              <a:rect l="l" t="t" r="r" b="b"/>
              <a:pathLst>
                <a:path w="6483" h="5638" extrusionOk="0">
                  <a:moveTo>
                    <a:pt x="3902" y="1"/>
                  </a:moveTo>
                  <a:cubicBezTo>
                    <a:pt x="2291" y="1"/>
                    <a:pt x="483" y="4536"/>
                    <a:pt x="183" y="5455"/>
                  </a:cubicBezTo>
                  <a:lnTo>
                    <a:pt x="0" y="5637"/>
                  </a:lnTo>
                  <a:cubicBezTo>
                    <a:pt x="1667" y="5637"/>
                    <a:pt x="6483" y="3241"/>
                    <a:pt x="4908" y="730"/>
                  </a:cubicBezTo>
                  <a:cubicBezTo>
                    <a:pt x="4594" y="216"/>
                    <a:pt x="4252" y="1"/>
                    <a:pt x="3902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7303069" y="3371016"/>
              <a:ext cx="356284" cy="1085703"/>
            </a:xfrm>
            <a:custGeom>
              <a:avLst/>
              <a:gdLst/>
              <a:ahLst/>
              <a:cxnLst/>
              <a:rect l="l" t="t" r="r" b="b"/>
              <a:pathLst>
                <a:path w="10382" h="31637" extrusionOk="0">
                  <a:moveTo>
                    <a:pt x="487" y="0"/>
                  </a:moveTo>
                  <a:cubicBezTo>
                    <a:pt x="251" y="0"/>
                    <a:pt x="0" y="252"/>
                    <a:pt x="142" y="536"/>
                  </a:cubicBezTo>
                  <a:cubicBezTo>
                    <a:pt x="827" y="1860"/>
                    <a:pt x="1329" y="3320"/>
                    <a:pt x="1969" y="4690"/>
                  </a:cubicBezTo>
                  <a:cubicBezTo>
                    <a:pt x="2699" y="6196"/>
                    <a:pt x="3429" y="7703"/>
                    <a:pt x="4046" y="9255"/>
                  </a:cubicBezTo>
                  <a:cubicBezTo>
                    <a:pt x="5301" y="12542"/>
                    <a:pt x="5210" y="15806"/>
                    <a:pt x="3909" y="19070"/>
                  </a:cubicBezTo>
                  <a:cubicBezTo>
                    <a:pt x="2973" y="21466"/>
                    <a:pt x="2539" y="23749"/>
                    <a:pt x="3703" y="26146"/>
                  </a:cubicBezTo>
                  <a:cubicBezTo>
                    <a:pt x="4844" y="28474"/>
                    <a:pt x="7241" y="30962"/>
                    <a:pt x="9798" y="31624"/>
                  </a:cubicBezTo>
                  <a:cubicBezTo>
                    <a:pt x="9832" y="31633"/>
                    <a:pt x="9864" y="31637"/>
                    <a:pt x="9895" y="31637"/>
                  </a:cubicBezTo>
                  <a:cubicBezTo>
                    <a:pt x="10256" y="31637"/>
                    <a:pt x="10381" y="31067"/>
                    <a:pt x="10003" y="30962"/>
                  </a:cubicBezTo>
                  <a:cubicBezTo>
                    <a:pt x="7173" y="30208"/>
                    <a:pt x="4411" y="27013"/>
                    <a:pt x="3726" y="24228"/>
                  </a:cubicBezTo>
                  <a:cubicBezTo>
                    <a:pt x="3041" y="21329"/>
                    <a:pt x="5187" y="18385"/>
                    <a:pt x="5598" y="15577"/>
                  </a:cubicBezTo>
                  <a:cubicBezTo>
                    <a:pt x="5940" y="13067"/>
                    <a:pt x="5347" y="10624"/>
                    <a:pt x="4411" y="8319"/>
                  </a:cubicBezTo>
                  <a:cubicBezTo>
                    <a:pt x="3931" y="7109"/>
                    <a:pt x="3338" y="5922"/>
                    <a:pt x="2767" y="4736"/>
                  </a:cubicBezTo>
                  <a:cubicBezTo>
                    <a:pt x="2037" y="3252"/>
                    <a:pt x="1489" y="1654"/>
                    <a:pt x="759" y="170"/>
                  </a:cubicBezTo>
                  <a:cubicBezTo>
                    <a:pt x="695" y="51"/>
                    <a:pt x="593" y="0"/>
                    <a:pt x="487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7450157" y="3415767"/>
              <a:ext cx="84833" cy="284732"/>
            </a:xfrm>
            <a:custGeom>
              <a:avLst/>
              <a:gdLst/>
              <a:ahLst/>
              <a:cxnLst/>
              <a:rect l="l" t="t" r="r" b="b"/>
              <a:pathLst>
                <a:path w="2472" h="8297" extrusionOk="0">
                  <a:moveTo>
                    <a:pt x="2037" y="1"/>
                  </a:moveTo>
                  <a:cubicBezTo>
                    <a:pt x="1905" y="1"/>
                    <a:pt x="1786" y="78"/>
                    <a:pt x="1768" y="259"/>
                  </a:cubicBezTo>
                  <a:cubicBezTo>
                    <a:pt x="1403" y="2815"/>
                    <a:pt x="1243" y="5394"/>
                    <a:pt x="125" y="7768"/>
                  </a:cubicBezTo>
                  <a:cubicBezTo>
                    <a:pt x="0" y="8048"/>
                    <a:pt x="236" y="8296"/>
                    <a:pt x="457" y="8296"/>
                  </a:cubicBezTo>
                  <a:cubicBezTo>
                    <a:pt x="560" y="8296"/>
                    <a:pt x="660" y="8242"/>
                    <a:pt x="718" y="8111"/>
                  </a:cubicBezTo>
                  <a:cubicBezTo>
                    <a:pt x="1860" y="5668"/>
                    <a:pt x="2065" y="3066"/>
                    <a:pt x="2430" y="441"/>
                  </a:cubicBezTo>
                  <a:cubicBezTo>
                    <a:pt x="2472" y="180"/>
                    <a:pt x="2238" y="1"/>
                    <a:pt x="2037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7203169" y="3787605"/>
              <a:ext cx="282639" cy="173029"/>
            </a:xfrm>
            <a:custGeom>
              <a:avLst/>
              <a:gdLst/>
              <a:ahLst/>
              <a:cxnLst/>
              <a:rect l="l" t="t" r="r" b="b"/>
              <a:pathLst>
                <a:path w="8236" h="5042" extrusionOk="0">
                  <a:moveTo>
                    <a:pt x="498" y="1"/>
                  </a:moveTo>
                  <a:cubicBezTo>
                    <a:pt x="240" y="1"/>
                    <a:pt x="1" y="340"/>
                    <a:pt x="246" y="585"/>
                  </a:cubicBezTo>
                  <a:cubicBezTo>
                    <a:pt x="2277" y="2731"/>
                    <a:pt x="4651" y="4511"/>
                    <a:pt x="7619" y="5036"/>
                  </a:cubicBezTo>
                  <a:cubicBezTo>
                    <a:pt x="7640" y="5040"/>
                    <a:pt x="7661" y="5041"/>
                    <a:pt x="7681" y="5041"/>
                  </a:cubicBezTo>
                  <a:cubicBezTo>
                    <a:pt x="8071" y="5041"/>
                    <a:pt x="8235" y="4439"/>
                    <a:pt x="7801" y="4374"/>
                  </a:cubicBezTo>
                  <a:cubicBezTo>
                    <a:pt x="4925" y="3872"/>
                    <a:pt x="2711" y="2183"/>
                    <a:pt x="725" y="106"/>
                  </a:cubicBezTo>
                  <a:cubicBezTo>
                    <a:pt x="656" y="32"/>
                    <a:pt x="576" y="1"/>
                    <a:pt x="498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7405818" y="3946739"/>
              <a:ext cx="233942" cy="180167"/>
            </a:xfrm>
            <a:custGeom>
              <a:avLst/>
              <a:gdLst/>
              <a:ahLst/>
              <a:cxnLst/>
              <a:rect l="l" t="t" r="r" b="b"/>
              <a:pathLst>
                <a:path w="6817" h="5250" extrusionOk="0">
                  <a:moveTo>
                    <a:pt x="6338" y="0"/>
                  </a:moveTo>
                  <a:cubicBezTo>
                    <a:pt x="6230" y="0"/>
                    <a:pt x="6121" y="50"/>
                    <a:pt x="6050" y="171"/>
                  </a:cubicBezTo>
                  <a:cubicBezTo>
                    <a:pt x="5031" y="1797"/>
                    <a:pt x="3167" y="4577"/>
                    <a:pt x="948" y="4577"/>
                  </a:cubicBezTo>
                  <a:cubicBezTo>
                    <a:pt x="832" y="4577"/>
                    <a:pt x="714" y="4569"/>
                    <a:pt x="595" y="4553"/>
                  </a:cubicBezTo>
                  <a:cubicBezTo>
                    <a:pt x="574" y="4550"/>
                    <a:pt x="553" y="4548"/>
                    <a:pt x="533" y="4548"/>
                  </a:cubicBezTo>
                  <a:cubicBezTo>
                    <a:pt x="145" y="4548"/>
                    <a:pt x="0" y="5150"/>
                    <a:pt x="412" y="5215"/>
                  </a:cubicBezTo>
                  <a:cubicBezTo>
                    <a:pt x="578" y="5238"/>
                    <a:pt x="741" y="5249"/>
                    <a:pt x="901" y="5249"/>
                  </a:cubicBezTo>
                  <a:cubicBezTo>
                    <a:pt x="3451" y="5249"/>
                    <a:pt x="5441" y="2467"/>
                    <a:pt x="6644" y="513"/>
                  </a:cubicBezTo>
                  <a:cubicBezTo>
                    <a:pt x="6817" y="246"/>
                    <a:pt x="6578" y="0"/>
                    <a:pt x="633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8373560" y="2834004"/>
              <a:ext cx="783331" cy="2259876"/>
            </a:xfrm>
            <a:custGeom>
              <a:avLst/>
              <a:gdLst/>
              <a:ahLst/>
              <a:cxnLst/>
              <a:rect l="l" t="t" r="r" b="b"/>
              <a:pathLst>
                <a:path w="22826" h="65852" extrusionOk="0">
                  <a:moveTo>
                    <a:pt x="1119" y="1"/>
                  </a:moveTo>
                  <a:lnTo>
                    <a:pt x="1073" y="183"/>
                  </a:lnTo>
                  <a:cubicBezTo>
                    <a:pt x="1" y="959"/>
                    <a:pt x="160" y="28030"/>
                    <a:pt x="320" y="33713"/>
                  </a:cubicBezTo>
                  <a:cubicBezTo>
                    <a:pt x="822" y="44624"/>
                    <a:pt x="7807" y="61081"/>
                    <a:pt x="22826" y="65851"/>
                  </a:cubicBezTo>
                  <a:lnTo>
                    <a:pt x="22826" y="16480"/>
                  </a:lnTo>
                  <a:cubicBezTo>
                    <a:pt x="16686" y="9564"/>
                    <a:pt x="9176" y="3333"/>
                    <a:pt x="1119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8491922" y="2992657"/>
              <a:ext cx="666240" cy="1622634"/>
            </a:xfrm>
            <a:custGeom>
              <a:avLst/>
              <a:gdLst/>
              <a:ahLst/>
              <a:cxnLst/>
              <a:rect l="l" t="t" r="r" b="b"/>
              <a:pathLst>
                <a:path w="19414" h="47283" extrusionOk="0">
                  <a:moveTo>
                    <a:pt x="478" y="1"/>
                  </a:moveTo>
                  <a:cubicBezTo>
                    <a:pt x="256" y="1"/>
                    <a:pt x="0" y="252"/>
                    <a:pt x="126" y="536"/>
                  </a:cubicBezTo>
                  <a:cubicBezTo>
                    <a:pt x="2272" y="5444"/>
                    <a:pt x="5559" y="9735"/>
                    <a:pt x="8024" y="14505"/>
                  </a:cubicBezTo>
                  <a:cubicBezTo>
                    <a:pt x="10763" y="19755"/>
                    <a:pt x="12384" y="25644"/>
                    <a:pt x="14278" y="31259"/>
                  </a:cubicBezTo>
                  <a:cubicBezTo>
                    <a:pt x="16081" y="36577"/>
                    <a:pt x="17839" y="41873"/>
                    <a:pt x="19414" y="47282"/>
                  </a:cubicBezTo>
                  <a:lnTo>
                    <a:pt x="19414" y="44863"/>
                  </a:lnTo>
                  <a:cubicBezTo>
                    <a:pt x="17907" y="39887"/>
                    <a:pt x="16264" y="34979"/>
                    <a:pt x="14598" y="30049"/>
                  </a:cubicBezTo>
                  <a:cubicBezTo>
                    <a:pt x="12817" y="24685"/>
                    <a:pt x="11174" y="19207"/>
                    <a:pt x="8617" y="14140"/>
                  </a:cubicBezTo>
                  <a:cubicBezTo>
                    <a:pt x="6221" y="9369"/>
                    <a:pt x="2888" y="5101"/>
                    <a:pt x="720" y="171"/>
                  </a:cubicBezTo>
                  <a:cubicBezTo>
                    <a:pt x="671" y="51"/>
                    <a:pt x="578" y="1"/>
                    <a:pt x="478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8454481" y="3142456"/>
              <a:ext cx="297945" cy="245885"/>
            </a:xfrm>
            <a:custGeom>
              <a:avLst/>
              <a:gdLst/>
              <a:ahLst/>
              <a:cxnLst/>
              <a:rect l="l" t="t" r="r" b="b"/>
              <a:pathLst>
                <a:path w="8682" h="7165" extrusionOk="0">
                  <a:moveTo>
                    <a:pt x="8339" y="0"/>
                  </a:moveTo>
                  <a:cubicBezTo>
                    <a:pt x="8162" y="0"/>
                    <a:pt x="7974" y="108"/>
                    <a:pt x="7951" y="325"/>
                  </a:cubicBezTo>
                  <a:cubicBezTo>
                    <a:pt x="7791" y="2334"/>
                    <a:pt x="7494" y="4320"/>
                    <a:pt x="7449" y="6328"/>
                  </a:cubicBezTo>
                  <a:cubicBezTo>
                    <a:pt x="7586" y="6374"/>
                    <a:pt x="7723" y="6442"/>
                    <a:pt x="7882" y="6488"/>
                  </a:cubicBezTo>
                  <a:cubicBezTo>
                    <a:pt x="7723" y="6602"/>
                    <a:pt x="7586" y="6694"/>
                    <a:pt x="7426" y="6808"/>
                  </a:cubicBezTo>
                  <a:cubicBezTo>
                    <a:pt x="7426" y="6648"/>
                    <a:pt x="7449" y="6488"/>
                    <a:pt x="7449" y="6328"/>
                  </a:cubicBezTo>
                  <a:cubicBezTo>
                    <a:pt x="5052" y="5484"/>
                    <a:pt x="2747" y="4434"/>
                    <a:pt x="647" y="3041"/>
                  </a:cubicBezTo>
                  <a:cubicBezTo>
                    <a:pt x="585" y="2999"/>
                    <a:pt x="524" y="2981"/>
                    <a:pt x="467" y="2981"/>
                  </a:cubicBezTo>
                  <a:cubicBezTo>
                    <a:pt x="186" y="2981"/>
                    <a:pt x="1" y="3426"/>
                    <a:pt x="304" y="3635"/>
                  </a:cubicBezTo>
                  <a:cubicBezTo>
                    <a:pt x="2587" y="5141"/>
                    <a:pt x="5098" y="6283"/>
                    <a:pt x="7677" y="7150"/>
                  </a:cubicBezTo>
                  <a:cubicBezTo>
                    <a:pt x="7710" y="7160"/>
                    <a:pt x="7743" y="7165"/>
                    <a:pt x="7776" y="7165"/>
                  </a:cubicBezTo>
                  <a:cubicBezTo>
                    <a:pt x="7967" y="7165"/>
                    <a:pt x="8134" y="7003"/>
                    <a:pt x="8134" y="6808"/>
                  </a:cubicBezTo>
                  <a:cubicBezTo>
                    <a:pt x="8134" y="4639"/>
                    <a:pt x="8476" y="2494"/>
                    <a:pt x="8659" y="325"/>
                  </a:cubicBezTo>
                  <a:cubicBezTo>
                    <a:pt x="8681" y="108"/>
                    <a:pt x="8516" y="0"/>
                    <a:pt x="833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8709294" y="3359622"/>
              <a:ext cx="15717" cy="16472"/>
            </a:xfrm>
            <a:custGeom>
              <a:avLst/>
              <a:gdLst/>
              <a:ahLst/>
              <a:cxnLst/>
              <a:rect l="l" t="t" r="r" b="b"/>
              <a:pathLst>
                <a:path w="458" h="480" extrusionOk="0">
                  <a:moveTo>
                    <a:pt x="24" y="0"/>
                  </a:moveTo>
                  <a:cubicBezTo>
                    <a:pt x="24" y="160"/>
                    <a:pt x="1" y="320"/>
                    <a:pt x="1" y="480"/>
                  </a:cubicBezTo>
                  <a:cubicBezTo>
                    <a:pt x="161" y="366"/>
                    <a:pt x="298" y="274"/>
                    <a:pt x="457" y="160"/>
                  </a:cubicBezTo>
                  <a:cubicBezTo>
                    <a:pt x="298" y="114"/>
                    <a:pt x="161" y="46"/>
                    <a:pt x="2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8841694" y="3614195"/>
              <a:ext cx="17262" cy="13350"/>
            </a:xfrm>
            <a:custGeom>
              <a:avLst/>
              <a:gdLst/>
              <a:ahLst/>
              <a:cxnLst/>
              <a:rect l="l" t="t" r="r" b="b"/>
              <a:pathLst>
                <a:path w="503" h="389" extrusionOk="0">
                  <a:moveTo>
                    <a:pt x="69" y="1"/>
                  </a:moveTo>
                  <a:cubicBezTo>
                    <a:pt x="46" y="137"/>
                    <a:pt x="23" y="252"/>
                    <a:pt x="0" y="389"/>
                  </a:cubicBezTo>
                  <a:cubicBezTo>
                    <a:pt x="160" y="320"/>
                    <a:pt x="320" y="252"/>
                    <a:pt x="503" y="183"/>
                  </a:cubicBezTo>
                  <a:cubicBezTo>
                    <a:pt x="366" y="115"/>
                    <a:pt x="229" y="69"/>
                    <a:pt x="69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8457604" y="3369128"/>
              <a:ext cx="456800" cy="273064"/>
            </a:xfrm>
            <a:custGeom>
              <a:avLst/>
              <a:gdLst/>
              <a:ahLst/>
              <a:cxnLst/>
              <a:rect l="l" t="t" r="r" b="b"/>
              <a:pathLst>
                <a:path w="13311" h="7957" extrusionOk="0">
                  <a:moveTo>
                    <a:pt x="12884" y="0"/>
                  </a:moveTo>
                  <a:cubicBezTo>
                    <a:pt x="12749" y="0"/>
                    <a:pt x="12621" y="75"/>
                    <a:pt x="12585" y="248"/>
                  </a:cubicBezTo>
                  <a:cubicBezTo>
                    <a:pt x="12197" y="2554"/>
                    <a:pt x="11809" y="4859"/>
                    <a:pt x="11261" y="7142"/>
                  </a:cubicBezTo>
                  <a:cubicBezTo>
                    <a:pt x="11421" y="7210"/>
                    <a:pt x="11558" y="7256"/>
                    <a:pt x="11695" y="7324"/>
                  </a:cubicBezTo>
                  <a:cubicBezTo>
                    <a:pt x="11512" y="7393"/>
                    <a:pt x="11352" y="7461"/>
                    <a:pt x="11192" y="7530"/>
                  </a:cubicBezTo>
                  <a:cubicBezTo>
                    <a:pt x="11215" y="7393"/>
                    <a:pt x="11238" y="7278"/>
                    <a:pt x="11261" y="7142"/>
                  </a:cubicBezTo>
                  <a:cubicBezTo>
                    <a:pt x="7700" y="5635"/>
                    <a:pt x="3980" y="4494"/>
                    <a:pt x="670" y="2462"/>
                  </a:cubicBezTo>
                  <a:cubicBezTo>
                    <a:pt x="609" y="2427"/>
                    <a:pt x="550" y="2411"/>
                    <a:pt x="494" y="2411"/>
                  </a:cubicBezTo>
                  <a:cubicBezTo>
                    <a:pt x="193" y="2411"/>
                    <a:pt x="0" y="2863"/>
                    <a:pt x="328" y="3056"/>
                  </a:cubicBezTo>
                  <a:cubicBezTo>
                    <a:pt x="3751" y="5179"/>
                    <a:pt x="7655" y="6343"/>
                    <a:pt x="11352" y="7918"/>
                  </a:cubicBezTo>
                  <a:cubicBezTo>
                    <a:pt x="11404" y="7944"/>
                    <a:pt x="11462" y="7957"/>
                    <a:pt x="11520" y="7957"/>
                  </a:cubicBezTo>
                  <a:cubicBezTo>
                    <a:pt x="11663" y="7957"/>
                    <a:pt x="11805" y="7875"/>
                    <a:pt x="11854" y="7712"/>
                  </a:cubicBezTo>
                  <a:cubicBezTo>
                    <a:pt x="12425" y="5315"/>
                    <a:pt x="12859" y="2873"/>
                    <a:pt x="13270" y="431"/>
                  </a:cubicBezTo>
                  <a:cubicBezTo>
                    <a:pt x="13311" y="170"/>
                    <a:pt x="13088" y="0"/>
                    <a:pt x="1288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8947429" y="3904802"/>
              <a:ext cx="14928" cy="11016"/>
            </a:xfrm>
            <a:custGeom>
              <a:avLst/>
              <a:gdLst/>
              <a:ahLst/>
              <a:cxnLst/>
              <a:rect l="l" t="t" r="r" b="b"/>
              <a:pathLst>
                <a:path w="435" h="321" extrusionOk="0">
                  <a:moveTo>
                    <a:pt x="115" y="1"/>
                  </a:moveTo>
                  <a:cubicBezTo>
                    <a:pt x="92" y="115"/>
                    <a:pt x="47" y="206"/>
                    <a:pt x="1" y="320"/>
                  </a:cubicBezTo>
                  <a:cubicBezTo>
                    <a:pt x="138" y="252"/>
                    <a:pt x="298" y="160"/>
                    <a:pt x="435" y="92"/>
                  </a:cubicBezTo>
                  <a:cubicBezTo>
                    <a:pt x="320" y="69"/>
                    <a:pt x="229" y="23"/>
                    <a:pt x="11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8441989" y="3546142"/>
              <a:ext cx="642389" cy="385145"/>
            </a:xfrm>
            <a:custGeom>
              <a:avLst/>
              <a:gdLst/>
              <a:ahLst/>
              <a:cxnLst/>
              <a:rect l="l" t="t" r="r" b="b"/>
              <a:pathLst>
                <a:path w="18719" h="11223" extrusionOk="0">
                  <a:moveTo>
                    <a:pt x="18297" y="1"/>
                  </a:moveTo>
                  <a:cubicBezTo>
                    <a:pt x="18165" y="1"/>
                    <a:pt x="18043" y="76"/>
                    <a:pt x="18016" y="249"/>
                  </a:cubicBezTo>
                  <a:cubicBezTo>
                    <a:pt x="17377" y="3764"/>
                    <a:pt x="16007" y="7074"/>
                    <a:pt x="14843" y="10452"/>
                  </a:cubicBezTo>
                  <a:cubicBezTo>
                    <a:pt x="14957" y="10474"/>
                    <a:pt x="15048" y="10520"/>
                    <a:pt x="15163" y="10543"/>
                  </a:cubicBezTo>
                  <a:cubicBezTo>
                    <a:pt x="15026" y="10611"/>
                    <a:pt x="14866" y="10703"/>
                    <a:pt x="14729" y="10771"/>
                  </a:cubicBezTo>
                  <a:cubicBezTo>
                    <a:pt x="14775" y="10657"/>
                    <a:pt x="14820" y="10566"/>
                    <a:pt x="14843" y="10452"/>
                  </a:cubicBezTo>
                  <a:cubicBezTo>
                    <a:pt x="9913" y="8922"/>
                    <a:pt x="5553" y="5978"/>
                    <a:pt x="577" y="4517"/>
                  </a:cubicBezTo>
                  <a:cubicBezTo>
                    <a:pt x="538" y="4505"/>
                    <a:pt x="501" y="4499"/>
                    <a:pt x="466" y="4499"/>
                  </a:cubicBezTo>
                  <a:cubicBezTo>
                    <a:pt x="116" y="4499"/>
                    <a:pt x="0" y="5075"/>
                    <a:pt x="395" y="5179"/>
                  </a:cubicBezTo>
                  <a:cubicBezTo>
                    <a:pt x="5462" y="6663"/>
                    <a:pt x="9890" y="9721"/>
                    <a:pt x="14980" y="11205"/>
                  </a:cubicBezTo>
                  <a:cubicBezTo>
                    <a:pt x="15013" y="11217"/>
                    <a:pt x="15046" y="11223"/>
                    <a:pt x="15078" y="11223"/>
                  </a:cubicBezTo>
                  <a:cubicBezTo>
                    <a:pt x="15224" y="11223"/>
                    <a:pt x="15353" y="11107"/>
                    <a:pt x="15391" y="10977"/>
                  </a:cubicBezTo>
                  <a:cubicBezTo>
                    <a:pt x="16578" y="7484"/>
                    <a:pt x="18016" y="4083"/>
                    <a:pt x="18678" y="431"/>
                  </a:cubicBezTo>
                  <a:cubicBezTo>
                    <a:pt x="18719" y="171"/>
                    <a:pt x="18496" y="1"/>
                    <a:pt x="1829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8502904" y="3933801"/>
              <a:ext cx="655258" cy="249660"/>
            </a:xfrm>
            <a:custGeom>
              <a:avLst/>
              <a:gdLst/>
              <a:ahLst/>
              <a:cxnLst/>
              <a:rect l="l" t="t" r="r" b="b"/>
              <a:pathLst>
                <a:path w="19094" h="7275" extrusionOk="0">
                  <a:moveTo>
                    <a:pt x="19094" y="0"/>
                  </a:moveTo>
                  <a:cubicBezTo>
                    <a:pt x="18660" y="845"/>
                    <a:pt x="18226" y="1712"/>
                    <a:pt x="17861" y="2579"/>
                  </a:cubicBezTo>
                  <a:cubicBezTo>
                    <a:pt x="17099" y="4405"/>
                    <a:pt x="16478" y="6494"/>
                    <a:pt x="14480" y="6494"/>
                  </a:cubicBezTo>
                  <a:cubicBezTo>
                    <a:pt x="14204" y="6494"/>
                    <a:pt x="13902" y="6454"/>
                    <a:pt x="13570" y="6368"/>
                  </a:cubicBezTo>
                  <a:cubicBezTo>
                    <a:pt x="11539" y="5843"/>
                    <a:pt x="9781" y="4588"/>
                    <a:pt x="7841" y="3835"/>
                  </a:cubicBezTo>
                  <a:cubicBezTo>
                    <a:pt x="5399" y="2853"/>
                    <a:pt x="2934" y="1872"/>
                    <a:pt x="674" y="502"/>
                  </a:cubicBezTo>
                  <a:cubicBezTo>
                    <a:pt x="613" y="467"/>
                    <a:pt x="554" y="451"/>
                    <a:pt x="498" y="451"/>
                  </a:cubicBezTo>
                  <a:cubicBezTo>
                    <a:pt x="196" y="451"/>
                    <a:pt x="0" y="907"/>
                    <a:pt x="309" y="1119"/>
                  </a:cubicBezTo>
                  <a:cubicBezTo>
                    <a:pt x="2819" y="2625"/>
                    <a:pt x="5558" y="3538"/>
                    <a:pt x="8206" y="4748"/>
                  </a:cubicBezTo>
                  <a:cubicBezTo>
                    <a:pt x="10238" y="5661"/>
                    <a:pt x="12223" y="6985"/>
                    <a:pt x="14483" y="7259"/>
                  </a:cubicBezTo>
                  <a:cubicBezTo>
                    <a:pt x="14582" y="7269"/>
                    <a:pt x="14678" y="7275"/>
                    <a:pt x="14772" y="7275"/>
                  </a:cubicBezTo>
                  <a:cubicBezTo>
                    <a:pt x="16455" y="7275"/>
                    <a:pt x="17346" y="5585"/>
                    <a:pt x="17930" y="4223"/>
                  </a:cubicBezTo>
                  <a:cubicBezTo>
                    <a:pt x="18295" y="3378"/>
                    <a:pt x="18683" y="2557"/>
                    <a:pt x="19094" y="1735"/>
                  </a:cubicBezTo>
                  <a:lnTo>
                    <a:pt x="19094" y="0"/>
                  </a:ln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8525094" y="4259653"/>
              <a:ext cx="617852" cy="242556"/>
            </a:xfrm>
            <a:custGeom>
              <a:avLst/>
              <a:gdLst/>
              <a:ahLst/>
              <a:cxnLst/>
              <a:rect l="l" t="t" r="r" b="b"/>
              <a:pathLst>
                <a:path w="18004" h="7068" extrusionOk="0">
                  <a:moveTo>
                    <a:pt x="537" y="1"/>
                  </a:moveTo>
                  <a:cubicBezTo>
                    <a:pt x="251" y="1"/>
                    <a:pt x="0" y="356"/>
                    <a:pt x="269" y="571"/>
                  </a:cubicBezTo>
                  <a:cubicBezTo>
                    <a:pt x="2277" y="2237"/>
                    <a:pt x="4879" y="2740"/>
                    <a:pt x="7322" y="3470"/>
                  </a:cubicBezTo>
                  <a:cubicBezTo>
                    <a:pt x="10700" y="4474"/>
                    <a:pt x="13850" y="6026"/>
                    <a:pt x="17205" y="7053"/>
                  </a:cubicBezTo>
                  <a:cubicBezTo>
                    <a:pt x="17238" y="7063"/>
                    <a:pt x="17271" y="7068"/>
                    <a:pt x="17302" y="7068"/>
                  </a:cubicBezTo>
                  <a:cubicBezTo>
                    <a:pt x="17420" y="7068"/>
                    <a:pt x="17521" y="7002"/>
                    <a:pt x="17593" y="6894"/>
                  </a:cubicBezTo>
                  <a:cubicBezTo>
                    <a:pt x="17730" y="6711"/>
                    <a:pt x="17867" y="6506"/>
                    <a:pt x="18004" y="6323"/>
                  </a:cubicBezTo>
                  <a:lnTo>
                    <a:pt x="18004" y="5068"/>
                  </a:lnTo>
                  <a:cubicBezTo>
                    <a:pt x="17798" y="5364"/>
                    <a:pt x="17616" y="5661"/>
                    <a:pt x="17410" y="5958"/>
                  </a:cubicBezTo>
                  <a:cubicBezTo>
                    <a:pt x="17273" y="6153"/>
                    <a:pt x="17090" y="6225"/>
                    <a:pt x="16884" y="6225"/>
                  </a:cubicBezTo>
                  <a:cubicBezTo>
                    <a:pt x="16442" y="6225"/>
                    <a:pt x="15898" y="5893"/>
                    <a:pt x="15493" y="5752"/>
                  </a:cubicBezTo>
                  <a:cubicBezTo>
                    <a:pt x="12937" y="4817"/>
                    <a:pt x="10449" y="3767"/>
                    <a:pt x="7869" y="2899"/>
                  </a:cubicBezTo>
                  <a:cubicBezTo>
                    <a:pt x="5450" y="2123"/>
                    <a:pt x="2779" y="1735"/>
                    <a:pt x="771" y="92"/>
                  </a:cubicBezTo>
                  <a:cubicBezTo>
                    <a:pt x="697" y="28"/>
                    <a:pt x="616" y="1"/>
                    <a:pt x="53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8631152" y="4603247"/>
              <a:ext cx="527014" cy="206317"/>
            </a:xfrm>
            <a:custGeom>
              <a:avLst/>
              <a:gdLst/>
              <a:ahLst/>
              <a:cxnLst/>
              <a:rect l="l" t="t" r="r" b="b"/>
              <a:pathLst>
                <a:path w="15357" h="6012" extrusionOk="0">
                  <a:moveTo>
                    <a:pt x="509" y="0"/>
                  </a:moveTo>
                  <a:cubicBezTo>
                    <a:pt x="134" y="0"/>
                    <a:pt x="0" y="585"/>
                    <a:pt x="406" y="671"/>
                  </a:cubicBezTo>
                  <a:cubicBezTo>
                    <a:pt x="5588" y="1926"/>
                    <a:pt x="10358" y="4254"/>
                    <a:pt x="15357" y="6012"/>
                  </a:cubicBezTo>
                  <a:lnTo>
                    <a:pt x="15357" y="5304"/>
                  </a:lnTo>
                  <a:cubicBezTo>
                    <a:pt x="15220" y="5236"/>
                    <a:pt x="15083" y="5190"/>
                    <a:pt x="14946" y="5144"/>
                  </a:cubicBezTo>
                  <a:cubicBezTo>
                    <a:pt x="10153" y="3433"/>
                    <a:pt x="5565" y="1218"/>
                    <a:pt x="589" y="9"/>
                  </a:cubicBezTo>
                  <a:cubicBezTo>
                    <a:pt x="561" y="3"/>
                    <a:pt x="534" y="0"/>
                    <a:pt x="50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8573497" y="2693402"/>
              <a:ext cx="584667" cy="789200"/>
            </a:xfrm>
            <a:custGeom>
              <a:avLst/>
              <a:gdLst/>
              <a:ahLst/>
              <a:cxnLst/>
              <a:rect l="l" t="t" r="r" b="b"/>
              <a:pathLst>
                <a:path w="17037" h="22997" extrusionOk="0">
                  <a:moveTo>
                    <a:pt x="14644" y="0"/>
                  </a:moveTo>
                  <a:cubicBezTo>
                    <a:pt x="13751" y="0"/>
                    <a:pt x="13058" y="1050"/>
                    <a:pt x="13179" y="3116"/>
                  </a:cubicBezTo>
                  <a:cubicBezTo>
                    <a:pt x="13385" y="5604"/>
                    <a:pt x="15371" y="9507"/>
                    <a:pt x="15097" y="11927"/>
                  </a:cubicBezTo>
                  <a:cubicBezTo>
                    <a:pt x="13887" y="9393"/>
                    <a:pt x="11924" y="6677"/>
                    <a:pt x="10760" y="4874"/>
                  </a:cubicBezTo>
                  <a:cubicBezTo>
                    <a:pt x="10164" y="4056"/>
                    <a:pt x="8476" y="1436"/>
                    <a:pt x="7363" y="1436"/>
                  </a:cubicBezTo>
                  <a:cubicBezTo>
                    <a:pt x="6984" y="1436"/>
                    <a:pt x="6671" y="1740"/>
                    <a:pt x="6492" y="2523"/>
                  </a:cubicBezTo>
                  <a:cubicBezTo>
                    <a:pt x="5989" y="4303"/>
                    <a:pt x="7542" y="6106"/>
                    <a:pt x="8455" y="7658"/>
                  </a:cubicBezTo>
                  <a:cubicBezTo>
                    <a:pt x="9550" y="9644"/>
                    <a:pt x="11787" y="12338"/>
                    <a:pt x="12609" y="14346"/>
                  </a:cubicBezTo>
                  <a:cubicBezTo>
                    <a:pt x="10783" y="12840"/>
                    <a:pt x="8706" y="11630"/>
                    <a:pt x="6788" y="10215"/>
                  </a:cubicBezTo>
                  <a:cubicBezTo>
                    <a:pt x="5989" y="9607"/>
                    <a:pt x="4186" y="7704"/>
                    <a:pt x="2856" y="7704"/>
                  </a:cubicBezTo>
                  <a:cubicBezTo>
                    <a:pt x="2439" y="7704"/>
                    <a:pt x="2068" y="7891"/>
                    <a:pt x="1790" y="8366"/>
                  </a:cubicBezTo>
                  <a:cubicBezTo>
                    <a:pt x="329" y="10922"/>
                    <a:pt x="9002" y="15054"/>
                    <a:pt x="10783" y="17473"/>
                  </a:cubicBezTo>
                  <a:cubicBezTo>
                    <a:pt x="8044" y="16195"/>
                    <a:pt x="5510" y="15556"/>
                    <a:pt x="3068" y="14711"/>
                  </a:cubicBezTo>
                  <a:cubicBezTo>
                    <a:pt x="2567" y="14589"/>
                    <a:pt x="1715" y="14317"/>
                    <a:pt x="1040" y="14317"/>
                  </a:cubicBezTo>
                  <a:cubicBezTo>
                    <a:pt x="453" y="14317"/>
                    <a:pt x="0" y="14523"/>
                    <a:pt x="32" y="15213"/>
                  </a:cubicBezTo>
                  <a:cubicBezTo>
                    <a:pt x="78" y="16606"/>
                    <a:pt x="2794" y="17519"/>
                    <a:pt x="3753" y="17930"/>
                  </a:cubicBezTo>
                  <a:cubicBezTo>
                    <a:pt x="8112" y="19756"/>
                    <a:pt x="12632" y="21194"/>
                    <a:pt x="17037" y="22997"/>
                  </a:cubicBezTo>
                  <a:lnTo>
                    <a:pt x="17037" y="2454"/>
                  </a:lnTo>
                  <a:cubicBezTo>
                    <a:pt x="16364" y="810"/>
                    <a:pt x="15427" y="0"/>
                    <a:pt x="14644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8839429" y="2820311"/>
              <a:ext cx="318741" cy="533843"/>
            </a:xfrm>
            <a:custGeom>
              <a:avLst/>
              <a:gdLst/>
              <a:ahLst/>
              <a:cxnLst/>
              <a:rect l="l" t="t" r="r" b="b"/>
              <a:pathLst>
                <a:path w="9288" h="15556" extrusionOk="0">
                  <a:moveTo>
                    <a:pt x="475" y="1"/>
                  </a:moveTo>
                  <a:cubicBezTo>
                    <a:pt x="233" y="1"/>
                    <a:pt x="0" y="246"/>
                    <a:pt x="158" y="514"/>
                  </a:cubicBezTo>
                  <a:cubicBezTo>
                    <a:pt x="2417" y="4166"/>
                    <a:pt x="4540" y="7863"/>
                    <a:pt x="6891" y="11447"/>
                  </a:cubicBezTo>
                  <a:cubicBezTo>
                    <a:pt x="7736" y="12748"/>
                    <a:pt x="8557" y="14140"/>
                    <a:pt x="9288" y="15556"/>
                  </a:cubicBezTo>
                  <a:lnTo>
                    <a:pt x="9288" y="14049"/>
                  </a:lnTo>
                  <a:cubicBezTo>
                    <a:pt x="8626" y="12885"/>
                    <a:pt x="7918" y="11744"/>
                    <a:pt x="7188" y="10648"/>
                  </a:cubicBezTo>
                  <a:cubicBezTo>
                    <a:pt x="4951" y="7224"/>
                    <a:pt x="2920" y="3664"/>
                    <a:pt x="774" y="171"/>
                  </a:cubicBezTo>
                  <a:cubicBezTo>
                    <a:pt x="696" y="51"/>
                    <a:pt x="585" y="1"/>
                    <a:pt x="475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8686781" y="3023612"/>
              <a:ext cx="471385" cy="401034"/>
            </a:xfrm>
            <a:custGeom>
              <a:avLst/>
              <a:gdLst/>
              <a:ahLst/>
              <a:cxnLst/>
              <a:rect l="l" t="t" r="r" b="b"/>
              <a:pathLst>
                <a:path w="13736" h="11686" extrusionOk="0">
                  <a:moveTo>
                    <a:pt x="518" y="0"/>
                  </a:moveTo>
                  <a:cubicBezTo>
                    <a:pt x="238" y="0"/>
                    <a:pt x="0" y="360"/>
                    <a:pt x="269" y="593"/>
                  </a:cubicBezTo>
                  <a:cubicBezTo>
                    <a:pt x="2894" y="2852"/>
                    <a:pt x="5633" y="4998"/>
                    <a:pt x="8463" y="7007"/>
                  </a:cubicBezTo>
                  <a:cubicBezTo>
                    <a:pt x="10449" y="8422"/>
                    <a:pt x="12115" y="9997"/>
                    <a:pt x="13736" y="11686"/>
                  </a:cubicBezTo>
                  <a:lnTo>
                    <a:pt x="13736" y="10613"/>
                  </a:lnTo>
                  <a:cubicBezTo>
                    <a:pt x="12595" y="9403"/>
                    <a:pt x="11431" y="8285"/>
                    <a:pt x="10061" y="7303"/>
                  </a:cubicBezTo>
                  <a:cubicBezTo>
                    <a:pt x="6888" y="4975"/>
                    <a:pt x="3738" y="2670"/>
                    <a:pt x="748" y="91"/>
                  </a:cubicBezTo>
                  <a:cubicBezTo>
                    <a:pt x="675" y="27"/>
                    <a:pt x="595" y="0"/>
                    <a:pt x="518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8618831" y="3223653"/>
              <a:ext cx="539334" cy="240943"/>
            </a:xfrm>
            <a:custGeom>
              <a:avLst/>
              <a:gdLst/>
              <a:ahLst/>
              <a:cxnLst/>
              <a:rect l="l" t="t" r="r" b="b"/>
              <a:pathLst>
                <a:path w="15716" h="7021" extrusionOk="0">
                  <a:moveTo>
                    <a:pt x="485" y="0"/>
                  </a:moveTo>
                  <a:cubicBezTo>
                    <a:pt x="124" y="0"/>
                    <a:pt x="1" y="570"/>
                    <a:pt x="400" y="675"/>
                  </a:cubicBezTo>
                  <a:cubicBezTo>
                    <a:pt x="3436" y="1429"/>
                    <a:pt x="6175" y="2912"/>
                    <a:pt x="9074" y="4054"/>
                  </a:cubicBezTo>
                  <a:cubicBezTo>
                    <a:pt x="11379" y="4944"/>
                    <a:pt x="13616" y="5811"/>
                    <a:pt x="15716" y="7021"/>
                  </a:cubicBezTo>
                  <a:lnTo>
                    <a:pt x="15716" y="6222"/>
                  </a:lnTo>
                  <a:cubicBezTo>
                    <a:pt x="13958" y="5218"/>
                    <a:pt x="12087" y="4419"/>
                    <a:pt x="10169" y="3711"/>
                  </a:cubicBezTo>
                  <a:cubicBezTo>
                    <a:pt x="6951" y="2524"/>
                    <a:pt x="3915" y="835"/>
                    <a:pt x="583" y="14"/>
                  </a:cubicBezTo>
                  <a:cubicBezTo>
                    <a:pt x="548" y="5"/>
                    <a:pt x="516" y="0"/>
                    <a:pt x="485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9061606" y="2774358"/>
              <a:ext cx="96569" cy="412153"/>
            </a:xfrm>
            <a:custGeom>
              <a:avLst/>
              <a:gdLst/>
              <a:ahLst/>
              <a:cxnLst/>
              <a:rect l="l" t="t" r="r" b="b"/>
              <a:pathLst>
                <a:path w="2814" h="12010" extrusionOk="0">
                  <a:moveTo>
                    <a:pt x="418" y="1"/>
                  </a:moveTo>
                  <a:cubicBezTo>
                    <a:pt x="206" y="1"/>
                    <a:pt x="1" y="166"/>
                    <a:pt x="98" y="415"/>
                  </a:cubicBezTo>
                  <a:cubicBezTo>
                    <a:pt x="1262" y="3473"/>
                    <a:pt x="1741" y="6897"/>
                    <a:pt x="2426" y="10093"/>
                  </a:cubicBezTo>
                  <a:cubicBezTo>
                    <a:pt x="2563" y="10732"/>
                    <a:pt x="2677" y="11371"/>
                    <a:pt x="2814" y="12010"/>
                  </a:cubicBezTo>
                  <a:lnTo>
                    <a:pt x="2814" y="8677"/>
                  </a:lnTo>
                  <a:cubicBezTo>
                    <a:pt x="2586" y="7650"/>
                    <a:pt x="2335" y="6623"/>
                    <a:pt x="2129" y="5596"/>
                  </a:cubicBezTo>
                  <a:cubicBezTo>
                    <a:pt x="1764" y="3770"/>
                    <a:pt x="1422" y="1967"/>
                    <a:pt x="760" y="232"/>
                  </a:cubicBezTo>
                  <a:cubicBezTo>
                    <a:pt x="697" y="70"/>
                    <a:pt x="556" y="1"/>
                    <a:pt x="418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6693851" y="4312469"/>
              <a:ext cx="891397" cy="675677"/>
            </a:xfrm>
            <a:custGeom>
              <a:avLst/>
              <a:gdLst/>
              <a:ahLst/>
              <a:cxnLst/>
              <a:rect l="l" t="t" r="r" b="b"/>
              <a:pathLst>
                <a:path w="25975" h="19689" extrusionOk="0">
                  <a:moveTo>
                    <a:pt x="7300" y="1"/>
                  </a:moveTo>
                  <a:cubicBezTo>
                    <a:pt x="5044" y="1"/>
                    <a:pt x="8279" y="4954"/>
                    <a:pt x="8559" y="6222"/>
                  </a:cubicBezTo>
                  <a:cubicBezTo>
                    <a:pt x="6796" y="4606"/>
                    <a:pt x="2825" y="2102"/>
                    <a:pt x="1058" y="2102"/>
                  </a:cubicBezTo>
                  <a:cubicBezTo>
                    <a:pt x="355" y="2102"/>
                    <a:pt x="0" y="2499"/>
                    <a:pt x="273" y="3506"/>
                  </a:cubicBezTo>
                  <a:cubicBezTo>
                    <a:pt x="1072" y="6291"/>
                    <a:pt x="5363" y="8664"/>
                    <a:pt x="7783" y="10696"/>
                  </a:cubicBezTo>
                  <a:cubicBezTo>
                    <a:pt x="6094" y="11221"/>
                    <a:pt x="319" y="10878"/>
                    <a:pt x="3378" y="13412"/>
                  </a:cubicBezTo>
                  <a:cubicBezTo>
                    <a:pt x="5295" y="15033"/>
                    <a:pt x="9837" y="14485"/>
                    <a:pt x="11640" y="16014"/>
                  </a:cubicBezTo>
                  <a:cubicBezTo>
                    <a:pt x="10887" y="16197"/>
                    <a:pt x="7600" y="16562"/>
                    <a:pt x="7440" y="17521"/>
                  </a:cubicBezTo>
                  <a:cubicBezTo>
                    <a:pt x="7052" y="19164"/>
                    <a:pt x="11549" y="19552"/>
                    <a:pt x="12576" y="19552"/>
                  </a:cubicBezTo>
                  <a:cubicBezTo>
                    <a:pt x="13609" y="19627"/>
                    <a:pt x="14860" y="19649"/>
                    <a:pt x="16216" y="19649"/>
                  </a:cubicBezTo>
                  <a:cubicBezTo>
                    <a:pt x="18120" y="19649"/>
                    <a:pt x="20229" y="19606"/>
                    <a:pt x="22227" y="19606"/>
                  </a:cubicBezTo>
                  <a:cubicBezTo>
                    <a:pt x="23557" y="19606"/>
                    <a:pt x="24837" y="19625"/>
                    <a:pt x="25975" y="19689"/>
                  </a:cubicBezTo>
                  <a:cubicBezTo>
                    <a:pt x="25084" y="17543"/>
                    <a:pt x="24514" y="14576"/>
                    <a:pt x="24103" y="12202"/>
                  </a:cubicBezTo>
                  <a:cubicBezTo>
                    <a:pt x="23943" y="10947"/>
                    <a:pt x="23464" y="7295"/>
                    <a:pt x="22596" y="6336"/>
                  </a:cubicBezTo>
                  <a:cubicBezTo>
                    <a:pt x="22205" y="5940"/>
                    <a:pt x="21880" y="5777"/>
                    <a:pt x="21600" y="5777"/>
                  </a:cubicBezTo>
                  <a:cubicBezTo>
                    <a:pt x="20542" y="5777"/>
                    <a:pt x="20140" y="8103"/>
                    <a:pt x="19310" y="8915"/>
                  </a:cubicBezTo>
                  <a:cubicBezTo>
                    <a:pt x="18283" y="6176"/>
                    <a:pt x="17780" y="4601"/>
                    <a:pt x="16434" y="2707"/>
                  </a:cubicBezTo>
                  <a:cubicBezTo>
                    <a:pt x="15815" y="1739"/>
                    <a:pt x="15368" y="1351"/>
                    <a:pt x="15042" y="1351"/>
                  </a:cubicBezTo>
                  <a:cubicBezTo>
                    <a:pt x="13961" y="1351"/>
                    <a:pt x="14214" y="5620"/>
                    <a:pt x="13969" y="7181"/>
                  </a:cubicBezTo>
                  <a:cubicBezTo>
                    <a:pt x="12188" y="4487"/>
                    <a:pt x="10339" y="493"/>
                    <a:pt x="7783" y="59"/>
                  </a:cubicBezTo>
                  <a:cubicBezTo>
                    <a:pt x="7600" y="19"/>
                    <a:pt x="7439" y="1"/>
                    <a:pt x="7300" y="1"/>
                  </a:cubicBezTo>
                  <a:close/>
                </a:path>
              </a:pathLst>
            </a:custGeom>
            <a:solidFill>
              <a:srgbClr val="CFD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803224" y="4464704"/>
              <a:ext cx="804917" cy="542731"/>
            </a:xfrm>
            <a:custGeom>
              <a:avLst/>
              <a:gdLst/>
              <a:ahLst/>
              <a:cxnLst/>
              <a:rect l="l" t="t" r="r" b="b"/>
              <a:pathLst>
                <a:path w="23455" h="15815" extrusionOk="0">
                  <a:moveTo>
                    <a:pt x="494" y="0"/>
                  </a:moveTo>
                  <a:cubicBezTo>
                    <a:pt x="193" y="0"/>
                    <a:pt x="0" y="452"/>
                    <a:pt x="328" y="645"/>
                  </a:cubicBezTo>
                  <a:cubicBezTo>
                    <a:pt x="8179" y="5141"/>
                    <a:pt x="15141" y="10962"/>
                    <a:pt x="22788" y="15755"/>
                  </a:cubicBezTo>
                  <a:cubicBezTo>
                    <a:pt x="22851" y="15796"/>
                    <a:pt x="22914" y="15814"/>
                    <a:pt x="22972" y="15814"/>
                  </a:cubicBezTo>
                  <a:cubicBezTo>
                    <a:pt x="23268" y="15814"/>
                    <a:pt x="23454" y="15352"/>
                    <a:pt x="23130" y="15162"/>
                  </a:cubicBezTo>
                  <a:cubicBezTo>
                    <a:pt x="15484" y="10368"/>
                    <a:pt x="8522" y="4525"/>
                    <a:pt x="670" y="51"/>
                  </a:cubicBezTo>
                  <a:cubicBezTo>
                    <a:pt x="609" y="16"/>
                    <a:pt x="550" y="0"/>
                    <a:pt x="494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7166173" y="4704589"/>
              <a:ext cx="17262" cy="14894"/>
            </a:xfrm>
            <a:custGeom>
              <a:avLst/>
              <a:gdLst/>
              <a:ahLst/>
              <a:cxnLst/>
              <a:rect l="l" t="t" r="r" b="b"/>
              <a:pathLst>
                <a:path w="503" h="434" extrusionOk="0">
                  <a:moveTo>
                    <a:pt x="502" y="0"/>
                  </a:moveTo>
                  <a:cubicBezTo>
                    <a:pt x="342" y="0"/>
                    <a:pt x="160" y="23"/>
                    <a:pt x="0" y="23"/>
                  </a:cubicBezTo>
                  <a:cubicBezTo>
                    <a:pt x="46" y="160"/>
                    <a:pt x="114" y="297"/>
                    <a:pt x="183" y="434"/>
                  </a:cubicBezTo>
                  <a:cubicBezTo>
                    <a:pt x="274" y="297"/>
                    <a:pt x="388" y="160"/>
                    <a:pt x="502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6897873" y="4420365"/>
              <a:ext cx="300415" cy="339537"/>
            </a:xfrm>
            <a:custGeom>
              <a:avLst/>
              <a:gdLst/>
              <a:ahLst/>
              <a:cxnLst/>
              <a:rect l="l" t="t" r="r" b="b"/>
              <a:pathLst>
                <a:path w="8754" h="9894" extrusionOk="0">
                  <a:moveTo>
                    <a:pt x="3300" y="1"/>
                  </a:moveTo>
                  <a:cubicBezTo>
                    <a:pt x="3062" y="1"/>
                    <a:pt x="2819" y="250"/>
                    <a:pt x="2979" y="522"/>
                  </a:cubicBezTo>
                  <a:cubicBezTo>
                    <a:pt x="4554" y="3055"/>
                    <a:pt x="6586" y="5543"/>
                    <a:pt x="7818" y="8305"/>
                  </a:cubicBezTo>
                  <a:cubicBezTo>
                    <a:pt x="7978" y="8305"/>
                    <a:pt x="8160" y="8282"/>
                    <a:pt x="8320" y="8282"/>
                  </a:cubicBezTo>
                  <a:cubicBezTo>
                    <a:pt x="8206" y="8442"/>
                    <a:pt x="8092" y="8579"/>
                    <a:pt x="8001" y="8716"/>
                  </a:cubicBezTo>
                  <a:cubicBezTo>
                    <a:pt x="7932" y="8579"/>
                    <a:pt x="7864" y="8442"/>
                    <a:pt x="7818" y="8305"/>
                  </a:cubicBezTo>
                  <a:cubicBezTo>
                    <a:pt x="5307" y="8374"/>
                    <a:pt x="2819" y="8556"/>
                    <a:pt x="400" y="9218"/>
                  </a:cubicBezTo>
                  <a:cubicBezTo>
                    <a:pt x="0" y="9323"/>
                    <a:pt x="124" y="9893"/>
                    <a:pt x="485" y="9893"/>
                  </a:cubicBezTo>
                  <a:cubicBezTo>
                    <a:pt x="516" y="9893"/>
                    <a:pt x="548" y="9889"/>
                    <a:pt x="582" y="9880"/>
                  </a:cubicBezTo>
                  <a:cubicBezTo>
                    <a:pt x="3116" y="9195"/>
                    <a:pt x="5718" y="9035"/>
                    <a:pt x="8320" y="8990"/>
                  </a:cubicBezTo>
                  <a:cubicBezTo>
                    <a:pt x="8526" y="8967"/>
                    <a:pt x="8754" y="8762"/>
                    <a:pt x="8663" y="8533"/>
                  </a:cubicBezTo>
                  <a:cubicBezTo>
                    <a:pt x="7453" y="5543"/>
                    <a:pt x="5284" y="2895"/>
                    <a:pt x="3573" y="156"/>
                  </a:cubicBezTo>
                  <a:cubicBezTo>
                    <a:pt x="3504" y="47"/>
                    <a:pt x="3403" y="1"/>
                    <a:pt x="3300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7097400" y="4512784"/>
              <a:ext cx="225466" cy="320594"/>
            </a:xfrm>
            <a:custGeom>
              <a:avLst/>
              <a:gdLst/>
              <a:ahLst/>
              <a:cxnLst/>
              <a:rect l="l" t="t" r="r" b="b"/>
              <a:pathLst>
                <a:path w="6570" h="9342" extrusionOk="0">
                  <a:moveTo>
                    <a:pt x="4338" y="0"/>
                  </a:moveTo>
                  <a:cubicBezTo>
                    <a:pt x="4133" y="0"/>
                    <a:pt x="3921" y="170"/>
                    <a:pt x="3990" y="431"/>
                  </a:cubicBezTo>
                  <a:cubicBezTo>
                    <a:pt x="4469" y="2462"/>
                    <a:pt x="5177" y="4471"/>
                    <a:pt x="5633" y="6525"/>
                  </a:cubicBezTo>
                  <a:cubicBezTo>
                    <a:pt x="5747" y="7027"/>
                    <a:pt x="5816" y="7552"/>
                    <a:pt x="5862" y="8077"/>
                  </a:cubicBezTo>
                  <a:cubicBezTo>
                    <a:pt x="5862" y="8260"/>
                    <a:pt x="3807" y="8305"/>
                    <a:pt x="3602" y="8328"/>
                  </a:cubicBezTo>
                  <a:cubicBezTo>
                    <a:pt x="2529" y="8374"/>
                    <a:pt x="1479" y="8442"/>
                    <a:pt x="406" y="8671"/>
                  </a:cubicBezTo>
                  <a:cubicBezTo>
                    <a:pt x="1" y="8756"/>
                    <a:pt x="134" y="9341"/>
                    <a:pt x="509" y="9341"/>
                  </a:cubicBezTo>
                  <a:cubicBezTo>
                    <a:pt x="534" y="9341"/>
                    <a:pt x="561" y="9338"/>
                    <a:pt x="589" y="9333"/>
                  </a:cubicBezTo>
                  <a:cubicBezTo>
                    <a:pt x="2483" y="8945"/>
                    <a:pt x="4401" y="9059"/>
                    <a:pt x="6295" y="8785"/>
                  </a:cubicBezTo>
                  <a:cubicBezTo>
                    <a:pt x="6455" y="8762"/>
                    <a:pt x="6569" y="8579"/>
                    <a:pt x="6546" y="8442"/>
                  </a:cubicBezTo>
                  <a:cubicBezTo>
                    <a:pt x="6478" y="5635"/>
                    <a:pt x="5314" y="2941"/>
                    <a:pt x="4652" y="248"/>
                  </a:cubicBezTo>
                  <a:cubicBezTo>
                    <a:pt x="4606" y="75"/>
                    <a:pt x="4474" y="0"/>
                    <a:pt x="433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445009" y="4912146"/>
              <a:ext cx="14139" cy="14928"/>
            </a:xfrm>
            <a:custGeom>
              <a:avLst/>
              <a:gdLst/>
              <a:ahLst/>
              <a:cxnLst/>
              <a:rect l="l" t="t" r="r" b="b"/>
              <a:pathLst>
                <a:path w="412" h="435" extrusionOk="0">
                  <a:moveTo>
                    <a:pt x="1" y="1"/>
                  </a:moveTo>
                  <a:cubicBezTo>
                    <a:pt x="24" y="161"/>
                    <a:pt x="47" y="298"/>
                    <a:pt x="69" y="435"/>
                  </a:cubicBezTo>
                  <a:cubicBezTo>
                    <a:pt x="184" y="275"/>
                    <a:pt x="298" y="138"/>
                    <a:pt x="412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7213155" y="4635747"/>
              <a:ext cx="258514" cy="304636"/>
            </a:xfrm>
            <a:custGeom>
              <a:avLst/>
              <a:gdLst/>
              <a:ahLst/>
              <a:cxnLst/>
              <a:rect l="l" t="t" r="r" b="b"/>
              <a:pathLst>
                <a:path w="7533" h="8877" extrusionOk="0">
                  <a:moveTo>
                    <a:pt x="6120" y="1"/>
                  </a:moveTo>
                  <a:cubicBezTo>
                    <a:pt x="5920" y="1"/>
                    <a:pt x="5689" y="171"/>
                    <a:pt x="5730" y="431"/>
                  </a:cubicBezTo>
                  <a:cubicBezTo>
                    <a:pt x="6072" y="2988"/>
                    <a:pt x="6323" y="5544"/>
                    <a:pt x="6757" y="8055"/>
                  </a:cubicBezTo>
                  <a:lnTo>
                    <a:pt x="7168" y="8055"/>
                  </a:lnTo>
                  <a:cubicBezTo>
                    <a:pt x="7054" y="8192"/>
                    <a:pt x="6940" y="8329"/>
                    <a:pt x="6825" y="8489"/>
                  </a:cubicBezTo>
                  <a:cubicBezTo>
                    <a:pt x="6803" y="8352"/>
                    <a:pt x="6780" y="8215"/>
                    <a:pt x="6757" y="8055"/>
                  </a:cubicBezTo>
                  <a:cubicBezTo>
                    <a:pt x="4657" y="8169"/>
                    <a:pt x="2557" y="8192"/>
                    <a:pt x="457" y="8192"/>
                  </a:cubicBezTo>
                  <a:cubicBezTo>
                    <a:pt x="1" y="8192"/>
                    <a:pt x="1" y="8877"/>
                    <a:pt x="457" y="8877"/>
                  </a:cubicBezTo>
                  <a:cubicBezTo>
                    <a:pt x="2694" y="8877"/>
                    <a:pt x="4931" y="8854"/>
                    <a:pt x="7168" y="8740"/>
                  </a:cubicBezTo>
                  <a:cubicBezTo>
                    <a:pt x="7396" y="8740"/>
                    <a:pt x="7533" y="8534"/>
                    <a:pt x="7487" y="8306"/>
                  </a:cubicBezTo>
                  <a:cubicBezTo>
                    <a:pt x="7008" y="5635"/>
                    <a:pt x="6757" y="2942"/>
                    <a:pt x="6392" y="249"/>
                  </a:cubicBezTo>
                  <a:cubicBezTo>
                    <a:pt x="6373" y="76"/>
                    <a:pt x="6254" y="1"/>
                    <a:pt x="6120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6" name="Google Shape;406;p24"/>
            <p:cNvGrpSpPr/>
            <p:nvPr/>
          </p:nvGrpSpPr>
          <p:grpSpPr>
            <a:xfrm>
              <a:off x="6055204" y="4369368"/>
              <a:ext cx="545279" cy="773107"/>
              <a:chOff x="6055204" y="4369368"/>
              <a:chExt cx="545279" cy="773107"/>
            </a:xfrm>
          </p:grpSpPr>
          <p:sp>
            <p:nvSpPr>
              <p:cNvPr id="407" name="Google Shape;407;p24"/>
              <p:cNvSpPr/>
              <p:nvPr/>
            </p:nvSpPr>
            <p:spPr>
              <a:xfrm>
                <a:off x="6055204" y="4591716"/>
                <a:ext cx="257793" cy="151958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4428" extrusionOk="0">
                    <a:moveTo>
                      <a:pt x="2539" y="0"/>
                    </a:moveTo>
                    <a:cubicBezTo>
                      <a:pt x="1131" y="0"/>
                      <a:pt x="0" y="955"/>
                      <a:pt x="573" y="2673"/>
                    </a:cubicBezTo>
                    <a:cubicBezTo>
                      <a:pt x="981" y="3929"/>
                      <a:pt x="2197" y="4428"/>
                      <a:pt x="3532" y="4428"/>
                    </a:cubicBezTo>
                    <a:cubicBezTo>
                      <a:pt x="5035" y="4428"/>
                      <a:pt x="6689" y="3796"/>
                      <a:pt x="7511" y="2901"/>
                    </a:cubicBezTo>
                    <a:lnTo>
                      <a:pt x="7466" y="2810"/>
                    </a:lnTo>
                    <a:cubicBezTo>
                      <a:pt x="6507" y="1600"/>
                      <a:pt x="5001" y="596"/>
                      <a:pt x="3563" y="162"/>
                    </a:cubicBezTo>
                    <a:cubicBezTo>
                      <a:pt x="3218" y="53"/>
                      <a:pt x="2871" y="0"/>
                      <a:pt x="253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4"/>
              <p:cNvSpPr/>
              <p:nvPr/>
            </p:nvSpPr>
            <p:spPr>
              <a:xfrm>
                <a:off x="6081114" y="4369368"/>
                <a:ext cx="247120" cy="236551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6893" extrusionOk="0">
                    <a:moveTo>
                      <a:pt x="4723" y="0"/>
                    </a:moveTo>
                    <a:cubicBezTo>
                      <a:pt x="4407" y="0"/>
                      <a:pt x="4045" y="92"/>
                      <a:pt x="3629" y="296"/>
                    </a:cubicBezTo>
                    <a:cubicBezTo>
                      <a:pt x="0" y="2099"/>
                      <a:pt x="4451" y="5865"/>
                      <a:pt x="6232" y="6892"/>
                    </a:cubicBezTo>
                    <a:lnTo>
                      <a:pt x="6346" y="6892"/>
                    </a:lnTo>
                    <a:cubicBezTo>
                      <a:pt x="6791" y="5637"/>
                      <a:pt x="7201" y="0"/>
                      <a:pt x="4723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4"/>
              <p:cNvSpPr/>
              <p:nvPr/>
            </p:nvSpPr>
            <p:spPr>
              <a:xfrm>
                <a:off x="6436720" y="4482413"/>
                <a:ext cx="163763" cy="309921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031" extrusionOk="0">
                    <a:moveTo>
                      <a:pt x="2488" y="1"/>
                    </a:moveTo>
                    <a:cubicBezTo>
                      <a:pt x="2069" y="1"/>
                      <a:pt x="1625" y="199"/>
                      <a:pt x="1188" y="677"/>
                    </a:cubicBezTo>
                    <a:cubicBezTo>
                      <a:pt x="1" y="1955"/>
                      <a:pt x="663" y="4466"/>
                      <a:pt x="914" y="5972"/>
                    </a:cubicBezTo>
                    <a:cubicBezTo>
                      <a:pt x="1074" y="6908"/>
                      <a:pt x="1485" y="8026"/>
                      <a:pt x="914" y="8825"/>
                    </a:cubicBezTo>
                    <a:lnTo>
                      <a:pt x="1005" y="9031"/>
                    </a:lnTo>
                    <a:cubicBezTo>
                      <a:pt x="1736" y="8711"/>
                      <a:pt x="2352" y="8392"/>
                      <a:pt x="2877" y="7775"/>
                    </a:cubicBezTo>
                    <a:cubicBezTo>
                      <a:pt x="3972" y="6543"/>
                      <a:pt x="4771" y="4694"/>
                      <a:pt x="4726" y="3050"/>
                    </a:cubicBezTo>
                    <a:cubicBezTo>
                      <a:pt x="4726" y="1690"/>
                      <a:pt x="3713" y="1"/>
                      <a:pt x="24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6229918" y="4464258"/>
                <a:ext cx="268740" cy="678217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9763" extrusionOk="0">
                    <a:moveTo>
                      <a:pt x="431" y="0"/>
                    </a:moveTo>
                    <a:cubicBezTo>
                      <a:pt x="224" y="0"/>
                      <a:pt x="0" y="176"/>
                      <a:pt x="69" y="452"/>
                    </a:cubicBezTo>
                    <a:cubicBezTo>
                      <a:pt x="1005" y="4264"/>
                      <a:pt x="3562" y="7231"/>
                      <a:pt x="5388" y="10632"/>
                    </a:cubicBezTo>
                    <a:cubicBezTo>
                      <a:pt x="6940" y="13463"/>
                      <a:pt x="7259" y="16772"/>
                      <a:pt x="6346" y="19763"/>
                    </a:cubicBezTo>
                    <a:lnTo>
                      <a:pt x="7077" y="19763"/>
                    </a:lnTo>
                    <a:cubicBezTo>
                      <a:pt x="7830" y="17229"/>
                      <a:pt x="7739" y="14444"/>
                      <a:pt x="6780" y="11933"/>
                    </a:cubicBezTo>
                    <a:cubicBezTo>
                      <a:pt x="5182" y="7779"/>
                      <a:pt x="1827" y="4652"/>
                      <a:pt x="731" y="247"/>
                    </a:cubicBezTo>
                    <a:cubicBezTo>
                      <a:pt x="695" y="76"/>
                      <a:pt x="567" y="0"/>
                      <a:pt x="43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4"/>
              <p:cNvSpPr/>
              <p:nvPr/>
            </p:nvSpPr>
            <p:spPr>
              <a:xfrm>
                <a:off x="6410261" y="4586397"/>
                <a:ext cx="136172" cy="239914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6991" extrusionOk="0">
                    <a:moveTo>
                      <a:pt x="3236" y="1"/>
                    </a:moveTo>
                    <a:cubicBezTo>
                      <a:pt x="3034" y="1"/>
                      <a:pt x="2817" y="171"/>
                      <a:pt x="2872" y="431"/>
                    </a:cubicBezTo>
                    <a:cubicBezTo>
                      <a:pt x="3214" y="2166"/>
                      <a:pt x="2438" y="5795"/>
                      <a:pt x="407" y="6297"/>
                    </a:cubicBezTo>
                    <a:cubicBezTo>
                      <a:pt x="1" y="6404"/>
                      <a:pt x="135" y="6991"/>
                      <a:pt x="509" y="6991"/>
                    </a:cubicBezTo>
                    <a:cubicBezTo>
                      <a:pt x="535" y="6991"/>
                      <a:pt x="561" y="6988"/>
                      <a:pt x="589" y="6982"/>
                    </a:cubicBezTo>
                    <a:cubicBezTo>
                      <a:pt x="3032" y="6366"/>
                      <a:pt x="3967" y="2371"/>
                      <a:pt x="3534" y="249"/>
                    </a:cubicBezTo>
                    <a:cubicBezTo>
                      <a:pt x="3497" y="76"/>
                      <a:pt x="3370" y="1"/>
                      <a:pt x="3236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4"/>
              <p:cNvSpPr/>
              <p:nvPr/>
            </p:nvSpPr>
            <p:spPr>
              <a:xfrm>
                <a:off x="6161316" y="4668349"/>
                <a:ext cx="190325" cy="4262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242" extrusionOk="0">
                    <a:moveTo>
                      <a:pt x="5031" y="1"/>
                    </a:moveTo>
                    <a:cubicBezTo>
                      <a:pt x="4974" y="1"/>
                      <a:pt x="4914" y="16"/>
                      <a:pt x="4853" y="52"/>
                    </a:cubicBezTo>
                    <a:cubicBezTo>
                      <a:pt x="4229" y="407"/>
                      <a:pt x="3554" y="544"/>
                      <a:pt x="2868" y="544"/>
                    </a:cubicBezTo>
                    <a:cubicBezTo>
                      <a:pt x="2101" y="544"/>
                      <a:pt x="1320" y="372"/>
                      <a:pt x="585" y="143"/>
                    </a:cubicBezTo>
                    <a:cubicBezTo>
                      <a:pt x="551" y="134"/>
                      <a:pt x="518" y="130"/>
                      <a:pt x="487" y="130"/>
                    </a:cubicBezTo>
                    <a:cubicBezTo>
                      <a:pt x="126" y="130"/>
                      <a:pt x="1" y="702"/>
                      <a:pt x="379" y="828"/>
                    </a:cubicBezTo>
                    <a:cubicBezTo>
                      <a:pt x="1185" y="1070"/>
                      <a:pt x="2031" y="1242"/>
                      <a:pt x="2863" y="1242"/>
                    </a:cubicBezTo>
                    <a:cubicBezTo>
                      <a:pt x="3680" y="1242"/>
                      <a:pt x="4483" y="1075"/>
                      <a:pt x="5218" y="645"/>
                    </a:cubicBezTo>
                    <a:cubicBezTo>
                      <a:pt x="5546" y="453"/>
                      <a:pt x="5337" y="1"/>
                      <a:pt x="5031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3" name="Google Shape;413;p24"/>
            <p:cNvSpPr/>
            <p:nvPr/>
          </p:nvSpPr>
          <p:spPr>
            <a:xfrm>
              <a:off x="7250768" y="3732147"/>
              <a:ext cx="329002" cy="319839"/>
            </a:xfrm>
            <a:custGeom>
              <a:avLst/>
              <a:gdLst/>
              <a:ahLst/>
              <a:cxnLst/>
              <a:rect l="l" t="t" r="r" b="b"/>
              <a:pathLst>
                <a:path w="9587" h="9320" extrusionOk="0">
                  <a:moveTo>
                    <a:pt x="5850" y="1"/>
                  </a:moveTo>
                  <a:cubicBezTo>
                    <a:pt x="5764" y="1"/>
                    <a:pt x="5678" y="4"/>
                    <a:pt x="5592" y="10"/>
                  </a:cubicBezTo>
                  <a:cubicBezTo>
                    <a:pt x="3264" y="147"/>
                    <a:pt x="1712" y="1266"/>
                    <a:pt x="822" y="3343"/>
                  </a:cubicBezTo>
                  <a:cubicBezTo>
                    <a:pt x="160" y="4963"/>
                    <a:pt x="0" y="7588"/>
                    <a:pt x="1598" y="8707"/>
                  </a:cubicBezTo>
                  <a:cubicBezTo>
                    <a:pt x="2278" y="9164"/>
                    <a:pt x="3004" y="9320"/>
                    <a:pt x="3745" y="9320"/>
                  </a:cubicBezTo>
                  <a:cubicBezTo>
                    <a:pt x="4372" y="9320"/>
                    <a:pt x="5010" y="9208"/>
                    <a:pt x="5638" y="9072"/>
                  </a:cubicBezTo>
                  <a:lnTo>
                    <a:pt x="9222" y="4484"/>
                  </a:lnTo>
                  <a:cubicBezTo>
                    <a:pt x="9587" y="4005"/>
                    <a:pt x="9450" y="3114"/>
                    <a:pt x="9290" y="2521"/>
                  </a:cubicBezTo>
                  <a:cubicBezTo>
                    <a:pt x="8880" y="944"/>
                    <a:pt x="7366" y="1"/>
                    <a:pt x="5850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7337696" y="3801229"/>
              <a:ext cx="192727" cy="187374"/>
            </a:xfrm>
            <a:custGeom>
              <a:avLst/>
              <a:gdLst/>
              <a:ahLst/>
              <a:cxnLst/>
              <a:rect l="l" t="t" r="r" b="b"/>
              <a:pathLst>
                <a:path w="5616" h="5460" extrusionOk="0">
                  <a:moveTo>
                    <a:pt x="3420" y="0"/>
                  </a:moveTo>
                  <a:cubicBezTo>
                    <a:pt x="3369" y="0"/>
                    <a:pt x="3317" y="2"/>
                    <a:pt x="3265" y="6"/>
                  </a:cubicBezTo>
                  <a:cubicBezTo>
                    <a:pt x="1918" y="74"/>
                    <a:pt x="1005" y="759"/>
                    <a:pt x="480" y="1969"/>
                  </a:cubicBezTo>
                  <a:cubicBezTo>
                    <a:pt x="115" y="2905"/>
                    <a:pt x="1" y="4434"/>
                    <a:pt x="937" y="5096"/>
                  </a:cubicBezTo>
                  <a:cubicBezTo>
                    <a:pt x="1335" y="5369"/>
                    <a:pt x="1766" y="5460"/>
                    <a:pt x="2206" y="5460"/>
                  </a:cubicBezTo>
                  <a:cubicBezTo>
                    <a:pt x="2574" y="5460"/>
                    <a:pt x="2947" y="5397"/>
                    <a:pt x="3311" y="5324"/>
                  </a:cubicBezTo>
                  <a:lnTo>
                    <a:pt x="5410" y="2631"/>
                  </a:lnTo>
                  <a:cubicBezTo>
                    <a:pt x="5616" y="2357"/>
                    <a:pt x="5547" y="1832"/>
                    <a:pt x="5433" y="1489"/>
                  </a:cubicBezTo>
                  <a:cubicBezTo>
                    <a:pt x="5196" y="561"/>
                    <a:pt x="4325" y="0"/>
                    <a:pt x="3420" y="0"/>
                  </a:cubicBezTo>
                  <a:close/>
                </a:path>
              </a:pathLst>
            </a:custGeom>
            <a:solidFill>
              <a:srgbClr val="EA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8523667" y="3732147"/>
              <a:ext cx="329002" cy="319839"/>
            </a:xfrm>
            <a:custGeom>
              <a:avLst/>
              <a:gdLst/>
              <a:ahLst/>
              <a:cxnLst/>
              <a:rect l="l" t="t" r="r" b="b"/>
              <a:pathLst>
                <a:path w="9587" h="9320" extrusionOk="0">
                  <a:moveTo>
                    <a:pt x="3734" y="1"/>
                  </a:moveTo>
                  <a:cubicBezTo>
                    <a:pt x="2199" y="1"/>
                    <a:pt x="686" y="944"/>
                    <a:pt x="297" y="2521"/>
                  </a:cubicBezTo>
                  <a:cubicBezTo>
                    <a:pt x="114" y="3114"/>
                    <a:pt x="0" y="4005"/>
                    <a:pt x="366" y="4484"/>
                  </a:cubicBezTo>
                  <a:lnTo>
                    <a:pt x="3926" y="9072"/>
                  </a:lnTo>
                  <a:cubicBezTo>
                    <a:pt x="4554" y="9208"/>
                    <a:pt x="5197" y="9320"/>
                    <a:pt x="5830" y="9320"/>
                  </a:cubicBezTo>
                  <a:cubicBezTo>
                    <a:pt x="6576" y="9320"/>
                    <a:pt x="7310" y="9164"/>
                    <a:pt x="7989" y="8707"/>
                  </a:cubicBezTo>
                  <a:cubicBezTo>
                    <a:pt x="9587" y="7588"/>
                    <a:pt x="9404" y="4963"/>
                    <a:pt x="8742" y="3343"/>
                  </a:cubicBezTo>
                  <a:cubicBezTo>
                    <a:pt x="7852" y="1266"/>
                    <a:pt x="6300" y="147"/>
                    <a:pt x="3995" y="10"/>
                  </a:cubicBezTo>
                  <a:cubicBezTo>
                    <a:pt x="3908" y="4"/>
                    <a:pt x="3821" y="1"/>
                    <a:pt x="3734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8573016" y="3801229"/>
              <a:ext cx="192727" cy="187374"/>
            </a:xfrm>
            <a:custGeom>
              <a:avLst/>
              <a:gdLst/>
              <a:ahLst/>
              <a:cxnLst/>
              <a:rect l="l" t="t" r="r" b="b"/>
              <a:pathLst>
                <a:path w="5616" h="5460" extrusionOk="0">
                  <a:moveTo>
                    <a:pt x="2176" y="0"/>
                  </a:moveTo>
                  <a:cubicBezTo>
                    <a:pt x="1289" y="0"/>
                    <a:pt x="398" y="561"/>
                    <a:pt x="160" y="1489"/>
                  </a:cubicBezTo>
                  <a:cubicBezTo>
                    <a:pt x="69" y="1832"/>
                    <a:pt x="0" y="2357"/>
                    <a:pt x="206" y="2631"/>
                  </a:cubicBezTo>
                  <a:lnTo>
                    <a:pt x="2283" y="5324"/>
                  </a:lnTo>
                  <a:cubicBezTo>
                    <a:pt x="2657" y="5397"/>
                    <a:pt x="3031" y="5460"/>
                    <a:pt x="3396" y="5460"/>
                  </a:cubicBezTo>
                  <a:cubicBezTo>
                    <a:pt x="3834" y="5460"/>
                    <a:pt x="4259" y="5369"/>
                    <a:pt x="4657" y="5096"/>
                  </a:cubicBezTo>
                  <a:cubicBezTo>
                    <a:pt x="5615" y="4434"/>
                    <a:pt x="5501" y="2905"/>
                    <a:pt x="5113" y="1969"/>
                  </a:cubicBezTo>
                  <a:cubicBezTo>
                    <a:pt x="4588" y="759"/>
                    <a:pt x="3698" y="74"/>
                    <a:pt x="2329" y="6"/>
                  </a:cubicBezTo>
                  <a:cubicBezTo>
                    <a:pt x="2278" y="2"/>
                    <a:pt x="2227" y="0"/>
                    <a:pt x="2176" y="0"/>
                  </a:cubicBezTo>
                  <a:close/>
                </a:path>
              </a:pathLst>
            </a:custGeom>
            <a:solidFill>
              <a:srgbClr val="EA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7484956" y="3940836"/>
              <a:ext cx="16507" cy="14928"/>
            </a:xfrm>
            <a:custGeom>
              <a:avLst/>
              <a:gdLst/>
              <a:ahLst/>
              <a:cxnLst/>
              <a:rect l="l" t="t" r="r" b="b"/>
              <a:pathLst>
                <a:path w="481" h="435" extrusionOk="0">
                  <a:moveTo>
                    <a:pt x="1" y="1"/>
                  </a:moveTo>
                  <a:cubicBezTo>
                    <a:pt x="92" y="160"/>
                    <a:pt x="184" y="297"/>
                    <a:pt x="275" y="434"/>
                  </a:cubicBezTo>
                  <a:cubicBezTo>
                    <a:pt x="343" y="343"/>
                    <a:pt x="412" y="275"/>
                    <a:pt x="480" y="183"/>
                  </a:cubicBezTo>
                  <a:cubicBezTo>
                    <a:pt x="321" y="115"/>
                    <a:pt x="161" y="69"/>
                    <a:pt x="1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7390821" y="3835479"/>
              <a:ext cx="116577" cy="123646"/>
            </a:xfrm>
            <a:custGeom>
              <a:avLst/>
              <a:gdLst/>
              <a:ahLst/>
              <a:cxnLst/>
              <a:rect l="l" t="t" r="r" b="b"/>
              <a:pathLst>
                <a:path w="3397" h="3603" extrusionOk="0">
                  <a:moveTo>
                    <a:pt x="2744" y="3071"/>
                  </a:moveTo>
                  <a:lnTo>
                    <a:pt x="2744" y="3071"/>
                  </a:lnTo>
                  <a:cubicBezTo>
                    <a:pt x="2904" y="3139"/>
                    <a:pt x="3064" y="3185"/>
                    <a:pt x="3223" y="3253"/>
                  </a:cubicBezTo>
                  <a:cubicBezTo>
                    <a:pt x="3155" y="3345"/>
                    <a:pt x="3086" y="3413"/>
                    <a:pt x="3018" y="3504"/>
                  </a:cubicBezTo>
                  <a:cubicBezTo>
                    <a:pt x="2927" y="3367"/>
                    <a:pt x="2835" y="3230"/>
                    <a:pt x="2744" y="3071"/>
                  </a:cubicBezTo>
                  <a:close/>
                  <a:moveTo>
                    <a:pt x="1802" y="1"/>
                  </a:moveTo>
                  <a:cubicBezTo>
                    <a:pt x="1717" y="1"/>
                    <a:pt x="1637" y="58"/>
                    <a:pt x="1648" y="172"/>
                  </a:cubicBezTo>
                  <a:cubicBezTo>
                    <a:pt x="1763" y="1222"/>
                    <a:pt x="2173" y="2180"/>
                    <a:pt x="2744" y="3071"/>
                  </a:cubicBezTo>
                  <a:cubicBezTo>
                    <a:pt x="1945" y="2797"/>
                    <a:pt x="1101" y="2591"/>
                    <a:pt x="279" y="2386"/>
                  </a:cubicBezTo>
                  <a:cubicBezTo>
                    <a:pt x="260" y="2380"/>
                    <a:pt x="243" y="2377"/>
                    <a:pt x="226" y="2377"/>
                  </a:cubicBezTo>
                  <a:cubicBezTo>
                    <a:pt x="59" y="2377"/>
                    <a:pt x="1" y="2664"/>
                    <a:pt x="188" y="2705"/>
                  </a:cubicBezTo>
                  <a:cubicBezTo>
                    <a:pt x="1192" y="2957"/>
                    <a:pt x="2173" y="3208"/>
                    <a:pt x="3132" y="3596"/>
                  </a:cubicBezTo>
                  <a:cubicBezTo>
                    <a:pt x="3147" y="3600"/>
                    <a:pt x="3161" y="3603"/>
                    <a:pt x="3176" y="3603"/>
                  </a:cubicBezTo>
                  <a:cubicBezTo>
                    <a:pt x="3296" y="3603"/>
                    <a:pt x="3396" y="3444"/>
                    <a:pt x="3315" y="3322"/>
                  </a:cubicBezTo>
                  <a:cubicBezTo>
                    <a:pt x="2653" y="2386"/>
                    <a:pt x="2105" y="1313"/>
                    <a:pt x="1991" y="172"/>
                  </a:cubicBezTo>
                  <a:cubicBezTo>
                    <a:pt x="1979" y="58"/>
                    <a:pt x="1888" y="1"/>
                    <a:pt x="180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8618454" y="3949450"/>
              <a:ext cx="10192" cy="1022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97" y="1"/>
                  </a:moveTo>
                  <a:lnTo>
                    <a:pt x="297" y="1"/>
                  </a:lnTo>
                  <a:cubicBezTo>
                    <a:pt x="206" y="24"/>
                    <a:pt x="92" y="69"/>
                    <a:pt x="0" y="92"/>
                  </a:cubicBezTo>
                  <a:cubicBezTo>
                    <a:pt x="69" y="160"/>
                    <a:pt x="137" y="229"/>
                    <a:pt x="206" y="297"/>
                  </a:cubicBezTo>
                  <a:cubicBezTo>
                    <a:pt x="251" y="206"/>
                    <a:pt x="274" y="92"/>
                    <a:pt x="297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8613032" y="3843098"/>
              <a:ext cx="122033" cy="121381"/>
            </a:xfrm>
            <a:custGeom>
              <a:avLst/>
              <a:gdLst/>
              <a:ahLst/>
              <a:cxnLst/>
              <a:rect l="l" t="t" r="r" b="b"/>
              <a:pathLst>
                <a:path w="3556" h="3537" extrusionOk="0">
                  <a:moveTo>
                    <a:pt x="455" y="3100"/>
                  </a:moveTo>
                  <a:lnTo>
                    <a:pt x="455" y="3100"/>
                  </a:lnTo>
                  <a:cubicBezTo>
                    <a:pt x="432" y="3191"/>
                    <a:pt x="409" y="3305"/>
                    <a:pt x="364" y="3396"/>
                  </a:cubicBezTo>
                  <a:cubicBezTo>
                    <a:pt x="295" y="3328"/>
                    <a:pt x="227" y="3259"/>
                    <a:pt x="158" y="3191"/>
                  </a:cubicBezTo>
                  <a:cubicBezTo>
                    <a:pt x="250" y="3168"/>
                    <a:pt x="364" y="3123"/>
                    <a:pt x="455" y="3100"/>
                  </a:cubicBezTo>
                  <a:close/>
                  <a:moveTo>
                    <a:pt x="1049" y="0"/>
                  </a:moveTo>
                  <a:cubicBezTo>
                    <a:pt x="982" y="0"/>
                    <a:pt x="921" y="40"/>
                    <a:pt x="911" y="132"/>
                  </a:cubicBezTo>
                  <a:cubicBezTo>
                    <a:pt x="729" y="1228"/>
                    <a:pt x="364" y="2255"/>
                    <a:pt x="21" y="3305"/>
                  </a:cubicBezTo>
                  <a:cubicBezTo>
                    <a:pt x="0" y="3430"/>
                    <a:pt x="94" y="3536"/>
                    <a:pt x="215" y="3536"/>
                  </a:cubicBezTo>
                  <a:cubicBezTo>
                    <a:pt x="226" y="3536"/>
                    <a:pt x="238" y="3535"/>
                    <a:pt x="250" y="3533"/>
                  </a:cubicBezTo>
                  <a:cubicBezTo>
                    <a:pt x="1345" y="3237"/>
                    <a:pt x="2349" y="2666"/>
                    <a:pt x="3377" y="2232"/>
                  </a:cubicBezTo>
                  <a:cubicBezTo>
                    <a:pt x="3555" y="2153"/>
                    <a:pt x="3458" y="1918"/>
                    <a:pt x="3294" y="1918"/>
                  </a:cubicBezTo>
                  <a:cubicBezTo>
                    <a:pt x="3270" y="1918"/>
                    <a:pt x="3244" y="1924"/>
                    <a:pt x="3217" y="1936"/>
                  </a:cubicBezTo>
                  <a:cubicBezTo>
                    <a:pt x="2304" y="2324"/>
                    <a:pt x="1414" y="2803"/>
                    <a:pt x="455" y="3100"/>
                  </a:cubicBezTo>
                  <a:cubicBezTo>
                    <a:pt x="775" y="2141"/>
                    <a:pt x="1071" y="1205"/>
                    <a:pt x="1231" y="224"/>
                  </a:cubicBezTo>
                  <a:cubicBezTo>
                    <a:pt x="1258" y="88"/>
                    <a:pt x="1147" y="0"/>
                    <a:pt x="1049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7104263" y="3698961"/>
              <a:ext cx="1912102" cy="1443497"/>
            </a:xfrm>
            <a:custGeom>
              <a:avLst/>
              <a:gdLst/>
              <a:ahLst/>
              <a:cxnLst/>
              <a:rect l="l" t="t" r="r" b="b"/>
              <a:pathLst>
                <a:path w="55718" h="42063" extrusionOk="0">
                  <a:moveTo>
                    <a:pt x="27660" y="0"/>
                  </a:moveTo>
                  <a:cubicBezTo>
                    <a:pt x="21414" y="0"/>
                    <a:pt x="16216" y="1914"/>
                    <a:pt x="13262" y="4606"/>
                  </a:cubicBezTo>
                  <a:cubicBezTo>
                    <a:pt x="10569" y="7071"/>
                    <a:pt x="8469" y="9149"/>
                    <a:pt x="6392" y="12184"/>
                  </a:cubicBezTo>
                  <a:cubicBezTo>
                    <a:pt x="5479" y="13508"/>
                    <a:pt x="1644" y="19078"/>
                    <a:pt x="2283" y="20607"/>
                  </a:cubicBezTo>
                  <a:cubicBezTo>
                    <a:pt x="2535" y="21063"/>
                    <a:pt x="4794" y="20995"/>
                    <a:pt x="5274" y="21337"/>
                  </a:cubicBezTo>
                  <a:cubicBezTo>
                    <a:pt x="2945" y="23209"/>
                    <a:pt x="1941" y="25377"/>
                    <a:pt x="366" y="28276"/>
                  </a:cubicBezTo>
                  <a:cubicBezTo>
                    <a:pt x="960" y="28276"/>
                    <a:pt x="1918" y="28230"/>
                    <a:pt x="2740" y="28208"/>
                  </a:cubicBezTo>
                  <a:lnTo>
                    <a:pt x="2740" y="28208"/>
                  </a:lnTo>
                  <a:cubicBezTo>
                    <a:pt x="731" y="32111"/>
                    <a:pt x="92" y="37475"/>
                    <a:pt x="1" y="42063"/>
                  </a:cubicBezTo>
                  <a:lnTo>
                    <a:pt x="55056" y="42063"/>
                  </a:lnTo>
                  <a:cubicBezTo>
                    <a:pt x="55717" y="37269"/>
                    <a:pt x="54576" y="32681"/>
                    <a:pt x="51951" y="27591"/>
                  </a:cubicBezTo>
                  <a:cubicBezTo>
                    <a:pt x="52773" y="27454"/>
                    <a:pt x="53846" y="27523"/>
                    <a:pt x="54690" y="27386"/>
                  </a:cubicBezTo>
                  <a:cubicBezTo>
                    <a:pt x="53914" y="25742"/>
                    <a:pt x="51472" y="23665"/>
                    <a:pt x="50011" y="22524"/>
                  </a:cubicBezTo>
                  <a:cubicBezTo>
                    <a:pt x="50582" y="22022"/>
                    <a:pt x="52727" y="21611"/>
                    <a:pt x="53070" y="20995"/>
                  </a:cubicBezTo>
                  <a:cubicBezTo>
                    <a:pt x="53275" y="20401"/>
                    <a:pt x="52020" y="17708"/>
                    <a:pt x="51632" y="17115"/>
                  </a:cubicBezTo>
                  <a:cubicBezTo>
                    <a:pt x="49372" y="13006"/>
                    <a:pt x="44624" y="1593"/>
                    <a:pt x="30267" y="110"/>
                  </a:cubicBezTo>
                  <a:cubicBezTo>
                    <a:pt x="29381" y="36"/>
                    <a:pt x="28511" y="0"/>
                    <a:pt x="27660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7351012" y="4170940"/>
              <a:ext cx="1384162" cy="971528"/>
            </a:xfrm>
            <a:custGeom>
              <a:avLst/>
              <a:gdLst/>
              <a:ahLst/>
              <a:cxnLst/>
              <a:rect l="l" t="t" r="r" b="b"/>
              <a:pathLst>
                <a:path w="40334" h="28310" extrusionOk="0">
                  <a:moveTo>
                    <a:pt x="20932" y="1"/>
                  </a:moveTo>
                  <a:cubicBezTo>
                    <a:pt x="18033" y="1"/>
                    <a:pt x="14893" y="1069"/>
                    <a:pt x="13034" y="1946"/>
                  </a:cubicBezTo>
                  <a:cubicBezTo>
                    <a:pt x="9702" y="3613"/>
                    <a:pt x="6597" y="6466"/>
                    <a:pt x="4817" y="9570"/>
                  </a:cubicBezTo>
                  <a:cubicBezTo>
                    <a:pt x="1667" y="14934"/>
                    <a:pt x="1" y="22010"/>
                    <a:pt x="960" y="28310"/>
                  </a:cubicBezTo>
                  <a:lnTo>
                    <a:pt x="39443" y="28310"/>
                  </a:lnTo>
                  <a:cubicBezTo>
                    <a:pt x="40333" y="19339"/>
                    <a:pt x="34741" y="896"/>
                    <a:pt x="21731" y="29"/>
                  </a:cubicBezTo>
                  <a:cubicBezTo>
                    <a:pt x="21467" y="10"/>
                    <a:pt x="21201" y="1"/>
                    <a:pt x="20932" y="1"/>
                  </a:cubicBezTo>
                  <a:close/>
                </a:path>
              </a:pathLst>
            </a:custGeom>
            <a:solidFill>
              <a:srgbClr val="FF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7906418" y="4342669"/>
              <a:ext cx="18806" cy="14928"/>
            </a:xfrm>
            <a:custGeom>
              <a:avLst/>
              <a:gdLst/>
              <a:ahLst/>
              <a:cxnLst/>
              <a:rect l="l" t="t" r="r" b="b"/>
              <a:pathLst>
                <a:path w="548" h="435" extrusionOk="0">
                  <a:moveTo>
                    <a:pt x="274" y="1"/>
                  </a:moveTo>
                  <a:cubicBezTo>
                    <a:pt x="0" y="1"/>
                    <a:pt x="0" y="435"/>
                    <a:pt x="274" y="435"/>
                  </a:cubicBezTo>
                  <a:cubicBezTo>
                    <a:pt x="548" y="435"/>
                    <a:pt x="548" y="1"/>
                    <a:pt x="274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7964382" y="4292564"/>
              <a:ext cx="18806" cy="14894"/>
            </a:xfrm>
            <a:custGeom>
              <a:avLst/>
              <a:gdLst/>
              <a:ahLst/>
              <a:cxnLst/>
              <a:rect l="l" t="t" r="r" b="b"/>
              <a:pathLst>
                <a:path w="548" h="434" extrusionOk="0">
                  <a:moveTo>
                    <a:pt x="274" y="0"/>
                  </a:moveTo>
                  <a:cubicBezTo>
                    <a:pt x="0" y="0"/>
                    <a:pt x="0" y="434"/>
                    <a:pt x="274" y="434"/>
                  </a:cubicBezTo>
                  <a:cubicBezTo>
                    <a:pt x="548" y="434"/>
                    <a:pt x="548" y="0"/>
                    <a:pt x="274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7970628" y="4357563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5" y="1"/>
                  </a:moveTo>
                  <a:cubicBezTo>
                    <a:pt x="1" y="1"/>
                    <a:pt x="1" y="434"/>
                    <a:pt x="275" y="434"/>
                  </a:cubicBezTo>
                  <a:cubicBezTo>
                    <a:pt x="548" y="434"/>
                    <a:pt x="548" y="1"/>
                    <a:pt x="27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218166" y="4342669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4" y="1"/>
                  </a:moveTo>
                  <a:cubicBezTo>
                    <a:pt x="0" y="1"/>
                    <a:pt x="0" y="435"/>
                    <a:pt x="274" y="435"/>
                  </a:cubicBezTo>
                  <a:cubicBezTo>
                    <a:pt x="548" y="435"/>
                    <a:pt x="548" y="1"/>
                    <a:pt x="274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8159413" y="4292564"/>
              <a:ext cx="19630" cy="14894"/>
            </a:xfrm>
            <a:custGeom>
              <a:avLst/>
              <a:gdLst/>
              <a:ahLst/>
              <a:cxnLst/>
              <a:rect l="l" t="t" r="r" b="b"/>
              <a:pathLst>
                <a:path w="572" h="434" extrusionOk="0">
                  <a:moveTo>
                    <a:pt x="274" y="0"/>
                  </a:moveTo>
                  <a:cubicBezTo>
                    <a:pt x="1" y="0"/>
                    <a:pt x="1" y="434"/>
                    <a:pt x="274" y="434"/>
                  </a:cubicBezTo>
                  <a:cubicBezTo>
                    <a:pt x="571" y="434"/>
                    <a:pt x="571" y="0"/>
                    <a:pt x="274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8153922" y="4357563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5" y="1"/>
                  </a:moveTo>
                  <a:cubicBezTo>
                    <a:pt x="1" y="1"/>
                    <a:pt x="1" y="434"/>
                    <a:pt x="275" y="434"/>
                  </a:cubicBezTo>
                  <a:cubicBezTo>
                    <a:pt x="549" y="434"/>
                    <a:pt x="549" y="1"/>
                    <a:pt x="27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7725046" y="4015067"/>
              <a:ext cx="146913" cy="141800"/>
            </a:xfrm>
            <a:custGeom>
              <a:avLst/>
              <a:gdLst/>
              <a:ahLst/>
              <a:cxnLst/>
              <a:rect l="l" t="t" r="r" b="b"/>
              <a:pathLst>
                <a:path w="4281" h="4132" extrusionOk="0">
                  <a:moveTo>
                    <a:pt x="2088" y="1"/>
                  </a:moveTo>
                  <a:cubicBezTo>
                    <a:pt x="376" y="1"/>
                    <a:pt x="12" y="2262"/>
                    <a:pt x="12" y="3635"/>
                  </a:cubicBezTo>
                  <a:cubicBezTo>
                    <a:pt x="1" y="3966"/>
                    <a:pt x="258" y="4132"/>
                    <a:pt x="517" y="4132"/>
                  </a:cubicBezTo>
                  <a:cubicBezTo>
                    <a:pt x="777" y="4132"/>
                    <a:pt x="1040" y="3966"/>
                    <a:pt x="1040" y="3635"/>
                  </a:cubicBezTo>
                  <a:cubicBezTo>
                    <a:pt x="1040" y="2914"/>
                    <a:pt x="1081" y="1044"/>
                    <a:pt x="2125" y="1044"/>
                  </a:cubicBezTo>
                  <a:cubicBezTo>
                    <a:pt x="2172" y="1044"/>
                    <a:pt x="2221" y="1048"/>
                    <a:pt x="2272" y="1056"/>
                  </a:cubicBezTo>
                  <a:cubicBezTo>
                    <a:pt x="3117" y="1170"/>
                    <a:pt x="3185" y="2836"/>
                    <a:pt x="3208" y="3453"/>
                  </a:cubicBezTo>
                  <a:cubicBezTo>
                    <a:pt x="3231" y="3784"/>
                    <a:pt x="3505" y="3949"/>
                    <a:pt x="3767" y="3949"/>
                  </a:cubicBezTo>
                  <a:cubicBezTo>
                    <a:pt x="4030" y="3949"/>
                    <a:pt x="4281" y="3784"/>
                    <a:pt x="4258" y="3453"/>
                  </a:cubicBezTo>
                  <a:cubicBezTo>
                    <a:pt x="4189" y="2243"/>
                    <a:pt x="3938" y="257"/>
                    <a:pt x="2432" y="29"/>
                  </a:cubicBezTo>
                  <a:cubicBezTo>
                    <a:pt x="2312" y="10"/>
                    <a:pt x="2197" y="1"/>
                    <a:pt x="2088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8236183" y="4015067"/>
              <a:ext cx="146501" cy="141800"/>
            </a:xfrm>
            <a:custGeom>
              <a:avLst/>
              <a:gdLst/>
              <a:ahLst/>
              <a:cxnLst/>
              <a:rect l="l" t="t" r="r" b="b"/>
              <a:pathLst>
                <a:path w="4269" h="4132" extrusionOk="0">
                  <a:moveTo>
                    <a:pt x="2095" y="1"/>
                  </a:moveTo>
                  <a:cubicBezTo>
                    <a:pt x="364" y="1"/>
                    <a:pt x="0" y="2262"/>
                    <a:pt x="0" y="3635"/>
                  </a:cubicBezTo>
                  <a:cubicBezTo>
                    <a:pt x="0" y="3966"/>
                    <a:pt x="257" y="4132"/>
                    <a:pt x="517" y="4132"/>
                  </a:cubicBezTo>
                  <a:cubicBezTo>
                    <a:pt x="777" y="4132"/>
                    <a:pt x="1039" y="3966"/>
                    <a:pt x="1050" y="3635"/>
                  </a:cubicBezTo>
                  <a:cubicBezTo>
                    <a:pt x="1050" y="2914"/>
                    <a:pt x="1071" y="1044"/>
                    <a:pt x="2133" y="1044"/>
                  </a:cubicBezTo>
                  <a:cubicBezTo>
                    <a:pt x="2181" y="1044"/>
                    <a:pt x="2231" y="1048"/>
                    <a:pt x="2283" y="1056"/>
                  </a:cubicBezTo>
                  <a:cubicBezTo>
                    <a:pt x="3105" y="1170"/>
                    <a:pt x="3173" y="2836"/>
                    <a:pt x="3219" y="3453"/>
                  </a:cubicBezTo>
                  <a:cubicBezTo>
                    <a:pt x="3242" y="3784"/>
                    <a:pt x="3510" y="3949"/>
                    <a:pt x="3767" y="3949"/>
                  </a:cubicBezTo>
                  <a:cubicBezTo>
                    <a:pt x="4023" y="3949"/>
                    <a:pt x="4269" y="3784"/>
                    <a:pt x="4246" y="3453"/>
                  </a:cubicBezTo>
                  <a:cubicBezTo>
                    <a:pt x="4178" y="2243"/>
                    <a:pt x="3926" y="257"/>
                    <a:pt x="2443" y="29"/>
                  </a:cubicBezTo>
                  <a:cubicBezTo>
                    <a:pt x="2321" y="10"/>
                    <a:pt x="2206" y="1"/>
                    <a:pt x="2095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7471640" y="4235356"/>
              <a:ext cx="174710" cy="12595"/>
            </a:xfrm>
            <a:custGeom>
              <a:avLst/>
              <a:gdLst/>
              <a:ahLst/>
              <a:cxnLst/>
              <a:rect l="l" t="t" r="r" b="b"/>
              <a:pathLst>
                <a:path w="5091" h="367" extrusionOk="0">
                  <a:moveTo>
                    <a:pt x="229" y="1"/>
                  </a:moveTo>
                  <a:cubicBezTo>
                    <a:pt x="1" y="1"/>
                    <a:pt x="1" y="366"/>
                    <a:pt x="229" y="366"/>
                  </a:cubicBezTo>
                  <a:lnTo>
                    <a:pt x="4863" y="366"/>
                  </a:lnTo>
                  <a:cubicBezTo>
                    <a:pt x="5091" y="366"/>
                    <a:pt x="5091" y="1"/>
                    <a:pt x="4863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7523495" y="4142353"/>
              <a:ext cx="128210" cy="63865"/>
            </a:xfrm>
            <a:custGeom>
              <a:avLst/>
              <a:gdLst/>
              <a:ahLst/>
              <a:cxnLst/>
              <a:rect l="l" t="t" r="r" b="b"/>
              <a:pathLst>
                <a:path w="3736" h="1861" extrusionOk="0">
                  <a:moveTo>
                    <a:pt x="283" y="0"/>
                  </a:moveTo>
                  <a:cubicBezTo>
                    <a:pt x="115" y="0"/>
                    <a:pt x="0" y="235"/>
                    <a:pt x="179" y="314"/>
                  </a:cubicBezTo>
                  <a:cubicBezTo>
                    <a:pt x="1252" y="816"/>
                    <a:pt x="2325" y="1341"/>
                    <a:pt x="3375" y="1844"/>
                  </a:cubicBezTo>
                  <a:cubicBezTo>
                    <a:pt x="3401" y="1855"/>
                    <a:pt x="3428" y="1861"/>
                    <a:pt x="3453" y="1861"/>
                  </a:cubicBezTo>
                  <a:cubicBezTo>
                    <a:pt x="3621" y="1861"/>
                    <a:pt x="3736" y="1626"/>
                    <a:pt x="3557" y="1547"/>
                  </a:cubicBezTo>
                  <a:cubicBezTo>
                    <a:pt x="2484" y="1022"/>
                    <a:pt x="1434" y="520"/>
                    <a:pt x="362" y="18"/>
                  </a:cubicBezTo>
                  <a:cubicBezTo>
                    <a:pt x="335" y="6"/>
                    <a:pt x="308" y="0"/>
                    <a:pt x="283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7536090" y="4270566"/>
              <a:ext cx="111601" cy="68326"/>
            </a:xfrm>
            <a:custGeom>
              <a:avLst/>
              <a:gdLst/>
              <a:ahLst/>
              <a:cxnLst/>
              <a:rect l="l" t="t" r="r" b="b"/>
              <a:pathLst>
                <a:path w="3252" h="1991" extrusionOk="0">
                  <a:moveTo>
                    <a:pt x="2996" y="1"/>
                  </a:moveTo>
                  <a:cubicBezTo>
                    <a:pt x="2970" y="1"/>
                    <a:pt x="2943" y="8"/>
                    <a:pt x="2916" y="25"/>
                  </a:cubicBezTo>
                  <a:cubicBezTo>
                    <a:pt x="2003" y="573"/>
                    <a:pt x="1067" y="1120"/>
                    <a:pt x="154" y="1668"/>
                  </a:cubicBezTo>
                  <a:cubicBezTo>
                    <a:pt x="0" y="1765"/>
                    <a:pt x="90" y="1991"/>
                    <a:pt x="245" y="1991"/>
                  </a:cubicBezTo>
                  <a:cubicBezTo>
                    <a:pt x="274" y="1991"/>
                    <a:pt x="305" y="1983"/>
                    <a:pt x="337" y="1965"/>
                  </a:cubicBezTo>
                  <a:cubicBezTo>
                    <a:pt x="1250" y="1417"/>
                    <a:pt x="2163" y="892"/>
                    <a:pt x="3076" y="344"/>
                  </a:cubicBezTo>
                  <a:cubicBezTo>
                    <a:pt x="3251" y="247"/>
                    <a:pt x="3144" y="1"/>
                    <a:pt x="2996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8411652" y="4235356"/>
              <a:ext cx="174710" cy="12595"/>
            </a:xfrm>
            <a:custGeom>
              <a:avLst/>
              <a:gdLst/>
              <a:ahLst/>
              <a:cxnLst/>
              <a:rect l="l" t="t" r="r" b="b"/>
              <a:pathLst>
                <a:path w="5091" h="367" extrusionOk="0">
                  <a:moveTo>
                    <a:pt x="229" y="1"/>
                  </a:moveTo>
                  <a:cubicBezTo>
                    <a:pt x="0" y="1"/>
                    <a:pt x="0" y="366"/>
                    <a:pt x="229" y="366"/>
                  </a:cubicBezTo>
                  <a:lnTo>
                    <a:pt x="4862" y="366"/>
                  </a:lnTo>
                  <a:cubicBezTo>
                    <a:pt x="5090" y="366"/>
                    <a:pt x="5090" y="1"/>
                    <a:pt x="4862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8406298" y="4142353"/>
              <a:ext cx="128210" cy="63865"/>
            </a:xfrm>
            <a:custGeom>
              <a:avLst/>
              <a:gdLst/>
              <a:ahLst/>
              <a:cxnLst/>
              <a:rect l="l" t="t" r="r" b="b"/>
              <a:pathLst>
                <a:path w="3736" h="1861" extrusionOk="0">
                  <a:moveTo>
                    <a:pt x="3453" y="0"/>
                  </a:moveTo>
                  <a:cubicBezTo>
                    <a:pt x="3428" y="0"/>
                    <a:pt x="3402" y="6"/>
                    <a:pt x="3375" y="18"/>
                  </a:cubicBezTo>
                  <a:cubicBezTo>
                    <a:pt x="2302" y="520"/>
                    <a:pt x="1252" y="1022"/>
                    <a:pt x="179" y="1547"/>
                  </a:cubicBezTo>
                  <a:cubicBezTo>
                    <a:pt x="1" y="1626"/>
                    <a:pt x="115" y="1861"/>
                    <a:pt x="283" y="1861"/>
                  </a:cubicBezTo>
                  <a:cubicBezTo>
                    <a:pt x="308" y="1861"/>
                    <a:pt x="335" y="1855"/>
                    <a:pt x="362" y="1844"/>
                  </a:cubicBezTo>
                  <a:cubicBezTo>
                    <a:pt x="1412" y="1341"/>
                    <a:pt x="2485" y="816"/>
                    <a:pt x="3557" y="314"/>
                  </a:cubicBezTo>
                  <a:cubicBezTo>
                    <a:pt x="3736" y="235"/>
                    <a:pt x="3621" y="0"/>
                    <a:pt x="3453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8410348" y="4270566"/>
              <a:ext cx="111566" cy="68326"/>
            </a:xfrm>
            <a:custGeom>
              <a:avLst/>
              <a:gdLst/>
              <a:ahLst/>
              <a:cxnLst/>
              <a:rect l="l" t="t" r="r" b="b"/>
              <a:pathLst>
                <a:path w="3251" h="1991" extrusionOk="0">
                  <a:moveTo>
                    <a:pt x="255" y="1"/>
                  </a:moveTo>
                  <a:cubicBezTo>
                    <a:pt x="107" y="1"/>
                    <a:pt x="0" y="247"/>
                    <a:pt x="175" y="344"/>
                  </a:cubicBezTo>
                  <a:cubicBezTo>
                    <a:pt x="1088" y="892"/>
                    <a:pt x="2001" y="1417"/>
                    <a:pt x="2914" y="1965"/>
                  </a:cubicBezTo>
                  <a:cubicBezTo>
                    <a:pt x="2947" y="1983"/>
                    <a:pt x="2978" y="1991"/>
                    <a:pt x="3006" y="1991"/>
                  </a:cubicBezTo>
                  <a:cubicBezTo>
                    <a:pt x="3161" y="1991"/>
                    <a:pt x="3251" y="1765"/>
                    <a:pt x="3097" y="1668"/>
                  </a:cubicBezTo>
                  <a:cubicBezTo>
                    <a:pt x="2184" y="1120"/>
                    <a:pt x="1248" y="573"/>
                    <a:pt x="335" y="25"/>
                  </a:cubicBezTo>
                  <a:cubicBezTo>
                    <a:pt x="308" y="8"/>
                    <a:pt x="281" y="1"/>
                    <a:pt x="25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8034082" y="4254162"/>
              <a:ext cx="107345" cy="255391"/>
            </a:xfrm>
            <a:custGeom>
              <a:avLst/>
              <a:gdLst/>
              <a:ahLst/>
              <a:cxnLst/>
              <a:rect l="l" t="t" r="r" b="b"/>
              <a:pathLst>
                <a:path w="3128" h="7442" extrusionOk="0">
                  <a:moveTo>
                    <a:pt x="1461" y="1"/>
                  </a:moveTo>
                  <a:lnTo>
                    <a:pt x="1416" y="115"/>
                  </a:lnTo>
                  <a:cubicBezTo>
                    <a:pt x="1461" y="1576"/>
                    <a:pt x="1507" y="3288"/>
                    <a:pt x="206" y="4292"/>
                  </a:cubicBezTo>
                  <a:cubicBezTo>
                    <a:pt x="1" y="5798"/>
                    <a:pt x="206" y="6300"/>
                    <a:pt x="320" y="7373"/>
                  </a:cubicBezTo>
                  <a:cubicBezTo>
                    <a:pt x="491" y="7419"/>
                    <a:pt x="845" y="7442"/>
                    <a:pt x="1310" y="7442"/>
                  </a:cubicBezTo>
                  <a:cubicBezTo>
                    <a:pt x="1775" y="7442"/>
                    <a:pt x="2352" y="7419"/>
                    <a:pt x="2968" y="7373"/>
                  </a:cubicBezTo>
                  <a:cubicBezTo>
                    <a:pt x="3082" y="6506"/>
                    <a:pt x="3128" y="5798"/>
                    <a:pt x="3128" y="4520"/>
                  </a:cubicBezTo>
                  <a:cubicBezTo>
                    <a:pt x="1256" y="3402"/>
                    <a:pt x="1553" y="868"/>
                    <a:pt x="1461" y="1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843341" y="4225746"/>
              <a:ext cx="257347" cy="211259"/>
            </a:xfrm>
            <a:custGeom>
              <a:avLst/>
              <a:gdLst/>
              <a:ahLst/>
              <a:cxnLst/>
              <a:rect l="l" t="t" r="r" b="b"/>
              <a:pathLst>
                <a:path w="7499" h="6156" extrusionOk="0">
                  <a:moveTo>
                    <a:pt x="6901" y="0"/>
                  </a:moveTo>
                  <a:cubicBezTo>
                    <a:pt x="6701" y="0"/>
                    <a:pt x="6476" y="179"/>
                    <a:pt x="6517" y="441"/>
                  </a:cubicBezTo>
                  <a:cubicBezTo>
                    <a:pt x="6768" y="2130"/>
                    <a:pt x="6700" y="4161"/>
                    <a:pt x="5056" y="5143"/>
                  </a:cubicBezTo>
                  <a:cubicBezTo>
                    <a:pt x="4639" y="5394"/>
                    <a:pt x="4137" y="5512"/>
                    <a:pt x="3623" y="5512"/>
                  </a:cubicBezTo>
                  <a:cubicBezTo>
                    <a:pt x="2225" y="5512"/>
                    <a:pt x="747" y="4638"/>
                    <a:pt x="697" y="3203"/>
                  </a:cubicBezTo>
                  <a:cubicBezTo>
                    <a:pt x="685" y="2974"/>
                    <a:pt x="508" y="2860"/>
                    <a:pt x="337" y="2860"/>
                  </a:cubicBezTo>
                  <a:cubicBezTo>
                    <a:pt x="166" y="2860"/>
                    <a:pt x="1" y="2974"/>
                    <a:pt x="12" y="3203"/>
                  </a:cubicBezTo>
                  <a:cubicBezTo>
                    <a:pt x="71" y="5186"/>
                    <a:pt x="1886" y="6155"/>
                    <a:pt x="3671" y="6155"/>
                  </a:cubicBezTo>
                  <a:cubicBezTo>
                    <a:pt x="3961" y="6155"/>
                    <a:pt x="4251" y="6130"/>
                    <a:pt x="4531" y="6079"/>
                  </a:cubicBezTo>
                  <a:cubicBezTo>
                    <a:pt x="7225" y="5576"/>
                    <a:pt x="7499" y="2426"/>
                    <a:pt x="7179" y="258"/>
                  </a:cubicBezTo>
                  <a:cubicBezTo>
                    <a:pt x="7152" y="77"/>
                    <a:pt x="7032" y="0"/>
                    <a:pt x="6901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8072073" y="4242425"/>
              <a:ext cx="250140" cy="195816"/>
            </a:xfrm>
            <a:custGeom>
              <a:avLst/>
              <a:gdLst/>
              <a:ahLst/>
              <a:cxnLst/>
              <a:rect l="l" t="t" r="r" b="b"/>
              <a:pathLst>
                <a:path w="7289" h="5706" extrusionOk="0">
                  <a:moveTo>
                    <a:pt x="337" y="0"/>
                  </a:moveTo>
                  <a:cubicBezTo>
                    <a:pt x="166" y="0"/>
                    <a:pt x="1" y="114"/>
                    <a:pt x="12" y="343"/>
                  </a:cubicBezTo>
                  <a:cubicBezTo>
                    <a:pt x="149" y="2694"/>
                    <a:pt x="263" y="4794"/>
                    <a:pt x="2865" y="5570"/>
                  </a:cubicBezTo>
                  <a:cubicBezTo>
                    <a:pt x="3179" y="5662"/>
                    <a:pt x="3487" y="5706"/>
                    <a:pt x="3784" y="5706"/>
                  </a:cubicBezTo>
                  <a:cubicBezTo>
                    <a:pt x="5538" y="5706"/>
                    <a:pt x="6935" y="4199"/>
                    <a:pt x="7248" y="2443"/>
                  </a:cubicBezTo>
                  <a:cubicBezTo>
                    <a:pt x="7289" y="2182"/>
                    <a:pt x="7066" y="2012"/>
                    <a:pt x="6867" y="2012"/>
                  </a:cubicBezTo>
                  <a:cubicBezTo>
                    <a:pt x="6735" y="2012"/>
                    <a:pt x="6613" y="2087"/>
                    <a:pt x="6586" y="2260"/>
                  </a:cubicBezTo>
                  <a:cubicBezTo>
                    <a:pt x="6305" y="3890"/>
                    <a:pt x="5194" y="4951"/>
                    <a:pt x="3719" y="4951"/>
                  </a:cubicBezTo>
                  <a:cubicBezTo>
                    <a:pt x="3397" y="4951"/>
                    <a:pt x="3057" y="4900"/>
                    <a:pt x="2705" y="4794"/>
                  </a:cubicBezTo>
                  <a:cubicBezTo>
                    <a:pt x="674" y="4177"/>
                    <a:pt x="811" y="2009"/>
                    <a:pt x="697" y="343"/>
                  </a:cubicBezTo>
                  <a:cubicBezTo>
                    <a:pt x="685" y="114"/>
                    <a:pt x="508" y="0"/>
                    <a:pt x="337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7875841" y="4140157"/>
              <a:ext cx="376017" cy="128142"/>
            </a:xfrm>
            <a:custGeom>
              <a:avLst/>
              <a:gdLst/>
              <a:ahLst/>
              <a:cxnLst/>
              <a:rect l="l" t="t" r="r" b="b"/>
              <a:pathLst>
                <a:path w="10957" h="3734" extrusionOk="0">
                  <a:moveTo>
                    <a:pt x="7985" y="1"/>
                  </a:moveTo>
                  <a:cubicBezTo>
                    <a:pt x="7173" y="1"/>
                    <a:pt x="6256" y="104"/>
                    <a:pt x="5730" y="104"/>
                  </a:cubicBezTo>
                  <a:cubicBezTo>
                    <a:pt x="5271" y="104"/>
                    <a:pt x="4552" y="47"/>
                    <a:pt x="3836" y="47"/>
                  </a:cubicBezTo>
                  <a:cubicBezTo>
                    <a:pt x="3055" y="47"/>
                    <a:pt x="2278" y="115"/>
                    <a:pt x="1850" y="401"/>
                  </a:cubicBezTo>
                  <a:cubicBezTo>
                    <a:pt x="1" y="1474"/>
                    <a:pt x="5068" y="3323"/>
                    <a:pt x="5958" y="3734"/>
                  </a:cubicBezTo>
                  <a:cubicBezTo>
                    <a:pt x="6848" y="3551"/>
                    <a:pt x="10957" y="1109"/>
                    <a:pt x="9359" y="218"/>
                  </a:cubicBezTo>
                  <a:cubicBezTo>
                    <a:pt x="9060" y="50"/>
                    <a:pt x="8548" y="1"/>
                    <a:pt x="7985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7303241" y="4298432"/>
              <a:ext cx="11771" cy="50172"/>
            </a:xfrm>
            <a:custGeom>
              <a:avLst/>
              <a:gdLst/>
              <a:ahLst/>
              <a:cxnLst/>
              <a:rect l="l" t="t" r="r" b="b"/>
              <a:pathLst>
                <a:path w="343" h="1462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290"/>
                  </a:lnTo>
                  <a:cubicBezTo>
                    <a:pt x="1" y="1404"/>
                    <a:pt x="86" y="1461"/>
                    <a:pt x="172" y="1461"/>
                  </a:cubicBezTo>
                  <a:cubicBezTo>
                    <a:pt x="257" y="1461"/>
                    <a:pt x="343" y="1404"/>
                    <a:pt x="343" y="129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7338485" y="4298432"/>
              <a:ext cx="11805" cy="44681"/>
            </a:xfrm>
            <a:custGeom>
              <a:avLst/>
              <a:gdLst/>
              <a:ahLst/>
              <a:cxnLst/>
              <a:rect l="l" t="t" r="r" b="b"/>
              <a:pathLst>
                <a:path w="344" h="1302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130"/>
                  </a:lnTo>
                  <a:cubicBezTo>
                    <a:pt x="1" y="1244"/>
                    <a:pt x="86" y="1301"/>
                    <a:pt x="172" y="1301"/>
                  </a:cubicBezTo>
                  <a:cubicBezTo>
                    <a:pt x="257" y="1301"/>
                    <a:pt x="343" y="1244"/>
                    <a:pt x="343" y="113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7316556" y="4358730"/>
              <a:ext cx="11771" cy="38436"/>
            </a:xfrm>
            <a:custGeom>
              <a:avLst/>
              <a:gdLst/>
              <a:ahLst/>
              <a:cxnLst/>
              <a:rect l="l" t="t" r="r" b="b"/>
              <a:pathLst>
                <a:path w="343" h="1120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948"/>
                  </a:lnTo>
                  <a:cubicBezTo>
                    <a:pt x="1" y="1062"/>
                    <a:pt x="86" y="1119"/>
                    <a:pt x="172" y="1119"/>
                  </a:cubicBezTo>
                  <a:cubicBezTo>
                    <a:pt x="257" y="1119"/>
                    <a:pt x="343" y="1062"/>
                    <a:pt x="343" y="94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7611075" y="3873675"/>
              <a:ext cx="11805" cy="44098"/>
            </a:xfrm>
            <a:custGeom>
              <a:avLst/>
              <a:gdLst/>
              <a:ahLst/>
              <a:cxnLst/>
              <a:rect l="l" t="t" r="r" b="b"/>
              <a:pathLst>
                <a:path w="344" h="1285" extrusionOk="0">
                  <a:moveTo>
                    <a:pt x="172" y="0"/>
                  </a:moveTo>
                  <a:cubicBezTo>
                    <a:pt x="86" y="0"/>
                    <a:pt x="1" y="52"/>
                    <a:pt x="1" y="154"/>
                  </a:cubicBezTo>
                  <a:lnTo>
                    <a:pt x="1" y="1113"/>
                  </a:lnTo>
                  <a:cubicBezTo>
                    <a:pt x="1" y="1227"/>
                    <a:pt x="86" y="1284"/>
                    <a:pt x="172" y="1284"/>
                  </a:cubicBezTo>
                  <a:cubicBezTo>
                    <a:pt x="258" y="1284"/>
                    <a:pt x="343" y="1227"/>
                    <a:pt x="343" y="1113"/>
                  </a:cubicBezTo>
                  <a:lnTo>
                    <a:pt x="343" y="154"/>
                  </a:lnTo>
                  <a:cubicBezTo>
                    <a:pt x="343" y="52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7649478" y="3865233"/>
              <a:ext cx="11771" cy="41558"/>
            </a:xfrm>
            <a:custGeom>
              <a:avLst/>
              <a:gdLst/>
              <a:ahLst/>
              <a:cxnLst/>
              <a:rect l="l" t="t" r="r" b="b"/>
              <a:pathLst>
                <a:path w="343" h="1211" extrusionOk="0">
                  <a:moveTo>
                    <a:pt x="172" y="1"/>
                  </a:moveTo>
                  <a:cubicBezTo>
                    <a:pt x="86" y="1"/>
                    <a:pt x="0" y="58"/>
                    <a:pt x="0" y="172"/>
                  </a:cubicBezTo>
                  <a:lnTo>
                    <a:pt x="0" y="1040"/>
                  </a:lnTo>
                  <a:cubicBezTo>
                    <a:pt x="0" y="1154"/>
                    <a:pt x="86" y="1211"/>
                    <a:pt x="172" y="1211"/>
                  </a:cubicBezTo>
                  <a:cubicBezTo>
                    <a:pt x="257" y="1211"/>
                    <a:pt x="343" y="1154"/>
                    <a:pt x="343" y="1040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7629882" y="3930850"/>
              <a:ext cx="11805" cy="35690"/>
            </a:xfrm>
            <a:custGeom>
              <a:avLst/>
              <a:gdLst/>
              <a:ahLst/>
              <a:cxnLst/>
              <a:rect l="l" t="t" r="r" b="b"/>
              <a:pathLst>
                <a:path w="344" h="1040" extrusionOk="0">
                  <a:moveTo>
                    <a:pt x="172" y="1"/>
                  </a:moveTo>
                  <a:cubicBezTo>
                    <a:pt x="86" y="1"/>
                    <a:pt x="1" y="52"/>
                    <a:pt x="1" y="155"/>
                  </a:cubicBezTo>
                  <a:lnTo>
                    <a:pt x="1" y="885"/>
                  </a:lnTo>
                  <a:cubicBezTo>
                    <a:pt x="1" y="988"/>
                    <a:pt x="86" y="1039"/>
                    <a:pt x="172" y="1039"/>
                  </a:cubicBezTo>
                  <a:cubicBezTo>
                    <a:pt x="257" y="1039"/>
                    <a:pt x="343" y="988"/>
                    <a:pt x="343" y="885"/>
                  </a:cubicBezTo>
                  <a:lnTo>
                    <a:pt x="343" y="155"/>
                  </a:lnTo>
                  <a:cubicBezTo>
                    <a:pt x="343" y="52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309040" y="3832356"/>
              <a:ext cx="11771" cy="50172"/>
            </a:xfrm>
            <a:custGeom>
              <a:avLst/>
              <a:gdLst/>
              <a:ahLst/>
              <a:cxnLst/>
              <a:rect l="l" t="t" r="r" b="b"/>
              <a:pathLst>
                <a:path w="343" h="1462" extrusionOk="0">
                  <a:moveTo>
                    <a:pt x="171" y="0"/>
                  </a:moveTo>
                  <a:cubicBezTo>
                    <a:pt x="86" y="0"/>
                    <a:pt x="0" y="57"/>
                    <a:pt x="0" y="172"/>
                  </a:cubicBezTo>
                  <a:lnTo>
                    <a:pt x="0" y="1290"/>
                  </a:lnTo>
                  <a:cubicBezTo>
                    <a:pt x="0" y="1404"/>
                    <a:pt x="86" y="1461"/>
                    <a:pt x="171" y="1461"/>
                  </a:cubicBezTo>
                  <a:cubicBezTo>
                    <a:pt x="257" y="1461"/>
                    <a:pt x="343" y="1404"/>
                    <a:pt x="343" y="129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352110" y="3837847"/>
              <a:ext cx="11771" cy="47015"/>
            </a:xfrm>
            <a:custGeom>
              <a:avLst/>
              <a:gdLst/>
              <a:ahLst/>
              <a:cxnLst/>
              <a:rect l="l" t="t" r="r" b="b"/>
              <a:pathLst>
                <a:path w="343" h="1370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198"/>
                  </a:lnTo>
                  <a:cubicBezTo>
                    <a:pt x="1" y="1313"/>
                    <a:pt x="86" y="1370"/>
                    <a:pt x="172" y="1370"/>
                  </a:cubicBezTo>
                  <a:cubicBezTo>
                    <a:pt x="257" y="1370"/>
                    <a:pt x="343" y="1313"/>
                    <a:pt x="343" y="1198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335671" y="3905969"/>
              <a:ext cx="12560" cy="36068"/>
            </a:xfrm>
            <a:custGeom>
              <a:avLst/>
              <a:gdLst/>
              <a:ahLst/>
              <a:cxnLst/>
              <a:rect l="l" t="t" r="r" b="b"/>
              <a:pathLst>
                <a:path w="366" h="1051" extrusionOk="0">
                  <a:moveTo>
                    <a:pt x="183" y="1"/>
                  </a:moveTo>
                  <a:cubicBezTo>
                    <a:pt x="92" y="1"/>
                    <a:pt x="0" y="58"/>
                    <a:pt x="0" y="172"/>
                  </a:cubicBezTo>
                  <a:lnTo>
                    <a:pt x="0" y="880"/>
                  </a:lnTo>
                  <a:cubicBezTo>
                    <a:pt x="0" y="994"/>
                    <a:pt x="92" y="1051"/>
                    <a:pt x="183" y="1051"/>
                  </a:cubicBezTo>
                  <a:cubicBezTo>
                    <a:pt x="274" y="1051"/>
                    <a:pt x="365" y="994"/>
                    <a:pt x="365" y="880"/>
                  </a:cubicBezTo>
                  <a:lnTo>
                    <a:pt x="365" y="172"/>
                  </a:lnTo>
                  <a:cubicBezTo>
                    <a:pt x="365" y="58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8679540" y="4268644"/>
              <a:ext cx="11771" cy="54874"/>
            </a:xfrm>
            <a:custGeom>
              <a:avLst/>
              <a:gdLst/>
              <a:ahLst/>
              <a:cxnLst/>
              <a:rect l="l" t="t" r="r" b="b"/>
              <a:pathLst>
                <a:path w="343" h="1599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428"/>
                  </a:lnTo>
                  <a:cubicBezTo>
                    <a:pt x="1" y="1542"/>
                    <a:pt x="86" y="1599"/>
                    <a:pt x="172" y="1599"/>
                  </a:cubicBezTo>
                  <a:cubicBezTo>
                    <a:pt x="257" y="1599"/>
                    <a:pt x="343" y="1542"/>
                    <a:pt x="343" y="142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8717153" y="4276503"/>
              <a:ext cx="12560" cy="44681"/>
            </a:xfrm>
            <a:custGeom>
              <a:avLst/>
              <a:gdLst/>
              <a:ahLst/>
              <a:cxnLst/>
              <a:rect l="l" t="t" r="r" b="b"/>
              <a:pathLst>
                <a:path w="366" h="1302" extrusionOk="0">
                  <a:moveTo>
                    <a:pt x="183" y="0"/>
                  </a:moveTo>
                  <a:cubicBezTo>
                    <a:pt x="92" y="0"/>
                    <a:pt x="0" y="57"/>
                    <a:pt x="0" y="171"/>
                  </a:cubicBezTo>
                  <a:lnTo>
                    <a:pt x="0" y="1130"/>
                  </a:lnTo>
                  <a:cubicBezTo>
                    <a:pt x="0" y="1244"/>
                    <a:pt x="92" y="1301"/>
                    <a:pt x="183" y="1301"/>
                  </a:cubicBezTo>
                  <a:cubicBezTo>
                    <a:pt x="274" y="1301"/>
                    <a:pt x="365" y="1244"/>
                    <a:pt x="365" y="1130"/>
                  </a:cubicBezTo>
                  <a:lnTo>
                    <a:pt x="365" y="171"/>
                  </a:lnTo>
                  <a:cubicBezTo>
                    <a:pt x="365" y="57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706961" y="4342291"/>
              <a:ext cx="11771" cy="43892"/>
            </a:xfrm>
            <a:custGeom>
              <a:avLst/>
              <a:gdLst/>
              <a:ahLst/>
              <a:cxnLst/>
              <a:rect l="l" t="t" r="r" b="b"/>
              <a:pathLst>
                <a:path w="343" h="1279" extrusionOk="0">
                  <a:moveTo>
                    <a:pt x="172" y="1"/>
                  </a:moveTo>
                  <a:cubicBezTo>
                    <a:pt x="86" y="1"/>
                    <a:pt x="0" y="58"/>
                    <a:pt x="0" y="172"/>
                  </a:cubicBezTo>
                  <a:lnTo>
                    <a:pt x="0" y="1108"/>
                  </a:lnTo>
                  <a:cubicBezTo>
                    <a:pt x="0" y="1222"/>
                    <a:pt x="86" y="1279"/>
                    <a:pt x="172" y="1279"/>
                  </a:cubicBezTo>
                  <a:cubicBezTo>
                    <a:pt x="257" y="1279"/>
                    <a:pt x="343" y="1222"/>
                    <a:pt x="343" y="110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717153" y="4655617"/>
              <a:ext cx="12560" cy="47049"/>
            </a:xfrm>
            <a:custGeom>
              <a:avLst/>
              <a:gdLst/>
              <a:ahLst/>
              <a:cxnLst/>
              <a:rect l="l" t="t" r="r" b="b"/>
              <a:pathLst>
                <a:path w="366" h="1371" extrusionOk="0">
                  <a:moveTo>
                    <a:pt x="183" y="1"/>
                  </a:moveTo>
                  <a:cubicBezTo>
                    <a:pt x="92" y="1"/>
                    <a:pt x="0" y="58"/>
                    <a:pt x="0" y="172"/>
                  </a:cubicBezTo>
                  <a:lnTo>
                    <a:pt x="0" y="1199"/>
                  </a:lnTo>
                  <a:cubicBezTo>
                    <a:pt x="0" y="1313"/>
                    <a:pt x="92" y="1370"/>
                    <a:pt x="183" y="1370"/>
                  </a:cubicBezTo>
                  <a:cubicBezTo>
                    <a:pt x="274" y="1370"/>
                    <a:pt x="365" y="1313"/>
                    <a:pt x="365" y="1199"/>
                  </a:cubicBezTo>
                  <a:lnTo>
                    <a:pt x="365" y="172"/>
                  </a:lnTo>
                  <a:cubicBezTo>
                    <a:pt x="365" y="58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755521" y="4657985"/>
              <a:ext cx="11805" cy="47221"/>
            </a:xfrm>
            <a:custGeom>
              <a:avLst/>
              <a:gdLst/>
              <a:ahLst/>
              <a:cxnLst/>
              <a:rect l="l" t="t" r="r" b="b"/>
              <a:pathLst>
                <a:path w="344" h="1376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221"/>
                  </a:lnTo>
                  <a:cubicBezTo>
                    <a:pt x="1" y="1324"/>
                    <a:pt x="86" y="1375"/>
                    <a:pt x="172" y="1375"/>
                  </a:cubicBezTo>
                  <a:cubicBezTo>
                    <a:pt x="257" y="1375"/>
                    <a:pt x="343" y="1324"/>
                    <a:pt x="343" y="1221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7322047" y="4647587"/>
              <a:ext cx="11771" cy="52128"/>
            </a:xfrm>
            <a:custGeom>
              <a:avLst/>
              <a:gdLst/>
              <a:ahLst/>
              <a:cxnLst/>
              <a:rect l="l" t="t" r="r" b="b"/>
              <a:pathLst>
                <a:path w="343" h="1519" extrusionOk="0">
                  <a:moveTo>
                    <a:pt x="172" y="1"/>
                  </a:moveTo>
                  <a:cubicBezTo>
                    <a:pt x="86" y="1"/>
                    <a:pt x="0" y="52"/>
                    <a:pt x="0" y="155"/>
                  </a:cubicBezTo>
                  <a:lnTo>
                    <a:pt x="0" y="1364"/>
                  </a:lnTo>
                  <a:cubicBezTo>
                    <a:pt x="0" y="1467"/>
                    <a:pt x="86" y="1519"/>
                    <a:pt x="172" y="1519"/>
                  </a:cubicBezTo>
                  <a:cubicBezTo>
                    <a:pt x="257" y="1519"/>
                    <a:pt x="343" y="1467"/>
                    <a:pt x="343" y="1364"/>
                  </a:cubicBezTo>
                  <a:lnTo>
                    <a:pt x="343" y="155"/>
                  </a:lnTo>
                  <a:cubicBezTo>
                    <a:pt x="343" y="52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7360415" y="4655617"/>
              <a:ext cx="11805" cy="52506"/>
            </a:xfrm>
            <a:custGeom>
              <a:avLst/>
              <a:gdLst/>
              <a:ahLst/>
              <a:cxnLst/>
              <a:rect l="l" t="t" r="r" b="b"/>
              <a:pathLst>
                <a:path w="344" h="1530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359"/>
                  </a:lnTo>
                  <a:cubicBezTo>
                    <a:pt x="1" y="1473"/>
                    <a:pt x="86" y="1530"/>
                    <a:pt x="172" y="1530"/>
                  </a:cubicBezTo>
                  <a:cubicBezTo>
                    <a:pt x="258" y="1530"/>
                    <a:pt x="343" y="1473"/>
                    <a:pt x="343" y="1359"/>
                  </a:cubicBezTo>
                  <a:lnTo>
                    <a:pt x="343" y="172"/>
                  </a:lnTo>
                  <a:cubicBezTo>
                    <a:pt x="343" y="58"/>
                    <a:pt x="258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7172419" y="4939189"/>
              <a:ext cx="11805" cy="57997"/>
            </a:xfrm>
            <a:custGeom>
              <a:avLst/>
              <a:gdLst/>
              <a:ahLst/>
              <a:cxnLst/>
              <a:rect l="l" t="t" r="r" b="b"/>
              <a:pathLst>
                <a:path w="344" h="1690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518"/>
                  </a:lnTo>
                  <a:cubicBezTo>
                    <a:pt x="1" y="1632"/>
                    <a:pt x="86" y="1689"/>
                    <a:pt x="172" y="1689"/>
                  </a:cubicBezTo>
                  <a:cubicBezTo>
                    <a:pt x="257" y="1689"/>
                    <a:pt x="343" y="1632"/>
                    <a:pt x="343" y="1518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7207664" y="4944680"/>
              <a:ext cx="11805" cy="52506"/>
            </a:xfrm>
            <a:custGeom>
              <a:avLst/>
              <a:gdLst/>
              <a:ahLst/>
              <a:cxnLst/>
              <a:rect l="l" t="t" r="r" b="b"/>
              <a:pathLst>
                <a:path w="344" h="1530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358"/>
                  </a:lnTo>
                  <a:cubicBezTo>
                    <a:pt x="1" y="1472"/>
                    <a:pt x="86" y="1529"/>
                    <a:pt x="172" y="1529"/>
                  </a:cubicBezTo>
                  <a:cubicBezTo>
                    <a:pt x="258" y="1529"/>
                    <a:pt x="343" y="1472"/>
                    <a:pt x="343" y="1358"/>
                  </a:cubicBezTo>
                  <a:lnTo>
                    <a:pt x="343" y="171"/>
                  </a:lnTo>
                  <a:cubicBezTo>
                    <a:pt x="343" y="57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8804871" y="5066853"/>
              <a:ext cx="11771" cy="52540"/>
            </a:xfrm>
            <a:custGeom>
              <a:avLst/>
              <a:gdLst/>
              <a:ahLst/>
              <a:cxnLst/>
              <a:rect l="l" t="t" r="r" b="b"/>
              <a:pathLst>
                <a:path w="343" h="1531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359"/>
                  </a:lnTo>
                  <a:cubicBezTo>
                    <a:pt x="1" y="1473"/>
                    <a:pt x="86" y="1530"/>
                    <a:pt x="172" y="1530"/>
                  </a:cubicBezTo>
                  <a:cubicBezTo>
                    <a:pt x="257" y="1530"/>
                    <a:pt x="343" y="1473"/>
                    <a:pt x="343" y="1359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8847974" y="5070010"/>
              <a:ext cx="12560" cy="47015"/>
            </a:xfrm>
            <a:custGeom>
              <a:avLst/>
              <a:gdLst/>
              <a:ahLst/>
              <a:cxnLst/>
              <a:rect l="l" t="t" r="r" b="b"/>
              <a:pathLst>
                <a:path w="366" h="1370" extrusionOk="0">
                  <a:moveTo>
                    <a:pt x="183" y="0"/>
                  </a:moveTo>
                  <a:cubicBezTo>
                    <a:pt x="91" y="0"/>
                    <a:pt x="0" y="57"/>
                    <a:pt x="0" y="171"/>
                  </a:cubicBezTo>
                  <a:lnTo>
                    <a:pt x="0" y="1198"/>
                  </a:lnTo>
                  <a:cubicBezTo>
                    <a:pt x="0" y="1313"/>
                    <a:pt x="91" y="1370"/>
                    <a:pt x="183" y="1370"/>
                  </a:cubicBezTo>
                  <a:cubicBezTo>
                    <a:pt x="274" y="1370"/>
                    <a:pt x="365" y="1313"/>
                    <a:pt x="365" y="1198"/>
                  </a:cubicBezTo>
                  <a:lnTo>
                    <a:pt x="365" y="171"/>
                  </a:lnTo>
                  <a:cubicBezTo>
                    <a:pt x="365" y="57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8036450" y="3930850"/>
              <a:ext cx="11771" cy="49589"/>
            </a:xfrm>
            <a:custGeom>
              <a:avLst/>
              <a:gdLst/>
              <a:ahLst/>
              <a:cxnLst/>
              <a:rect l="l" t="t" r="r" b="b"/>
              <a:pathLst>
                <a:path w="343" h="1445" extrusionOk="0">
                  <a:moveTo>
                    <a:pt x="171" y="1"/>
                  </a:moveTo>
                  <a:cubicBezTo>
                    <a:pt x="86" y="1"/>
                    <a:pt x="0" y="52"/>
                    <a:pt x="0" y="155"/>
                  </a:cubicBezTo>
                  <a:lnTo>
                    <a:pt x="0" y="1273"/>
                  </a:lnTo>
                  <a:cubicBezTo>
                    <a:pt x="0" y="1387"/>
                    <a:pt x="86" y="1444"/>
                    <a:pt x="171" y="1444"/>
                  </a:cubicBezTo>
                  <a:cubicBezTo>
                    <a:pt x="257" y="1444"/>
                    <a:pt x="342" y="1387"/>
                    <a:pt x="342" y="1273"/>
                  </a:cubicBezTo>
                  <a:lnTo>
                    <a:pt x="342" y="155"/>
                  </a:lnTo>
                  <a:cubicBezTo>
                    <a:pt x="342" y="52"/>
                    <a:pt x="257" y="1"/>
                    <a:pt x="171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8066204" y="3941248"/>
              <a:ext cx="11771" cy="39191"/>
            </a:xfrm>
            <a:custGeom>
              <a:avLst/>
              <a:gdLst/>
              <a:ahLst/>
              <a:cxnLst/>
              <a:rect l="l" t="t" r="r" b="b"/>
              <a:pathLst>
                <a:path w="343" h="1142" extrusionOk="0">
                  <a:moveTo>
                    <a:pt x="172" y="0"/>
                  </a:moveTo>
                  <a:cubicBezTo>
                    <a:pt x="86" y="0"/>
                    <a:pt x="0" y="57"/>
                    <a:pt x="0" y="171"/>
                  </a:cubicBezTo>
                  <a:lnTo>
                    <a:pt x="0" y="970"/>
                  </a:lnTo>
                  <a:cubicBezTo>
                    <a:pt x="0" y="1084"/>
                    <a:pt x="86" y="1141"/>
                    <a:pt x="172" y="1141"/>
                  </a:cubicBezTo>
                  <a:cubicBezTo>
                    <a:pt x="257" y="1141"/>
                    <a:pt x="343" y="1084"/>
                    <a:pt x="343" y="970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7580532" y="4794675"/>
              <a:ext cx="10227" cy="44681"/>
            </a:xfrm>
            <a:custGeom>
              <a:avLst/>
              <a:gdLst/>
              <a:ahLst/>
              <a:cxnLst/>
              <a:rect l="l" t="t" r="r" b="b"/>
              <a:pathLst>
                <a:path w="298" h="1302" extrusionOk="0">
                  <a:moveTo>
                    <a:pt x="149" y="0"/>
                  </a:moveTo>
                  <a:cubicBezTo>
                    <a:pt x="75" y="0"/>
                    <a:pt x="1" y="46"/>
                    <a:pt x="1" y="137"/>
                  </a:cubicBezTo>
                  <a:lnTo>
                    <a:pt x="1" y="1164"/>
                  </a:lnTo>
                  <a:cubicBezTo>
                    <a:pt x="1" y="1255"/>
                    <a:pt x="75" y="1301"/>
                    <a:pt x="149" y="1301"/>
                  </a:cubicBezTo>
                  <a:cubicBezTo>
                    <a:pt x="223" y="1301"/>
                    <a:pt x="297" y="1255"/>
                    <a:pt x="297" y="1164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7628338" y="4794675"/>
              <a:ext cx="9403" cy="36823"/>
            </a:xfrm>
            <a:custGeom>
              <a:avLst/>
              <a:gdLst/>
              <a:ahLst/>
              <a:cxnLst/>
              <a:rect l="l" t="t" r="r" b="b"/>
              <a:pathLst>
                <a:path w="274" h="1073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936"/>
                  </a:lnTo>
                  <a:cubicBezTo>
                    <a:pt x="0" y="1027"/>
                    <a:pt x="69" y="1073"/>
                    <a:pt x="137" y="1073"/>
                  </a:cubicBezTo>
                  <a:cubicBezTo>
                    <a:pt x="205" y="1073"/>
                    <a:pt x="274" y="1027"/>
                    <a:pt x="274" y="936"/>
                  </a:cubicBezTo>
                  <a:lnTo>
                    <a:pt x="274" y="137"/>
                  </a:lnTo>
                  <a:cubicBezTo>
                    <a:pt x="274" y="46"/>
                    <a:pt x="205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24"/>
            <p:cNvGrpSpPr/>
            <p:nvPr/>
          </p:nvGrpSpPr>
          <p:grpSpPr>
            <a:xfrm>
              <a:off x="8267893" y="1920039"/>
              <a:ext cx="890274" cy="685355"/>
              <a:chOff x="8267893" y="1920039"/>
              <a:chExt cx="890274" cy="685355"/>
            </a:xfrm>
          </p:grpSpPr>
          <p:sp>
            <p:nvSpPr>
              <p:cNvPr id="466" name="Google Shape;466;p24"/>
              <p:cNvSpPr/>
              <p:nvPr/>
            </p:nvSpPr>
            <p:spPr>
              <a:xfrm>
                <a:off x="8267893" y="1920039"/>
                <a:ext cx="890265" cy="68535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19971" extrusionOk="0">
                    <a:moveTo>
                      <a:pt x="9705" y="1"/>
                    </a:moveTo>
                    <a:cubicBezTo>
                      <a:pt x="7527" y="1"/>
                      <a:pt x="5973" y="655"/>
                      <a:pt x="8435" y="3009"/>
                    </a:cubicBezTo>
                    <a:cubicBezTo>
                      <a:pt x="10695" y="5086"/>
                      <a:pt x="14849" y="6638"/>
                      <a:pt x="17770" y="7505"/>
                    </a:cubicBezTo>
                    <a:cubicBezTo>
                      <a:pt x="16612" y="7411"/>
                      <a:pt x="11802" y="6606"/>
                      <a:pt x="7521" y="6606"/>
                    </a:cubicBezTo>
                    <a:cubicBezTo>
                      <a:pt x="3532" y="6606"/>
                      <a:pt x="1" y="7304"/>
                      <a:pt x="309" y="9925"/>
                    </a:cubicBezTo>
                    <a:cubicBezTo>
                      <a:pt x="574" y="12205"/>
                      <a:pt x="8728" y="12815"/>
                      <a:pt x="14639" y="12815"/>
                    </a:cubicBezTo>
                    <a:cubicBezTo>
                      <a:pt x="16359" y="12815"/>
                      <a:pt x="17889" y="12764"/>
                      <a:pt x="18980" y="12686"/>
                    </a:cubicBezTo>
                    <a:lnTo>
                      <a:pt x="18980" y="12686"/>
                    </a:lnTo>
                    <a:cubicBezTo>
                      <a:pt x="14324" y="14421"/>
                      <a:pt x="9142" y="14946"/>
                      <a:pt x="6015" y="15631"/>
                    </a:cubicBezTo>
                    <a:cubicBezTo>
                      <a:pt x="905" y="16609"/>
                      <a:pt x="1306" y="19970"/>
                      <a:pt x="6427" y="19970"/>
                    </a:cubicBezTo>
                    <a:cubicBezTo>
                      <a:pt x="6682" y="19970"/>
                      <a:pt x="6948" y="19962"/>
                      <a:pt x="7225" y="19945"/>
                    </a:cubicBezTo>
                    <a:cubicBezTo>
                      <a:pt x="12931" y="19625"/>
                      <a:pt x="19893" y="18347"/>
                      <a:pt x="25942" y="17023"/>
                    </a:cubicBezTo>
                    <a:lnTo>
                      <a:pt x="25942" y="4629"/>
                    </a:lnTo>
                    <a:cubicBezTo>
                      <a:pt x="22016" y="3077"/>
                      <a:pt x="17702" y="1799"/>
                      <a:pt x="13981" y="589"/>
                    </a:cubicBezTo>
                    <a:cubicBezTo>
                      <a:pt x="12996" y="310"/>
                      <a:pt x="11203" y="1"/>
                      <a:pt x="9705" y="1"/>
                    </a:cubicBezTo>
                    <a:close/>
                  </a:path>
                </a:pathLst>
              </a:custGeom>
              <a:solidFill>
                <a:srgbClr val="FF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>
                <a:off x="8600128" y="1969526"/>
                <a:ext cx="558037" cy="233153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6794" extrusionOk="0">
                    <a:moveTo>
                      <a:pt x="487" y="1"/>
                    </a:moveTo>
                    <a:cubicBezTo>
                      <a:pt x="190" y="1"/>
                      <a:pt x="1" y="463"/>
                      <a:pt x="306" y="653"/>
                    </a:cubicBezTo>
                    <a:cubicBezTo>
                      <a:pt x="5031" y="3712"/>
                      <a:pt x="10646" y="5675"/>
                      <a:pt x="16261" y="6793"/>
                    </a:cubicBezTo>
                    <a:lnTo>
                      <a:pt x="16261" y="6086"/>
                    </a:lnTo>
                    <a:cubicBezTo>
                      <a:pt x="10760" y="4967"/>
                      <a:pt x="5282" y="3027"/>
                      <a:pt x="671" y="60"/>
                    </a:cubicBezTo>
                    <a:cubicBezTo>
                      <a:pt x="607" y="19"/>
                      <a:pt x="545" y="1"/>
                      <a:pt x="487" y="1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4"/>
              <p:cNvSpPr/>
              <p:nvPr/>
            </p:nvSpPr>
            <p:spPr>
              <a:xfrm>
                <a:off x="8352110" y="2225369"/>
                <a:ext cx="806049" cy="51716"/>
              </a:xfrm>
              <a:custGeom>
                <a:avLst/>
                <a:gdLst/>
                <a:ahLst/>
                <a:cxnLst/>
                <a:rect l="l" t="t" r="r" b="b"/>
                <a:pathLst>
                  <a:path w="23488" h="1507" extrusionOk="0">
                    <a:moveTo>
                      <a:pt x="11990" y="0"/>
                    </a:moveTo>
                    <a:cubicBezTo>
                      <a:pt x="8126" y="0"/>
                      <a:pt x="4258" y="160"/>
                      <a:pt x="457" y="160"/>
                    </a:cubicBezTo>
                    <a:cubicBezTo>
                      <a:pt x="1" y="160"/>
                      <a:pt x="1" y="868"/>
                      <a:pt x="457" y="868"/>
                    </a:cubicBezTo>
                    <a:cubicBezTo>
                      <a:pt x="4258" y="856"/>
                      <a:pt x="8126" y="691"/>
                      <a:pt x="11990" y="691"/>
                    </a:cubicBezTo>
                    <a:cubicBezTo>
                      <a:pt x="15853" y="691"/>
                      <a:pt x="19710" y="856"/>
                      <a:pt x="23488" y="1507"/>
                    </a:cubicBezTo>
                    <a:lnTo>
                      <a:pt x="23488" y="799"/>
                    </a:lnTo>
                    <a:cubicBezTo>
                      <a:pt x="19710" y="160"/>
                      <a:pt x="15853" y="0"/>
                      <a:pt x="11990" y="0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4"/>
              <p:cNvSpPr/>
              <p:nvPr/>
            </p:nvSpPr>
            <p:spPr>
              <a:xfrm>
                <a:off x="8480529" y="2421189"/>
                <a:ext cx="677633" cy="130235"/>
              </a:xfrm>
              <a:custGeom>
                <a:avLst/>
                <a:gdLst/>
                <a:ahLst/>
                <a:cxnLst/>
                <a:rect l="l" t="t" r="r" b="b"/>
                <a:pathLst>
                  <a:path w="19746" h="3795" extrusionOk="0">
                    <a:moveTo>
                      <a:pt x="19746" y="1"/>
                    </a:moveTo>
                    <a:cubicBezTo>
                      <a:pt x="13241" y="503"/>
                      <a:pt x="6850" y="1872"/>
                      <a:pt x="413" y="3105"/>
                    </a:cubicBezTo>
                    <a:cubicBezTo>
                      <a:pt x="0" y="3192"/>
                      <a:pt x="145" y="3795"/>
                      <a:pt x="553" y="3795"/>
                    </a:cubicBezTo>
                    <a:cubicBezTo>
                      <a:pt x="574" y="3795"/>
                      <a:pt x="596" y="3793"/>
                      <a:pt x="618" y="3790"/>
                    </a:cubicBezTo>
                    <a:cubicBezTo>
                      <a:pt x="6964" y="2557"/>
                      <a:pt x="13309" y="1188"/>
                      <a:pt x="19746" y="708"/>
                    </a:cubicBezTo>
                    <a:lnTo>
                      <a:pt x="19746" y="1"/>
                    </a:ln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4"/>
              <p:cNvSpPr/>
              <p:nvPr/>
            </p:nvSpPr>
            <p:spPr>
              <a:xfrm>
                <a:off x="8675456" y="2081884"/>
                <a:ext cx="482710" cy="421247"/>
              </a:xfrm>
              <a:custGeom>
                <a:avLst/>
                <a:gdLst/>
                <a:ahLst/>
                <a:cxnLst/>
                <a:rect l="l" t="t" r="r" b="b"/>
                <a:pathLst>
                  <a:path w="14066" h="12275" extrusionOk="0">
                    <a:moveTo>
                      <a:pt x="5947" y="1"/>
                    </a:moveTo>
                    <a:cubicBezTo>
                      <a:pt x="4617" y="1"/>
                      <a:pt x="3672" y="406"/>
                      <a:pt x="5187" y="1853"/>
                    </a:cubicBezTo>
                    <a:cubicBezTo>
                      <a:pt x="6556" y="3131"/>
                      <a:pt x="9113" y="4090"/>
                      <a:pt x="10916" y="4615"/>
                    </a:cubicBezTo>
                    <a:cubicBezTo>
                      <a:pt x="10195" y="4556"/>
                      <a:pt x="7242" y="4063"/>
                      <a:pt x="4615" y="4063"/>
                    </a:cubicBezTo>
                    <a:cubicBezTo>
                      <a:pt x="2167" y="4063"/>
                      <a:pt x="1" y="4491"/>
                      <a:pt x="188" y="6099"/>
                    </a:cubicBezTo>
                    <a:cubicBezTo>
                      <a:pt x="346" y="7488"/>
                      <a:pt x="5300" y="7875"/>
                      <a:pt x="8923" y="7875"/>
                    </a:cubicBezTo>
                    <a:cubicBezTo>
                      <a:pt x="10003" y="7875"/>
                      <a:pt x="10965" y="7840"/>
                      <a:pt x="11646" y="7788"/>
                    </a:cubicBezTo>
                    <a:lnTo>
                      <a:pt x="11646" y="7788"/>
                    </a:lnTo>
                    <a:cubicBezTo>
                      <a:pt x="8793" y="8861"/>
                      <a:pt x="5598" y="9180"/>
                      <a:pt x="3680" y="9591"/>
                    </a:cubicBezTo>
                    <a:cubicBezTo>
                      <a:pt x="537" y="10202"/>
                      <a:pt x="796" y="12275"/>
                      <a:pt x="3980" y="12275"/>
                    </a:cubicBezTo>
                    <a:cubicBezTo>
                      <a:pt x="4125" y="12275"/>
                      <a:pt x="4276" y="12271"/>
                      <a:pt x="4434" y="12262"/>
                    </a:cubicBezTo>
                    <a:cubicBezTo>
                      <a:pt x="7355" y="12079"/>
                      <a:pt x="10825" y="11508"/>
                      <a:pt x="14066" y="10846"/>
                    </a:cubicBezTo>
                    <a:lnTo>
                      <a:pt x="14066" y="2150"/>
                    </a:lnTo>
                    <a:cubicBezTo>
                      <a:pt x="12194" y="1511"/>
                      <a:pt x="10277" y="917"/>
                      <a:pt x="8565" y="370"/>
                    </a:cubicBezTo>
                    <a:cubicBezTo>
                      <a:pt x="7960" y="193"/>
                      <a:pt x="6863" y="1"/>
                      <a:pt x="5947" y="1"/>
                    </a:cubicBezTo>
                    <a:close/>
                  </a:path>
                </a:pathLst>
              </a:custGeom>
              <a:solidFill>
                <a:srgbClr val="A5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1" name="Google Shape;471;p24"/>
            <p:cNvSpPr/>
            <p:nvPr/>
          </p:nvSpPr>
          <p:spPr>
            <a:xfrm>
              <a:off x="1847835" y="4393908"/>
              <a:ext cx="849461" cy="672726"/>
            </a:xfrm>
            <a:custGeom>
              <a:avLst/>
              <a:gdLst/>
              <a:ahLst/>
              <a:cxnLst/>
              <a:rect l="l" t="t" r="r" b="b"/>
              <a:pathLst>
                <a:path w="24753" h="19603" extrusionOk="0">
                  <a:moveTo>
                    <a:pt x="9154" y="0"/>
                  </a:moveTo>
                  <a:cubicBezTo>
                    <a:pt x="7784" y="0"/>
                    <a:pt x="6757" y="2694"/>
                    <a:pt x="6301" y="3629"/>
                  </a:cubicBezTo>
                  <a:cubicBezTo>
                    <a:pt x="4064" y="8446"/>
                    <a:pt x="2306" y="13444"/>
                    <a:pt x="1" y="18260"/>
                  </a:cubicBezTo>
                  <a:lnTo>
                    <a:pt x="92" y="19561"/>
                  </a:lnTo>
                  <a:cubicBezTo>
                    <a:pt x="1507" y="19561"/>
                    <a:pt x="3217" y="19602"/>
                    <a:pt x="4828" y="19602"/>
                  </a:cubicBezTo>
                  <a:cubicBezTo>
                    <a:pt x="5634" y="19602"/>
                    <a:pt x="6415" y="19592"/>
                    <a:pt x="7122" y="19561"/>
                  </a:cubicBezTo>
                  <a:cubicBezTo>
                    <a:pt x="12030" y="19379"/>
                    <a:pt x="16663" y="19196"/>
                    <a:pt x="21206" y="17530"/>
                  </a:cubicBezTo>
                  <a:cubicBezTo>
                    <a:pt x="24752" y="16251"/>
                    <a:pt x="24634" y="13625"/>
                    <a:pt x="20939" y="13625"/>
                  </a:cubicBezTo>
                  <a:cubicBezTo>
                    <a:pt x="20877" y="13625"/>
                    <a:pt x="20814" y="13625"/>
                    <a:pt x="20749" y="13627"/>
                  </a:cubicBezTo>
                  <a:cubicBezTo>
                    <a:pt x="18464" y="13710"/>
                    <a:pt x="14967" y="15250"/>
                    <a:pt x="12534" y="15250"/>
                  </a:cubicBezTo>
                  <a:cubicBezTo>
                    <a:pt x="12294" y="15250"/>
                    <a:pt x="12064" y="15235"/>
                    <a:pt x="11847" y="15202"/>
                  </a:cubicBezTo>
                  <a:cubicBezTo>
                    <a:pt x="14449" y="14083"/>
                    <a:pt x="17234" y="12235"/>
                    <a:pt x="19083" y="11116"/>
                  </a:cubicBezTo>
                  <a:cubicBezTo>
                    <a:pt x="20201" y="10386"/>
                    <a:pt x="24629" y="7784"/>
                    <a:pt x="21571" y="6962"/>
                  </a:cubicBezTo>
                  <a:cubicBezTo>
                    <a:pt x="21299" y="6874"/>
                    <a:pt x="21025" y="6835"/>
                    <a:pt x="20751" y="6835"/>
                  </a:cubicBezTo>
                  <a:cubicBezTo>
                    <a:pt x="19248" y="6835"/>
                    <a:pt x="17721" y="8005"/>
                    <a:pt x="16389" y="8719"/>
                  </a:cubicBezTo>
                  <a:cubicBezTo>
                    <a:pt x="14358" y="9747"/>
                    <a:pt x="11573" y="11869"/>
                    <a:pt x="9542" y="12600"/>
                  </a:cubicBezTo>
                  <a:cubicBezTo>
                    <a:pt x="11117" y="10842"/>
                    <a:pt x="12418" y="8811"/>
                    <a:pt x="13879" y="6962"/>
                  </a:cubicBezTo>
                  <a:cubicBezTo>
                    <a:pt x="14723" y="5935"/>
                    <a:pt x="17873" y="3264"/>
                    <a:pt x="15933" y="2055"/>
                  </a:cubicBezTo>
                  <a:cubicBezTo>
                    <a:pt x="15722" y="1922"/>
                    <a:pt x="15498" y="1861"/>
                    <a:pt x="15262" y="1861"/>
                  </a:cubicBezTo>
                  <a:cubicBezTo>
                    <a:pt x="12689" y="1861"/>
                    <a:pt x="8762" y="9133"/>
                    <a:pt x="6483" y="10660"/>
                  </a:cubicBezTo>
                  <a:cubicBezTo>
                    <a:pt x="7876" y="7966"/>
                    <a:pt x="8606" y="5478"/>
                    <a:pt x="9542" y="3059"/>
                  </a:cubicBezTo>
                  <a:cubicBezTo>
                    <a:pt x="9816" y="2146"/>
                    <a:pt x="10637" y="0"/>
                    <a:pt x="9154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836338" y="4678063"/>
              <a:ext cx="715211" cy="388817"/>
            </a:xfrm>
            <a:custGeom>
              <a:avLst/>
              <a:gdLst/>
              <a:ahLst/>
              <a:cxnLst/>
              <a:rect l="l" t="t" r="r" b="b"/>
              <a:pathLst>
                <a:path w="20841" h="11330" extrusionOk="0">
                  <a:moveTo>
                    <a:pt x="20347" y="0"/>
                  </a:moveTo>
                  <a:cubicBezTo>
                    <a:pt x="20292" y="0"/>
                    <a:pt x="20232" y="16"/>
                    <a:pt x="20171" y="51"/>
                  </a:cubicBezTo>
                  <a:cubicBezTo>
                    <a:pt x="16451" y="2151"/>
                    <a:pt x="12662" y="4137"/>
                    <a:pt x="8987" y="6328"/>
                  </a:cubicBezTo>
                  <a:cubicBezTo>
                    <a:pt x="7252" y="7378"/>
                    <a:pt x="5426" y="8360"/>
                    <a:pt x="3531" y="9113"/>
                  </a:cubicBezTo>
                  <a:cubicBezTo>
                    <a:pt x="2413" y="9570"/>
                    <a:pt x="1180" y="9958"/>
                    <a:pt x="267" y="10756"/>
                  </a:cubicBezTo>
                  <a:cubicBezTo>
                    <a:pt x="1" y="10987"/>
                    <a:pt x="246" y="11329"/>
                    <a:pt x="519" y="11329"/>
                  </a:cubicBezTo>
                  <a:cubicBezTo>
                    <a:pt x="596" y="11329"/>
                    <a:pt x="676" y="11302"/>
                    <a:pt x="747" y="11236"/>
                  </a:cubicBezTo>
                  <a:cubicBezTo>
                    <a:pt x="1797" y="10346"/>
                    <a:pt x="3235" y="10026"/>
                    <a:pt x="4467" y="9478"/>
                  </a:cubicBezTo>
                  <a:cubicBezTo>
                    <a:pt x="6293" y="8679"/>
                    <a:pt x="8074" y="7698"/>
                    <a:pt x="9786" y="6671"/>
                  </a:cubicBezTo>
                  <a:cubicBezTo>
                    <a:pt x="13301" y="4548"/>
                    <a:pt x="16953" y="2654"/>
                    <a:pt x="20513" y="645"/>
                  </a:cubicBezTo>
                  <a:cubicBezTo>
                    <a:pt x="20841" y="452"/>
                    <a:pt x="20648" y="0"/>
                    <a:pt x="20347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833147" y="4518757"/>
              <a:ext cx="520562" cy="544893"/>
            </a:xfrm>
            <a:custGeom>
              <a:avLst/>
              <a:gdLst/>
              <a:ahLst/>
              <a:cxnLst/>
              <a:rect l="l" t="t" r="r" b="b"/>
              <a:pathLst>
                <a:path w="15169" h="15878" extrusionOk="0">
                  <a:moveTo>
                    <a:pt x="14670" y="0"/>
                  </a:moveTo>
                  <a:cubicBezTo>
                    <a:pt x="14592" y="0"/>
                    <a:pt x="14512" y="32"/>
                    <a:pt x="14444" y="106"/>
                  </a:cubicBezTo>
                  <a:cubicBezTo>
                    <a:pt x="12070" y="2662"/>
                    <a:pt x="9810" y="5310"/>
                    <a:pt x="7710" y="8049"/>
                  </a:cubicBezTo>
                  <a:cubicBezTo>
                    <a:pt x="5519" y="10902"/>
                    <a:pt x="3031" y="13047"/>
                    <a:pt x="269" y="15307"/>
                  </a:cubicBezTo>
                  <a:cubicBezTo>
                    <a:pt x="1" y="15522"/>
                    <a:pt x="238" y="15877"/>
                    <a:pt x="518" y="15877"/>
                  </a:cubicBezTo>
                  <a:cubicBezTo>
                    <a:pt x="594" y="15877"/>
                    <a:pt x="675" y="15850"/>
                    <a:pt x="748" y="15787"/>
                  </a:cubicBezTo>
                  <a:cubicBezTo>
                    <a:pt x="3099" y="13892"/>
                    <a:pt x="5542" y="12066"/>
                    <a:pt x="7368" y="9624"/>
                  </a:cubicBezTo>
                  <a:cubicBezTo>
                    <a:pt x="9742" y="6497"/>
                    <a:pt x="12252" y="3484"/>
                    <a:pt x="14923" y="608"/>
                  </a:cubicBezTo>
                  <a:cubicBezTo>
                    <a:pt x="15169" y="345"/>
                    <a:pt x="14929" y="0"/>
                    <a:pt x="14670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835240" y="4443189"/>
              <a:ext cx="318947" cy="611984"/>
            </a:xfrm>
            <a:custGeom>
              <a:avLst/>
              <a:gdLst/>
              <a:ahLst/>
              <a:cxnLst/>
              <a:rect l="l" t="t" r="r" b="b"/>
              <a:pathLst>
                <a:path w="9294" h="17833" extrusionOk="0">
                  <a:moveTo>
                    <a:pt x="8862" y="0"/>
                  </a:moveTo>
                  <a:cubicBezTo>
                    <a:pt x="8726" y="0"/>
                    <a:pt x="8593" y="70"/>
                    <a:pt x="8539" y="230"/>
                  </a:cubicBezTo>
                  <a:cubicBezTo>
                    <a:pt x="7672" y="3243"/>
                    <a:pt x="6029" y="5914"/>
                    <a:pt x="4842" y="8790"/>
                  </a:cubicBezTo>
                  <a:cubicBezTo>
                    <a:pt x="3586" y="11780"/>
                    <a:pt x="2285" y="14702"/>
                    <a:pt x="208" y="17235"/>
                  </a:cubicBezTo>
                  <a:cubicBezTo>
                    <a:pt x="1" y="17495"/>
                    <a:pt x="225" y="17832"/>
                    <a:pt x="465" y="17832"/>
                  </a:cubicBezTo>
                  <a:cubicBezTo>
                    <a:pt x="542" y="17832"/>
                    <a:pt x="621" y="17798"/>
                    <a:pt x="687" y="17715"/>
                  </a:cubicBezTo>
                  <a:cubicBezTo>
                    <a:pt x="2650" y="15364"/>
                    <a:pt x="3974" y="12670"/>
                    <a:pt x="5138" y="9863"/>
                  </a:cubicBezTo>
                  <a:cubicBezTo>
                    <a:pt x="6462" y="6690"/>
                    <a:pt x="8265" y="3723"/>
                    <a:pt x="9224" y="436"/>
                  </a:cubicBezTo>
                  <a:cubicBezTo>
                    <a:pt x="9294" y="171"/>
                    <a:pt x="9075" y="0"/>
                    <a:pt x="8862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850992" y="4900068"/>
              <a:ext cx="738101" cy="155390"/>
            </a:xfrm>
            <a:custGeom>
              <a:avLst/>
              <a:gdLst/>
              <a:ahLst/>
              <a:cxnLst/>
              <a:rect l="l" t="t" r="r" b="b"/>
              <a:pathLst>
                <a:path w="21508" h="4528" extrusionOk="0">
                  <a:moveTo>
                    <a:pt x="21045" y="1"/>
                  </a:moveTo>
                  <a:cubicBezTo>
                    <a:pt x="21009" y="1"/>
                    <a:pt x="20971" y="6"/>
                    <a:pt x="20931" y="19"/>
                  </a:cubicBezTo>
                  <a:cubicBezTo>
                    <a:pt x="17827" y="1069"/>
                    <a:pt x="14403" y="1412"/>
                    <a:pt x="11185" y="1982"/>
                  </a:cubicBezTo>
                  <a:cubicBezTo>
                    <a:pt x="9313" y="2302"/>
                    <a:pt x="7464" y="2553"/>
                    <a:pt x="5592" y="2872"/>
                  </a:cubicBezTo>
                  <a:cubicBezTo>
                    <a:pt x="3981" y="3169"/>
                    <a:pt x="2489" y="3820"/>
                    <a:pt x="840" y="3820"/>
                  </a:cubicBezTo>
                  <a:cubicBezTo>
                    <a:pt x="713" y="3820"/>
                    <a:pt x="585" y="3816"/>
                    <a:pt x="457" y="3808"/>
                  </a:cubicBezTo>
                  <a:cubicBezTo>
                    <a:pt x="449" y="3808"/>
                    <a:pt x="442" y="3808"/>
                    <a:pt x="435" y="3808"/>
                  </a:cubicBezTo>
                  <a:cubicBezTo>
                    <a:pt x="0" y="3808"/>
                    <a:pt x="7" y="4493"/>
                    <a:pt x="457" y="4516"/>
                  </a:cubicBezTo>
                  <a:cubicBezTo>
                    <a:pt x="585" y="4523"/>
                    <a:pt x="713" y="4527"/>
                    <a:pt x="841" y="4527"/>
                  </a:cubicBezTo>
                  <a:cubicBezTo>
                    <a:pt x="2232" y="4527"/>
                    <a:pt x="3572" y="4095"/>
                    <a:pt x="4930" y="3740"/>
                  </a:cubicBezTo>
                  <a:cubicBezTo>
                    <a:pt x="6688" y="3283"/>
                    <a:pt x="8537" y="3123"/>
                    <a:pt x="10340" y="2827"/>
                  </a:cubicBezTo>
                  <a:cubicBezTo>
                    <a:pt x="12120" y="2530"/>
                    <a:pt x="13901" y="2142"/>
                    <a:pt x="15704" y="1845"/>
                  </a:cubicBezTo>
                  <a:cubicBezTo>
                    <a:pt x="17530" y="1548"/>
                    <a:pt x="19356" y="1297"/>
                    <a:pt x="21114" y="704"/>
                  </a:cubicBezTo>
                  <a:cubicBezTo>
                    <a:pt x="21507" y="559"/>
                    <a:pt x="21393" y="1"/>
                    <a:pt x="21045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2" y="3466800"/>
              <a:ext cx="842632" cy="1674385"/>
            </a:xfrm>
            <a:custGeom>
              <a:avLst/>
              <a:gdLst/>
              <a:ahLst/>
              <a:cxnLst/>
              <a:rect l="l" t="t" r="r" b="b"/>
              <a:pathLst>
                <a:path w="24554" h="48791" extrusionOk="0">
                  <a:moveTo>
                    <a:pt x="2805" y="1"/>
                  </a:moveTo>
                  <a:cubicBezTo>
                    <a:pt x="2747" y="1"/>
                    <a:pt x="2687" y="5"/>
                    <a:pt x="2625" y="13"/>
                  </a:cubicBezTo>
                  <a:cubicBezTo>
                    <a:pt x="1666" y="13"/>
                    <a:pt x="753" y="835"/>
                    <a:pt x="0" y="1862"/>
                  </a:cubicBezTo>
                  <a:lnTo>
                    <a:pt x="0" y="48791"/>
                  </a:lnTo>
                  <a:lnTo>
                    <a:pt x="12782" y="48791"/>
                  </a:lnTo>
                  <a:cubicBezTo>
                    <a:pt x="12782" y="45869"/>
                    <a:pt x="13284" y="42947"/>
                    <a:pt x="13946" y="40048"/>
                  </a:cubicBezTo>
                  <a:cubicBezTo>
                    <a:pt x="15430" y="31694"/>
                    <a:pt x="20246" y="25212"/>
                    <a:pt x="23396" y="17246"/>
                  </a:cubicBezTo>
                  <a:cubicBezTo>
                    <a:pt x="24554" y="14254"/>
                    <a:pt x="24111" y="13203"/>
                    <a:pt x="22987" y="13203"/>
                  </a:cubicBezTo>
                  <a:cubicBezTo>
                    <a:pt x="21606" y="13203"/>
                    <a:pt x="19197" y="14788"/>
                    <a:pt x="17461" y="16310"/>
                  </a:cubicBezTo>
                  <a:cubicBezTo>
                    <a:pt x="12463" y="20579"/>
                    <a:pt x="10614" y="26148"/>
                    <a:pt x="6893" y="31329"/>
                  </a:cubicBezTo>
                  <a:cubicBezTo>
                    <a:pt x="7829" y="27244"/>
                    <a:pt x="9495" y="23181"/>
                    <a:pt x="11162" y="19278"/>
                  </a:cubicBezTo>
                  <a:cubicBezTo>
                    <a:pt x="12828" y="15762"/>
                    <a:pt x="20246" y="6861"/>
                    <a:pt x="16526" y="3893"/>
                  </a:cubicBezTo>
                  <a:cubicBezTo>
                    <a:pt x="16142" y="3613"/>
                    <a:pt x="15743" y="3483"/>
                    <a:pt x="15332" y="3483"/>
                  </a:cubicBezTo>
                  <a:cubicBezTo>
                    <a:pt x="10589" y="3483"/>
                    <a:pt x="4289" y="20912"/>
                    <a:pt x="1895" y="26878"/>
                  </a:cubicBezTo>
                  <a:cubicBezTo>
                    <a:pt x="1529" y="21126"/>
                    <a:pt x="3196" y="15032"/>
                    <a:pt x="3743" y="9280"/>
                  </a:cubicBezTo>
                  <a:cubicBezTo>
                    <a:pt x="3922" y="7651"/>
                    <a:pt x="5344" y="1"/>
                    <a:pt x="2805" y="1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42282" y="3681838"/>
              <a:ext cx="483465" cy="1459352"/>
            </a:xfrm>
            <a:custGeom>
              <a:avLst/>
              <a:gdLst/>
              <a:ahLst/>
              <a:cxnLst/>
              <a:rect l="l" t="t" r="r" b="b"/>
              <a:pathLst>
                <a:path w="14088" h="42525" extrusionOk="0">
                  <a:moveTo>
                    <a:pt x="13595" y="1"/>
                  </a:moveTo>
                  <a:cubicBezTo>
                    <a:pt x="13518" y="1"/>
                    <a:pt x="13441" y="35"/>
                    <a:pt x="13376" y="115"/>
                  </a:cubicBezTo>
                  <a:cubicBezTo>
                    <a:pt x="8446" y="6483"/>
                    <a:pt x="5387" y="13993"/>
                    <a:pt x="3356" y="21754"/>
                  </a:cubicBezTo>
                  <a:cubicBezTo>
                    <a:pt x="2306" y="25771"/>
                    <a:pt x="1576" y="29879"/>
                    <a:pt x="982" y="33988"/>
                  </a:cubicBezTo>
                  <a:cubicBezTo>
                    <a:pt x="548" y="36818"/>
                    <a:pt x="366" y="39694"/>
                    <a:pt x="1" y="42525"/>
                  </a:cubicBezTo>
                  <a:lnTo>
                    <a:pt x="685" y="42525"/>
                  </a:lnTo>
                  <a:cubicBezTo>
                    <a:pt x="1005" y="40037"/>
                    <a:pt x="1187" y="37526"/>
                    <a:pt x="1530" y="35038"/>
                  </a:cubicBezTo>
                  <a:cubicBezTo>
                    <a:pt x="2055" y="31066"/>
                    <a:pt x="2762" y="27140"/>
                    <a:pt x="3698" y="23237"/>
                  </a:cubicBezTo>
                  <a:cubicBezTo>
                    <a:pt x="5638" y="15157"/>
                    <a:pt x="8743" y="7214"/>
                    <a:pt x="13878" y="617"/>
                  </a:cubicBezTo>
                  <a:cubicBezTo>
                    <a:pt x="14088" y="356"/>
                    <a:pt x="13844" y="1"/>
                    <a:pt x="13595" y="1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75715" y="4006146"/>
              <a:ext cx="469978" cy="1135051"/>
            </a:xfrm>
            <a:custGeom>
              <a:avLst/>
              <a:gdLst/>
              <a:ahLst/>
              <a:cxnLst/>
              <a:rect l="l" t="t" r="r" b="b"/>
              <a:pathLst>
                <a:path w="13695" h="33075" extrusionOk="0">
                  <a:moveTo>
                    <a:pt x="13206" y="0"/>
                  </a:moveTo>
                  <a:cubicBezTo>
                    <a:pt x="13130" y="0"/>
                    <a:pt x="13053" y="34"/>
                    <a:pt x="12988" y="115"/>
                  </a:cubicBezTo>
                  <a:cubicBezTo>
                    <a:pt x="5205" y="9336"/>
                    <a:pt x="1256" y="21205"/>
                    <a:pt x="1" y="33075"/>
                  </a:cubicBezTo>
                  <a:lnTo>
                    <a:pt x="685" y="33075"/>
                  </a:lnTo>
                  <a:cubicBezTo>
                    <a:pt x="1941" y="21411"/>
                    <a:pt x="5821" y="9656"/>
                    <a:pt x="13467" y="617"/>
                  </a:cubicBezTo>
                  <a:cubicBezTo>
                    <a:pt x="13694" y="355"/>
                    <a:pt x="13454" y="0"/>
                    <a:pt x="13206" y="0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" y="3553934"/>
              <a:ext cx="84936" cy="437377"/>
            </a:xfrm>
            <a:custGeom>
              <a:avLst/>
              <a:gdLst/>
              <a:ahLst/>
              <a:cxnLst/>
              <a:rect l="l" t="t" r="r" b="b"/>
              <a:pathLst>
                <a:path w="2475" h="12745" extrusionOk="0">
                  <a:moveTo>
                    <a:pt x="2048" y="1"/>
                  </a:moveTo>
                  <a:cubicBezTo>
                    <a:pt x="1911" y="1"/>
                    <a:pt x="1780" y="78"/>
                    <a:pt x="1735" y="259"/>
                  </a:cubicBezTo>
                  <a:cubicBezTo>
                    <a:pt x="1096" y="3043"/>
                    <a:pt x="525" y="5874"/>
                    <a:pt x="0" y="8704"/>
                  </a:cubicBezTo>
                  <a:lnTo>
                    <a:pt x="0" y="12744"/>
                  </a:lnTo>
                  <a:cubicBezTo>
                    <a:pt x="662" y="8613"/>
                    <a:pt x="1461" y="4504"/>
                    <a:pt x="2419" y="441"/>
                  </a:cubicBezTo>
                  <a:cubicBezTo>
                    <a:pt x="2475" y="179"/>
                    <a:pt x="2255" y="1"/>
                    <a:pt x="2048" y="1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" y="4043484"/>
              <a:ext cx="575882" cy="1097714"/>
            </a:xfrm>
            <a:custGeom>
              <a:avLst/>
              <a:gdLst/>
              <a:ahLst/>
              <a:cxnLst/>
              <a:rect l="l" t="t" r="r" b="b"/>
              <a:pathLst>
                <a:path w="16781" h="31987" extrusionOk="0">
                  <a:moveTo>
                    <a:pt x="885" y="1"/>
                  </a:moveTo>
                  <a:cubicBezTo>
                    <a:pt x="571" y="1"/>
                    <a:pt x="276" y="141"/>
                    <a:pt x="0" y="374"/>
                  </a:cubicBezTo>
                  <a:lnTo>
                    <a:pt x="0" y="31987"/>
                  </a:lnTo>
                  <a:lnTo>
                    <a:pt x="9062" y="31987"/>
                  </a:lnTo>
                  <a:cubicBezTo>
                    <a:pt x="9176" y="30434"/>
                    <a:pt x="9495" y="28859"/>
                    <a:pt x="9861" y="27307"/>
                  </a:cubicBezTo>
                  <a:cubicBezTo>
                    <a:pt x="10979" y="21647"/>
                    <a:pt x="13353" y="17059"/>
                    <a:pt x="15704" y="11649"/>
                  </a:cubicBezTo>
                  <a:cubicBezTo>
                    <a:pt x="16780" y="9112"/>
                    <a:pt x="16238" y="8050"/>
                    <a:pt x="15180" y="8050"/>
                  </a:cubicBezTo>
                  <a:cubicBezTo>
                    <a:pt x="14353" y="8050"/>
                    <a:pt x="13211" y="8699"/>
                    <a:pt x="12280" y="9800"/>
                  </a:cubicBezTo>
                  <a:cubicBezTo>
                    <a:pt x="9221" y="13384"/>
                    <a:pt x="7395" y="17881"/>
                    <a:pt x="4634" y="21396"/>
                  </a:cubicBezTo>
                  <a:cubicBezTo>
                    <a:pt x="5318" y="18634"/>
                    <a:pt x="6551" y="15872"/>
                    <a:pt x="7806" y="13224"/>
                  </a:cubicBezTo>
                  <a:cubicBezTo>
                    <a:pt x="9039" y="10850"/>
                    <a:pt x="12919" y="2747"/>
                    <a:pt x="11070" y="1560"/>
                  </a:cubicBezTo>
                  <a:cubicBezTo>
                    <a:pt x="10805" y="1383"/>
                    <a:pt x="10534" y="1300"/>
                    <a:pt x="10258" y="1300"/>
                  </a:cubicBezTo>
                  <a:cubicBezTo>
                    <a:pt x="6812" y="1300"/>
                    <a:pt x="2687" y="14304"/>
                    <a:pt x="890" y="18383"/>
                  </a:cubicBezTo>
                  <a:cubicBezTo>
                    <a:pt x="616" y="14480"/>
                    <a:pt x="1872" y="10348"/>
                    <a:pt x="2283" y="6445"/>
                  </a:cubicBezTo>
                  <a:cubicBezTo>
                    <a:pt x="2419" y="5304"/>
                    <a:pt x="3287" y="1150"/>
                    <a:pt x="1438" y="145"/>
                  </a:cubicBezTo>
                  <a:cubicBezTo>
                    <a:pt x="1248" y="46"/>
                    <a:pt x="1063" y="1"/>
                    <a:pt x="885" y="1"/>
                  </a:cubicBezTo>
                  <a:close/>
                </a:path>
              </a:pathLst>
            </a:custGeom>
            <a:solidFill>
              <a:srgbClr val="A5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78316" y="1925566"/>
              <a:ext cx="1265458" cy="1080212"/>
            </a:xfrm>
            <a:custGeom>
              <a:avLst/>
              <a:gdLst/>
              <a:ahLst/>
              <a:cxnLst/>
              <a:rect l="l" t="t" r="r" b="b"/>
              <a:pathLst>
                <a:path w="36875" h="31477" extrusionOk="0">
                  <a:moveTo>
                    <a:pt x="31851" y="0"/>
                  </a:moveTo>
                  <a:cubicBezTo>
                    <a:pt x="31796" y="0"/>
                    <a:pt x="31740" y="1"/>
                    <a:pt x="31682" y="3"/>
                  </a:cubicBezTo>
                  <a:cubicBezTo>
                    <a:pt x="27414" y="208"/>
                    <a:pt x="22598" y="5572"/>
                    <a:pt x="18900" y="8357"/>
                  </a:cubicBezTo>
                  <a:cubicBezTo>
                    <a:pt x="18749" y="6204"/>
                    <a:pt x="20363" y="255"/>
                    <a:pt x="18301" y="255"/>
                  </a:cubicBezTo>
                  <a:cubicBezTo>
                    <a:pt x="17871" y="255"/>
                    <a:pt x="17281" y="514"/>
                    <a:pt x="16480" y="1121"/>
                  </a:cubicBezTo>
                  <a:cubicBezTo>
                    <a:pt x="13513" y="3358"/>
                    <a:pt x="12783" y="10023"/>
                    <a:pt x="9998" y="12055"/>
                  </a:cubicBezTo>
                  <a:cubicBezTo>
                    <a:pt x="9998" y="10936"/>
                    <a:pt x="10546" y="6120"/>
                    <a:pt x="9268" y="5572"/>
                  </a:cubicBezTo>
                  <a:cubicBezTo>
                    <a:pt x="9087" y="5482"/>
                    <a:pt x="8908" y="5440"/>
                    <a:pt x="8730" y="5440"/>
                  </a:cubicBezTo>
                  <a:cubicBezTo>
                    <a:pt x="6713" y="5440"/>
                    <a:pt x="4970" y="10874"/>
                    <a:pt x="4634" y="12237"/>
                  </a:cubicBezTo>
                  <a:cubicBezTo>
                    <a:pt x="3150" y="17053"/>
                    <a:pt x="1667" y="25590"/>
                    <a:pt x="1" y="31319"/>
                  </a:cubicBezTo>
                  <a:cubicBezTo>
                    <a:pt x="1667" y="31045"/>
                    <a:pt x="3613" y="30954"/>
                    <a:pt x="5581" y="30954"/>
                  </a:cubicBezTo>
                  <a:cubicBezTo>
                    <a:pt x="7550" y="30954"/>
                    <a:pt x="9542" y="31045"/>
                    <a:pt x="11299" y="31137"/>
                  </a:cubicBezTo>
                  <a:cubicBezTo>
                    <a:pt x="12365" y="31242"/>
                    <a:pt x="14609" y="31476"/>
                    <a:pt x="16636" y="31476"/>
                  </a:cubicBezTo>
                  <a:cubicBezTo>
                    <a:pt x="18124" y="31476"/>
                    <a:pt x="19496" y="31350"/>
                    <a:pt x="20201" y="30954"/>
                  </a:cubicBezTo>
                  <a:cubicBezTo>
                    <a:pt x="23533" y="28923"/>
                    <a:pt x="18717" y="27256"/>
                    <a:pt x="17599" y="25407"/>
                  </a:cubicBezTo>
                  <a:cubicBezTo>
                    <a:pt x="21867" y="24837"/>
                    <a:pt x="24264" y="24654"/>
                    <a:pt x="27414" y="23353"/>
                  </a:cubicBezTo>
                  <a:cubicBezTo>
                    <a:pt x="34284" y="20957"/>
                    <a:pt x="24629" y="19473"/>
                    <a:pt x="21867" y="18354"/>
                  </a:cubicBezTo>
                  <a:cubicBezTo>
                    <a:pt x="26318" y="16688"/>
                    <a:pt x="32618" y="15387"/>
                    <a:pt x="34079" y="11872"/>
                  </a:cubicBezTo>
                  <a:cubicBezTo>
                    <a:pt x="34881" y="10206"/>
                    <a:pt x="33985" y="9698"/>
                    <a:pt x="32474" y="9698"/>
                  </a:cubicBezTo>
                  <a:cubicBezTo>
                    <a:pt x="30115" y="9698"/>
                    <a:pt x="26255" y="10936"/>
                    <a:pt x="25017" y="10936"/>
                  </a:cubicBezTo>
                  <a:cubicBezTo>
                    <a:pt x="29036" y="8204"/>
                    <a:pt x="36875" y="0"/>
                    <a:pt x="31851" y="0"/>
                  </a:cubicBezTo>
                  <a:close/>
                </a:path>
              </a:pathLst>
            </a:custGeom>
            <a:solidFill>
              <a:srgbClr val="CFD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48734" y="2066615"/>
              <a:ext cx="1031412" cy="952276"/>
            </a:xfrm>
            <a:custGeom>
              <a:avLst/>
              <a:gdLst/>
              <a:ahLst/>
              <a:cxnLst/>
              <a:rect l="l" t="t" r="r" b="b"/>
              <a:pathLst>
                <a:path w="30055" h="27749" extrusionOk="0">
                  <a:moveTo>
                    <a:pt x="29567" y="1"/>
                  </a:moveTo>
                  <a:cubicBezTo>
                    <a:pt x="29486" y="1"/>
                    <a:pt x="29401" y="35"/>
                    <a:pt x="29326" y="116"/>
                  </a:cubicBezTo>
                  <a:cubicBezTo>
                    <a:pt x="20310" y="9839"/>
                    <a:pt x="9627" y="17805"/>
                    <a:pt x="246" y="27164"/>
                  </a:cubicBezTo>
                  <a:cubicBezTo>
                    <a:pt x="1" y="27409"/>
                    <a:pt x="226" y="27748"/>
                    <a:pt x="489" y="27748"/>
                  </a:cubicBezTo>
                  <a:cubicBezTo>
                    <a:pt x="568" y="27748"/>
                    <a:pt x="651" y="27717"/>
                    <a:pt x="726" y="27643"/>
                  </a:cubicBezTo>
                  <a:cubicBezTo>
                    <a:pt x="10107" y="18307"/>
                    <a:pt x="20812" y="10319"/>
                    <a:pt x="29828" y="595"/>
                  </a:cubicBezTo>
                  <a:cubicBezTo>
                    <a:pt x="30054" y="351"/>
                    <a:pt x="29829" y="1"/>
                    <a:pt x="29567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596110" y="2502971"/>
              <a:ext cx="18806" cy="17262"/>
            </a:xfrm>
            <a:custGeom>
              <a:avLst/>
              <a:gdLst/>
              <a:ahLst/>
              <a:cxnLst/>
              <a:rect l="l" t="t" r="r" b="b"/>
              <a:pathLst>
                <a:path w="548" h="503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65" y="23"/>
                    <a:pt x="183" y="69"/>
                    <a:pt x="0" y="91"/>
                  </a:cubicBezTo>
                  <a:cubicBezTo>
                    <a:pt x="160" y="228"/>
                    <a:pt x="297" y="365"/>
                    <a:pt x="434" y="502"/>
                  </a:cubicBezTo>
                  <a:cubicBezTo>
                    <a:pt x="479" y="343"/>
                    <a:pt x="502" y="160"/>
                    <a:pt x="54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586158" y="2111606"/>
              <a:ext cx="494241" cy="417472"/>
            </a:xfrm>
            <a:custGeom>
              <a:avLst/>
              <a:gdLst/>
              <a:ahLst/>
              <a:cxnLst/>
              <a:rect l="l" t="t" r="r" b="b"/>
              <a:pathLst>
                <a:path w="14402" h="12165" extrusionOk="0">
                  <a:moveTo>
                    <a:pt x="838" y="11404"/>
                  </a:moveTo>
                  <a:lnTo>
                    <a:pt x="838" y="11404"/>
                  </a:lnTo>
                  <a:cubicBezTo>
                    <a:pt x="792" y="11564"/>
                    <a:pt x="769" y="11747"/>
                    <a:pt x="724" y="11906"/>
                  </a:cubicBezTo>
                  <a:cubicBezTo>
                    <a:pt x="587" y="11769"/>
                    <a:pt x="450" y="11632"/>
                    <a:pt x="290" y="11495"/>
                  </a:cubicBezTo>
                  <a:cubicBezTo>
                    <a:pt x="473" y="11473"/>
                    <a:pt x="655" y="11427"/>
                    <a:pt x="838" y="11404"/>
                  </a:cubicBezTo>
                  <a:close/>
                  <a:moveTo>
                    <a:pt x="1667" y="0"/>
                  </a:moveTo>
                  <a:cubicBezTo>
                    <a:pt x="1495" y="0"/>
                    <a:pt x="1329" y="109"/>
                    <a:pt x="1340" y="334"/>
                  </a:cubicBezTo>
                  <a:cubicBezTo>
                    <a:pt x="1500" y="4169"/>
                    <a:pt x="838" y="7980"/>
                    <a:pt x="62" y="11724"/>
                  </a:cubicBezTo>
                  <a:cubicBezTo>
                    <a:pt x="0" y="11990"/>
                    <a:pt x="178" y="12164"/>
                    <a:pt x="396" y="12164"/>
                  </a:cubicBezTo>
                  <a:cubicBezTo>
                    <a:pt x="421" y="12164"/>
                    <a:pt x="447" y="12162"/>
                    <a:pt x="473" y="12157"/>
                  </a:cubicBezTo>
                  <a:cubicBezTo>
                    <a:pt x="2664" y="11838"/>
                    <a:pt x="4764" y="11016"/>
                    <a:pt x="6818" y="10286"/>
                  </a:cubicBezTo>
                  <a:cubicBezTo>
                    <a:pt x="9238" y="9441"/>
                    <a:pt x="11611" y="8528"/>
                    <a:pt x="14008" y="7707"/>
                  </a:cubicBezTo>
                  <a:cubicBezTo>
                    <a:pt x="14401" y="7582"/>
                    <a:pt x="14288" y="7026"/>
                    <a:pt x="13939" y="7026"/>
                  </a:cubicBezTo>
                  <a:cubicBezTo>
                    <a:pt x="13904" y="7026"/>
                    <a:pt x="13866" y="7032"/>
                    <a:pt x="13825" y="7045"/>
                  </a:cubicBezTo>
                  <a:cubicBezTo>
                    <a:pt x="11406" y="7843"/>
                    <a:pt x="9032" y="8756"/>
                    <a:pt x="6635" y="9624"/>
                  </a:cubicBezTo>
                  <a:cubicBezTo>
                    <a:pt x="4764" y="10286"/>
                    <a:pt x="2824" y="11016"/>
                    <a:pt x="838" y="11404"/>
                  </a:cubicBezTo>
                  <a:cubicBezTo>
                    <a:pt x="1568" y="7752"/>
                    <a:pt x="2185" y="4054"/>
                    <a:pt x="2025" y="334"/>
                  </a:cubicBezTo>
                  <a:cubicBezTo>
                    <a:pt x="2025" y="114"/>
                    <a:pt x="1843" y="0"/>
                    <a:pt x="1667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422185" y="2372150"/>
              <a:ext cx="447329" cy="323031"/>
            </a:xfrm>
            <a:custGeom>
              <a:avLst/>
              <a:gdLst/>
              <a:ahLst/>
              <a:cxnLst/>
              <a:rect l="l" t="t" r="r" b="b"/>
              <a:pathLst>
                <a:path w="13035" h="9413" extrusionOk="0">
                  <a:moveTo>
                    <a:pt x="1470" y="0"/>
                  </a:moveTo>
                  <a:cubicBezTo>
                    <a:pt x="1296" y="0"/>
                    <a:pt x="1119" y="115"/>
                    <a:pt x="1119" y="343"/>
                  </a:cubicBezTo>
                  <a:cubicBezTo>
                    <a:pt x="1051" y="3150"/>
                    <a:pt x="229" y="5889"/>
                    <a:pt x="1" y="8674"/>
                  </a:cubicBezTo>
                  <a:cubicBezTo>
                    <a:pt x="1" y="8834"/>
                    <a:pt x="115" y="8994"/>
                    <a:pt x="252" y="9016"/>
                  </a:cubicBezTo>
                  <a:cubicBezTo>
                    <a:pt x="1627" y="9313"/>
                    <a:pt x="3028" y="9412"/>
                    <a:pt x="4440" y="9412"/>
                  </a:cubicBezTo>
                  <a:cubicBezTo>
                    <a:pt x="7154" y="9412"/>
                    <a:pt x="9905" y="9046"/>
                    <a:pt x="12578" y="9016"/>
                  </a:cubicBezTo>
                  <a:cubicBezTo>
                    <a:pt x="13034" y="9016"/>
                    <a:pt x="13034" y="8332"/>
                    <a:pt x="12578" y="8332"/>
                  </a:cubicBezTo>
                  <a:cubicBezTo>
                    <a:pt x="9697" y="8352"/>
                    <a:pt x="6797" y="8660"/>
                    <a:pt x="3913" y="8660"/>
                  </a:cubicBezTo>
                  <a:cubicBezTo>
                    <a:pt x="3644" y="8660"/>
                    <a:pt x="3374" y="8657"/>
                    <a:pt x="3105" y="8651"/>
                  </a:cubicBezTo>
                  <a:cubicBezTo>
                    <a:pt x="2329" y="8628"/>
                    <a:pt x="1553" y="8560"/>
                    <a:pt x="800" y="8423"/>
                  </a:cubicBezTo>
                  <a:cubicBezTo>
                    <a:pt x="571" y="8377"/>
                    <a:pt x="1051" y="5981"/>
                    <a:pt x="1119" y="5638"/>
                  </a:cubicBezTo>
                  <a:cubicBezTo>
                    <a:pt x="1439" y="3881"/>
                    <a:pt x="1781" y="2146"/>
                    <a:pt x="1804" y="343"/>
                  </a:cubicBezTo>
                  <a:cubicBezTo>
                    <a:pt x="1815" y="115"/>
                    <a:pt x="1644" y="0"/>
                    <a:pt x="1470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198945" y="2499162"/>
              <a:ext cx="434768" cy="392421"/>
            </a:xfrm>
            <a:custGeom>
              <a:avLst/>
              <a:gdLst/>
              <a:ahLst/>
              <a:cxnLst/>
              <a:rect l="l" t="t" r="r" b="b"/>
              <a:pathLst>
                <a:path w="12669" h="11435" extrusionOk="0">
                  <a:moveTo>
                    <a:pt x="2382" y="0"/>
                  </a:moveTo>
                  <a:cubicBezTo>
                    <a:pt x="2245" y="0"/>
                    <a:pt x="2114" y="75"/>
                    <a:pt x="2078" y="248"/>
                  </a:cubicBezTo>
                  <a:cubicBezTo>
                    <a:pt x="1324" y="3444"/>
                    <a:pt x="617" y="6662"/>
                    <a:pt x="46" y="9880"/>
                  </a:cubicBezTo>
                  <a:cubicBezTo>
                    <a:pt x="1" y="10109"/>
                    <a:pt x="138" y="10314"/>
                    <a:pt x="366" y="10337"/>
                  </a:cubicBezTo>
                  <a:cubicBezTo>
                    <a:pt x="4337" y="10519"/>
                    <a:pt x="8263" y="11067"/>
                    <a:pt x="12235" y="11432"/>
                  </a:cubicBezTo>
                  <a:cubicBezTo>
                    <a:pt x="12249" y="11434"/>
                    <a:pt x="12262" y="11435"/>
                    <a:pt x="12276" y="11435"/>
                  </a:cubicBezTo>
                  <a:cubicBezTo>
                    <a:pt x="12668" y="11435"/>
                    <a:pt x="12655" y="10792"/>
                    <a:pt x="12235" y="10748"/>
                  </a:cubicBezTo>
                  <a:cubicBezTo>
                    <a:pt x="8400" y="10383"/>
                    <a:pt x="4611" y="9858"/>
                    <a:pt x="777" y="9652"/>
                  </a:cubicBezTo>
                  <a:cubicBezTo>
                    <a:pt x="754" y="9789"/>
                    <a:pt x="731" y="9926"/>
                    <a:pt x="708" y="10086"/>
                  </a:cubicBezTo>
                  <a:cubicBezTo>
                    <a:pt x="594" y="9926"/>
                    <a:pt x="480" y="9789"/>
                    <a:pt x="366" y="9629"/>
                  </a:cubicBezTo>
                  <a:lnTo>
                    <a:pt x="366" y="9629"/>
                  </a:lnTo>
                  <a:cubicBezTo>
                    <a:pt x="503" y="9652"/>
                    <a:pt x="640" y="9652"/>
                    <a:pt x="777" y="9652"/>
                  </a:cubicBezTo>
                  <a:cubicBezTo>
                    <a:pt x="1347" y="6571"/>
                    <a:pt x="2032" y="3489"/>
                    <a:pt x="2740" y="431"/>
                  </a:cubicBezTo>
                  <a:cubicBezTo>
                    <a:pt x="2808" y="170"/>
                    <a:pt x="2588" y="0"/>
                    <a:pt x="2382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211471" y="2829612"/>
              <a:ext cx="14139" cy="15683"/>
            </a:xfrm>
            <a:custGeom>
              <a:avLst/>
              <a:gdLst/>
              <a:ahLst/>
              <a:cxnLst/>
              <a:rect l="l" t="t" r="r" b="b"/>
              <a:pathLst>
                <a:path w="412" h="457" extrusionOk="0">
                  <a:moveTo>
                    <a:pt x="1" y="0"/>
                  </a:moveTo>
                  <a:cubicBezTo>
                    <a:pt x="115" y="160"/>
                    <a:pt x="229" y="297"/>
                    <a:pt x="343" y="457"/>
                  </a:cubicBezTo>
                  <a:cubicBezTo>
                    <a:pt x="366" y="297"/>
                    <a:pt x="389" y="160"/>
                    <a:pt x="412" y="23"/>
                  </a:cubicBezTo>
                  <a:cubicBezTo>
                    <a:pt x="275" y="23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" y="1703287"/>
              <a:ext cx="1665325" cy="1843536"/>
            </a:xfrm>
            <a:custGeom>
              <a:avLst/>
              <a:gdLst/>
              <a:ahLst/>
              <a:cxnLst/>
              <a:rect l="l" t="t" r="r" b="b"/>
              <a:pathLst>
                <a:path w="48527" h="53720" extrusionOk="0">
                  <a:moveTo>
                    <a:pt x="25863" y="1"/>
                  </a:moveTo>
                  <a:cubicBezTo>
                    <a:pt x="20047" y="1"/>
                    <a:pt x="14276" y="3555"/>
                    <a:pt x="12919" y="9493"/>
                  </a:cubicBezTo>
                  <a:cubicBezTo>
                    <a:pt x="9833" y="7156"/>
                    <a:pt x="6192" y="5344"/>
                    <a:pt x="2639" y="5344"/>
                  </a:cubicBezTo>
                  <a:cubicBezTo>
                    <a:pt x="1750" y="5344"/>
                    <a:pt x="867" y="5457"/>
                    <a:pt x="0" y="5704"/>
                  </a:cubicBezTo>
                  <a:lnTo>
                    <a:pt x="0" y="25197"/>
                  </a:lnTo>
                  <a:cubicBezTo>
                    <a:pt x="205" y="25379"/>
                    <a:pt x="411" y="25585"/>
                    <a:pt x="593" y="25790"/>
                  </a:cubicBezTo>
                  <a:cubicBezTo>
                    <a:pt x="411" y="25859"/>
                    <a:pt x="205" y="25927"/>
                    <a:pt x="0" y="26018"/>
                  </a:cubicBezTo>
                  <a:lnTo>
                    <a:pt x="0" y="46127"/>
                  </a:lnTo>
                  <a:cubicBezTo>
                    <a:pt x="478" y="46174"/>
                    <a:pt x="959" y="46197"/>
                    <a:pt x="1442" y="46197"/>
                  </a:cubicBezTo>
                  <a:cubicBezTo>
                    <a:pt x="3999" y="46197"/>
                    <a:pt x="6576" y="45552"/>
                    <a:pt x="8765" y="44438"/>
                  </a:cubicBezTo>
                  <a:lnTo>
                    <a:pt x="9267" y="44918"/>
                  </a:lnTo>
                  <a:cubicBezTo>
                    <a:pt x="11535" y="49328"/>
                    <a:pt x="16571" y="53720"/>
                    <a:pt x="21990" y="53720"/>
                  </a:cubicBezTo>
                  <a:cubicBezTo>
                    <a:pt x="22517" y="53720"/>
                    <a:pt x="23047" y="53678"/>
                    <a:pt x="23579" y="53591"/>
                  </a:cubicBezTo>
                  <a:cubicBezTo>
                    <a:pt x="26569" y="53249"/>
                    <a:pt x="29901" y="51240"/>
                    <a:pt x="31385" y="48433"/>
                  </a:cubicBezTo>
                  <a:cubicBezTo>
                    <a:pt x="33051" y="45260"/>
                    <a:pt x="32229" y="42589"/>
                    <a:pt x="32047" y="38276"/>
                  </a:cubicBezTo>
                  <a:cubicBezTo>
                    <a:pt x="38871" y="38276"/>
                    <a:pt x="45696" y="36450"/>
                    <a:pt x="47203" y="28620"/>
                  </a:cubicBezTo>
                  <a:cubicBezTo>
                    <a:pt x="48527" y="20791"/>
                    <a:pt x="40880" y="18965"/>
                    <a:pt x="35060" y="18303"/>
                  </a:cubicBezTo>
                  <a:cubicBezTo>
                    <a:pt x="38552" y="12483"/>
                    <a:pt x="38712" y="4814"/>
                    <a:pt x="31727" y="1322"/>
                  </a:cubicBezTo>
                  <a:cubicBezTo>
                    <a:pt x="29887" y="425"/>
                    <a:pt x="27872" y="1"/>
                    <a:pt x="25863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" y="2262229"/>
              <a:ext cx="1008900" cy="2878929"/>
            </a:xfrm>
            <a:custGeom>
              <a:avLst/>
              <a:gdLst/>
              <a:ahLst/>
              <a:cxnLst/>
              <a:rect l="l" t="t" r="r" b="b"/>
              <a:pathLst>
                <a:path w="29399" h="83891" extrusionOk="0">
                  <a:moveTo>
                    <a:pt x="15689" y="0"/>
                  </a:moveTo>
                  <a:cubicBezTo>
                    <a:pt x="14399" y="0"/>
                    <a:pt x="13558" y="9917"/>
                    <a:pt x="12075" y="14502"/>
                  </a:cubicBezTo>
                  <a:cubicBezTo>
                    <a:pt x="11253" y="17583"/>
                    <a:pt x="5227" y="28745"/>
                    <a:pt x="0" y="45909"/>
                  </a:cubicBezTo>
                  <a:lnTo>
                    <a:pt x="0" y="83891"/>
                  </a:lnTo>
                  <a:lnTo>
                    <a:pt x="2693" y="83891"/>
                  </a:lnTo>
                  <a:lnTo>
                    <a:pt x="4451" y="83868"/>
                  </a:lnTo>
                  <a:cubicBezTo>
                    <a:pt x="2442" y="76883"/>
                    <a:pt x="3538" y="60654"/>
                    <a:pt x="5432" y="50611"/>
                  </a:cubicBezTo>
                  <a:cubicBezTo>
                    <a:pt x="7099" y="41778"/>
                    <a:pt x="9587" y="26143"/>
                    <a:pt x="16252" y="19980"/>
                  </a:cubicBezTo>
                  <a:cubicBezTo>
                    <a:pt x="21228" y="14502"/>
                    <a:pt x="29399" y="11169"/>
                    <a:pt x="29399" y="9846"/>
                  </a:cubicBezTo>
                  <a:cubicBezTo>
                    <a:pt x="29260" y="9610"/>
                    <a:pt x="28911" y="9476"/>
                    <a:pt x="28373" y="9476"/>
                  </a:cubicBezTo>
                  <a:cubicBezTo>
                    <a:pt x="26250" y="9476"/>
                    <a:pt x="21180" y="11553"/>
                    <a:pt x="14426" y="17652"/>
                  </a:cubicBezTo>
                  <a:cubicBezTo>
                    <a:pt x="16252" y="11512"/>
                    <a:pt x="17575" y="1012"/>
                    <a:pt x="15749" y="8"/>
                  </a:cubicBezTo>
                  <a:cubicBezTo>
                    <a:pt x="15729" y="3"/>
                    <a:pt x="15709" y="0"/>
                    <a:pt x="15689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251246" y="2913486"/>
              <a:ext cx="201684" cy="376840"/>
            </a:xfrm>
            <a:custGeom>
              <a:avLst/>
              <a:gdLst/>
              <a:ahLst/>
              <a:cxnLst/>
              <a:rect l="l" t="t" r="r" b="b"/>
              <a:pathLst>
                <a:path w="5877" h="10981" extrusionOk="0">
                  <a:moveTo>
                    <a:pt x="5411" y="0"/>
                  </a:moveTo>
                  <a:cubicBezTo>
                    <a:pt x="5308" y="0"/>
                    <a:pt x="5206" y="53"/>
                    <a:pt x="5142" y="181"/>
                  </a:cubicBezTo>
                  <a:cubicBezTo>
                    <a:pt x="3270" y="3559"/>
                    <a:pt x="1490" y="6960"/>
                    <a:pt x="97" y="10567"/>
                  </a:cubicBezTo>
                  <a:cubicBezTo>
                    <a:pt x="0" y="10816"/>
                    <a:pt x="214" y="10981"/>
                    <a:pt x="433" y="10981"/>
                  </a:cubicBezTo>
                  <a:cubicBezTo>
                    <a:pt x="575" y="10981"/>
                    <a:pt x="719" y="10911"/>
                    <a:pt x="782" y="10749"/>
                  </a:cubicBezTo>
                  <a:cubicBezTo>
                    <a:pt x="2152" y="7211"/>
                    <a:pt x="3909" y="3856"/>
                    <a:pt x="5735" y="524"/>
                  </a:cubicBezTo>
                  <a:cubicBezTo>
                    <a:pt x="5876" y="257"/>
                    <a:pt x="5640" y="0"/>
                    <a:pt x="541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223963" y="3376474"/>
              <a:ext cx="50207" cy="97462"/>
            </a:xfrm>
            <a:custGeom>
              <a:avLst/>
              <a:gdLst/>
              <a:ahLst/>
              <a:cxnLst/>
              <a:rect l="l" t="t" r="r" b="b"/>
              <a:pathLst>
                <a:path w="1463" h="2840" extrusionOk="0">
                  <a:moveTo>
                    <a:pt x="1047" y="0"/>
                  </a:moveTo>
                  <a:cubicBezTo>
                    <a:pt x="911" y="0"/>
                    <a:pt x="778" y="75"/>
                    <a:pt x="732" y="248"/>
                  </a:cubicBezTo>
                  <a:cubicBezTo>
                    <a:pt x="550" y="979"/>
                    <a:pt x="253" y="1664"/>
                    <a:pt x="71" y="2394"/>
                  </a:cubicBezTo>
                  <a:cubicBezTo>
                    <a:pt x="1" y="2660"/>
                    <a:pt x="222" y="2840"/>
                    <a:pt x="430" y="2840"/>
                  </a:cubicBezTo>
                  <a:cubicBezTo>
                    <a:pt x="562" y="2840"/>
                    <a:pt x="688" y="2767"/>
                    <a:pt x="732" y="2599"/>
                  </a:cubicBezTo>
                  <a:cubicBezTo>
                    <a:pt x="938" y="1869"/>
                    <a:pt x="1212" y="1161"/>
                    <a:pt x="1394" y="431"/>
                  </a:cubicBezTo>
                  <a:cubicBezTo>
                    <a:pt x="1463" y="170"/>
                    <a:pt x="1251" y="0"/>
                    <a:pt x="1047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131887" y="3353755"/>
              <a:ext cx="91388" cy="228555"/>
            </a:xfrm>
            <a:custGeom>
              <a:avLst/>
              <a:gdLst/>
              <a:ahLst/>
              <a:cxnLst/>
              <a:rect l="l" t="t" r="r" b="b"/>
              <a:pathLst>
                <a:path w="2663" h="6660" extrusionOk="0">
                  <a:moveTo>
                    <a:pt x="2241" y="0"/>
                  </a:moveTo>
                  <a:cubicBezTo>
                    <a:pt x="2102" y="0"/>
                    <a:pt x="1964" y="75"/>
                    <a:pt x="1909" y="248"/>
                  </a:cubicBezTo>
                  <a:cubicBezTo>
                    <a:pt x="1316" y="2234"/>
                    <a:pt x="768" y="4243"/>
                    <a:pt x="83" y="6229"/>
                  </a:cubicBezTo>
                  <a:cubicBezTo>
                    <a:pt x="1" y="6489"/>
                    <a:pt x="207" y="6659"/>
                    <a:pt x="419" y="6659"/>
                  </a:cubicBezTo>
                  <a:cubicBezTo>
                    <a:pt x="560" y="6659"/>
                    <a:pt x="704" y="6584"/>
                    <a:pt x="768" y="6411"/>
                  </a:cubicBezTo>
                  <a:cubicBezTo>
                    <a:pt x="1430" y="4425"/>
                    <a:pt x="2000" y="2417"/>
                    <a:pt x="2594" y="431"/>
                  </a:cubicBezTo>
                  <a:cubicBezTo>
                    <a:pt x="2662" y="170"/>
                    <a:pt x="2451" y="0"/>
                    <a:pt x="224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132848" y="3527646"/>
              <a:ext cx="109988" cy="374232"/>
            </a:xfrm>
            <a:custGeom>
              <a:avLst/>
              <a:gdLst/>
              <a:ahLst/>
              <a:cxnLst/>
              <a:rect l="l" t="t" r="r" b="b"/>
              <a:pathLst>
                <a:path w="3205" h="10905" extrusionOk="0">
                  <a:moveTo>
                    <a:pt x="2789" y="1"/>
                  </a:moveTo>
                  <a:cubicBezTo>
                    <a:pt x="2653" y="1"/>
                    <a:pt x="2520" y="76"/>
                    <a:pt x="2474" y="249"/>
                  </a:cubicBezTo>
                  <a:cubicBezTo>
                    <a:pt x="1584" y="3627"/>
                    <a:pt x="808" y="7051"/>
                    <a:pt x="55" y="10474"/>
                  </a:cubicBezTo>
                  <a:cubicBezTo>
                    <a:pt x="0" y="10735"/>
                    <a:pt x="217" y="10905"/>
                    <a:pt x="424" y="10905"/>
                  </a:cubicBezTo>
                  <a:cubicBezTo>
                    <a:pt x="561" y="10905"/>
                    <a:pt x="694" y="10830"/>
                    <a:pt x="740" y="10657"/>
                  </a:cubicBezTo>
                  <a:cubicBezTo>
                    <a:pt x="1493" y="7233"/>
                    <a:pt x="2246" y="3832"/>
                    <a:pt x="3136" y="431"/>
                  </a:cubicBezTo>
                  <a:cubicBezTo>
                    <a:pt x="3205" y="171"/>
                    <a:pt x="2993" y="1"/>
                    <a:pt x="2789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24711" y="3638871"/>
              <a:ext cx="95162" cy="271966"/>
            </a:xfrm>
            <a:custGeom>
              <a:avLst/>
              <a:gdLst/>
              <a:ahLst/>
              <a:cxnLst/>
              <a:rect l="l" t="t" r="r" b="b"/>
              <a:pathLst>
                <a:path w="2773" h="7925" extrusionOk="0">
                  <a:moveTo>
                    <a:pt x="2356" y="1"/>
                  </a:moveTo>
                  <a:cubicBezTo>
                    <a:pt x="2220" y="1"/>
                    <a:pt x="2087" y="76"/>
                    <a:pt x="2042" y="249"/>
                  </a:cubicBezTo>
                  <a:cubicBezTo>
                    <a:pt x="1426" y="2668"/>
                    <a:pt x="535" y="5042"/>
                    <a:pt x="56" y="7484"/>
                  </a:cubicBezTo>
                  <a:cubicBezTo>
                    <a:pt x="1" y="7746"/>
                    <a:pt x="220" y="7925"/>
                    <a:pt x="423" y="7925"/>
                  </a:cubicBezTo>
                  <a:cubicBezTo>
                    <a:pt x="556" y="7925"/>
                    <a:pt x="682" y="7848"/>
                    <a:pt x="718" y="7667"/>
                  </a:cubicBezTo>
                  <a:cubicBezTo>
                    <a:pt x="1197" y="5225"/>
                    <a:pt x="2088" y="2851"/>
                    <a:pt x="2704" y="431"/>
                  </a:cubicBezTo>
                  <a:cubicBezTo>
                    <a:pt x="2772" y="171"/>
                    <a:pt x="2561" y="1"/>
                    <a:pt x="2356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30202" y="3947187"/>
              <a:ext cx="61017" cy="195129"/>
            </a:xfrm>
            <a:custGeom>
              <a:avLst/>
              <a:gdLst/>
              <a:ahLst/>
              <a:cxnLst/>
              <a:rect l="l" t="t" r="r" b="b"/>
              <a:pathLst>
                <a:path w="1778" h="5686" extrusionOk="0">
                  <a:moveTo>
                    <a:pt x="1355" y="0"/>
                  </a:moveTo>
                  <a:cubicBezTo>
                    <a:pt x="1222" y="0"/>
                    <a:pt x="1096" y="77"/>
                    <a:pt x="1060" y="258"/>
                  </a:cubicBezTo>
                  <a:cubicBezTo>
                    <a:pt x="718" y="1924"/>
                    <a:pt x="398" y="3590"/>
                    <a:pt x="56" y="5234"/>
                  </a:cubicBezTo>
                  <a:cubicBezTo>
                    <a:pt x="1" y="5510"/>
                    <a:pt x="221" y="5686"/>
                    <a:pt x="424" y="5686"/>
                  </a:cubicBezTo>
                  <a:cubicBezTo>
                    <a:pt x="556" y="5686"/>
                    <a:pt x="682" y="5611"/>
                    <a:pt x="718" y="5439"/>
                  </a:cubicBezTo>
                  <a:cubicBezTo>
                    <a:pt x="1060" y="3773"/>
                    <a:pt x="1380" y="2107"/>
                    <a:pt x="1722" y="441"/>
                  </a:cubicBezTo>
                  <a:cubicBezTo>
                    <a:pt x="1777" y="179"/>
                    <a:pt x="1558" y="0"/>
                    <a:pt x="1355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16441" y="4198843"/>
              <a:ext cx="65821" cy="385420"/>
            </a:xfrm>
            <a:custGeom>
              <a:avLst/>
              <a:gdLst/>
              <a:ahLst/>
              <a:cxnLst/>
              <a:rect l="l" t="t" r="r" b="b"/>
              <a:pathLst>
                <a:path w="1918" h="11231" extrusionOk="0">
                  <a:moveTo>
                    <a:pt x="1584" y="1"/>
                  </a:moveTo>
                  <a:cubicBezTo>
                    <a:pt x="1410" y="1"/>
                    <a:pt x="1221" y="115"/>
                    <a:pt x="1187" y="343"/>
                  </a:cubicBezTo>
                  <a:cubicBezTo>
                    <a:pt x="754" y="3858"/>
                    <a:pt x="366" y="7373"/>
                    <a:pt x="23" y="10888"/>
                  </a:cubicBezTo>
                  <a:cubicBezTo>
                    <a:pt x="0" y="11117"/>
                    <a:pt x="166" y="11231"/>
                    <a:pt x="343" y="11231"/>
                  </a:cubicBezTo>
                  <a:cubicBezTo>
                    <a:pt x="520" y="11231"/>
                    <a:pt x="708" y="11117"/>
                    <a:pt x="731" y="10888"/>
                  </a:cubicBezTo>
                  <a:cubicBezTo>
                    <a:pt x="1073" y="7373"/>
                    <a:pt x="1438" y="3858"/>
                    <a:pt x="1895" y="343"/>
                  </a:cubicBezTo>
                  <a:cubicBezTo>
                    <a:pt x="1918" y="115"/>
                    <a:pt x="1758" y="1"/>
                    <a:pt x="1584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469648" y="2525004"/>
              <a:ext cx="61463" cy="183907"/>
            </a:xfrm>
            <a:custGeom>
              <a:avLst/>
              <a:gdLst/>
              <a:ahLst/>
              <a:cxnLst/>
              <a:rect l="l" t="t" r="r" b="b"/>
              <a:pathLst>
                <a:path w="1791" h="5359" extrusionOk="0">
                  <a:moveTo>
                    <a:pt x="1364" y="0"/>
                  </a:moveTo>
                  <a:cubicBezTo>
                    <a:pt x="1228" y="0"/>
                    <a:pt x="1097" y="75"/>
                    <a:pt x="1060" y="248"/>
                  </a:cubicBezTo>
                  <a:cubicBezTo>
                    <a:pt x="718" y="1800"/>
                    <a:pt x="398" y="3375"/>
                    <a:pt x="56" y="4928"/>
                  </a:cubicBezTo>
                  <a:cubicBezTo>
                    <a:pt x="1" y="5188"/>
                    <a:pt x="218" y="5358"/>
                    <a:pt x="425" y="5358"/>
                  </a:cubicBezTo>
                  <a:cubicBezTo>
                    <a:pt x="562" y="5358"/>
                    <a:pt x="695" y="5283"/>
                    <a:pt x="741" y="5110"/>
                  </a:cubicBezTo>
                  <a:cubicBezTo>
                    <a:pt x="1083" y="3558"/>
                    <a:pt x="1380" y="1983"/>
                    <a:pt x="1722" y="431"/>
                  </a:cubicBezTo>
                  <a:cubicBezTo>
                    <a:pt x="1791" y="170"/>
                    <a:pt x="1571" y="0"/>
                    <a:pt x="1364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568072" y="2758951"/>
              <a:ext cx="138059" cy="103570"/>
            </a:xfrm>
            <a:custGeom>
              <a:avLst/>
              <a:gdLst/>
              <a:ahLst/>
              <a:cxnLst/>
              <a:rect l="l" t="t" r="r" b="b"/>
              <a:pathLst>
                <a:path w="4023" h="3018" extrusionOk="0">
                  <a:moveTo>
                    <a:pt x="3522" y="1"/>
                  </a:moveTo>
                  <a:cubicBezTo>
                    <a:pt x="3468" y="1"/>
                    <a:pt x="3410" y="16"/>
                    <a:pt x="3351" y="51"/>
                  </a:cubicBezTo>
                  <a:cubicBezTo>
                    <a:pt x="2209" y="713"/>
                    <a:pt x="1274" y="1603"/>
                    <a:pt x="269" y="2447"/>
                  </a:cubicBezTo>
                  <a:cubicBezTo>
                    <a:pt x="1" y="2662"/>
                    <a:pt x="252" y="3017"/>
                    <a:pt x="538" y="3017"/>
                  </a:cubicBezTo>
                  <a:cubicBezTo>
                    <a:pt x="616" y="3017"/>
                    <a:pt x="698" y="2991"/>
                    <a:pt x="771" y="2927"/>
                  </a:cubicBezTo>
                  <a:cubicBezTo>
                    <a:pt x="1730" y="2128"/>
                    <a:pt x="2620" y="1283"/>
                    <a:pt x="3693" y="667"/>
                  </a:cubicBezTo>
                  <a:cubicBezTo>
                    <a:pt x="4022" y="473"/>
                    <a:pt x="3826" y="1"/>
                    <a:pt x="352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885139" y="2990977"/>
              <a:ext cx="21174" cy="17262"/>
            </a:xfrm>
            <a:custGeom>
              <a:avLst/>
              <a:gdLst/>
              <a:ahLst/>
              <a:cxnLst/>
              <a:rect l="l" t="t" r="r" b="b"/>
              <a:pathLst>
                <a:path w="617" h="503" extrusionOk="0">
                  <a:moveTo>
                    <a:pt x="434" y="0"/>
                  </a:moveTo>
                  <a:cubicBezTo>
                    <a:pt x="297" y="137"/>
                    <a:pt x="160" y="274"/>
                    <a:pt x="1" y="411"/>
                  </a:cubicBezTo>
                  <a:cubicBezTo>
                    <a:pt x="206" y="457"/>
                    <a:pt x="411" y="502"/>
                    <a:pt x="617" y="502"/>
                  </a:cubicBezTo>
                  <a:cubicBezTo>
                    <a:pt x="571" y="343"/>
                    <a:pt x="503" y="160"/>
                    <a:pt x="434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536568" y="2741861"/>
              <a:ext cx="627461" cy="633741"/>
            </a:xfrm>
            <a:custGeom>
              <a:avLst/>
              <a:gdLst/>
              <a:ahLst/>
              <a:cxnLst/>
              <a:rect l="l" t="t" r="r" b="b"/>
              <a:pathLst>
                <a:path w="18284" h="18467" extrusionOk="0">
                  <a:moveTo>
                    <a:pt x="10591" y="7259"/>
                  </a:moveTo>
                  <a:cubicBezTo>
                    <a:pt x="10660" y="7419"/>
                    <a:pt x="10728" y="7602"/>
                    <a:pt x="10774" y="7761"/>
                  </a:cubicBezTo>
                  <a:cubicBezTo>
                    <a:pt x="10568" y="7761"/>
                    <a:pt x="10363" y="7716"/>
                    <a:pt x="10158" y="7670"/>
                  </a:cubicBezTo>
                  <a:cubicBezTo>
                    <a:pt x="10317" y="7533"/>
                    <a:pt x="10454" y="7396"/>
                    <a:pt x="10591" y="7259"/>
                  </a:cubicBezTo>
                  <a:close/>
                  <a:moveTo>
                    <a:pt x="14928" y="1"/>
                  </a:moveTo>
                  <a:cubicBezTo>
                    <a:pt x="14677" y="1"/>
                    <a:pt x="14426" y="343"/>
                    <a:pt x="14677" y="594"/>
                  </a:cubicBezTo>
                  <a:cubicBezTo>
                    <a:pt x="17348" y="3356"/>
                    <a:pt x="14472" y="7100"/>
                    <a:pt x="11230" y="7100"/>
                  </a:cubicBezTo>
                  <a:cubicBezTo>
                    <a:pt x="10934" y="7100"/>
                    <a:pt x="10637" y="7077"/>
                    <a:pt x="10363" y="7008"/>
                  </a:cubicBezTo>
                  <a:lnTo>
                    <a:pt x="10272" y="7008"/>
                  </a:lnTo>
                  <a:cubicBezTo>
                    <a:pt x="10066" y="7008"/>
                    <a:pt x="9838" y="7191"/>
                    <a:pt x="9929" y="7442"/>
                  </a:cubicBezTo>
                  <a:cubicBezTo>
                    <a:pt x="10888" y="10021"/>
                    <a:pt x="11322" y="13240"/>
                    <a:pt x="9884" y="15727"/>
                  </a:cubicBezTo>
                  <a:cubicBezTo>
                    <a:pt x="9039" y="17211"/>
                    <a:pt x="7761" y="17805"/>
                    <a:pt x="6414" y="17805"/>
                  </a:cubicBezTo>
                  <a:cubicBezTo>
                    <a:pt x="4291" y="17805"/>
                    <a:pt x="1963" y="16389"/>
                    <a:pt x="685" y="14746"/>
                  </a:cubicBezTo>
                  <a:cubicBezTo>
                    <a:pt x="617" y="14677"/>
                    <a:pt x="548" y="14632"/>
                    <a:pt x="457" y="14632"/>
                  </a:cubicBezTo>
                  <a:cubicBezTo>
                    <a:pt x="229" y="14632"/>
                    <a:pt x="0" y="14974"/>
                    <a:pt x="206" y="15248"/>
                  </a:cubicBezTo>
                  <a:cubicBezTo>
                    <a:pt x="1644" y="17097"/>
                    <a:pt x="3949" y="18466"/>
                    <a:pt x="6186" y="18466"/>
                  </a:cubicBezTo>
                  <a:cubicBezTo>
                    <a:pt x="7487" y="18466"/>
                    <a:pt x="8765" y="18010"/>
                    <a:pt x="9861" y="16914"/>
                  </a:cubicBezTo>
                  <a:cubicBezTo>
                    <a:pt x="12121" y="14632"/>
                    <a:pt x="11733" y="10615"/>
                    <a:pt x="10774" y="7761"/>
                  </a:cubicBezTo>
                  <a:lnTo>
                    <a:pt x="10774" y="7761"/>
                  </a:lnTo>
                  <a:cubicBezTo>
                    <a:pt x="10911" y="7784"/>
                    <a:pt x="11071" y="7784"/>
                    <a:pt x="11208" y="7784"/>
                  </a:cubicBezTo>
                  <a:cubicBezTo>
                    <a:pt x="15042" y="7784"/>
                    <a:pt x="18283" y="3333"/>
                    <a:pt x="15156" y="115"/>
                  </a:cubicBezTo>
                  <a:cubicBezTo>
                    <a:pt x="15088" y="47"/>
                    <a:pt x="15019" y="1"/>
                    <a:pt x="14928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579638" y="2976872"/>
              <a:ext cx="196639" cy="177044"/>
            </a:xfrm>
            <a:custGeom>
              <a:avLst/>
              <a:gdLst/>
              <a:ahLst/>
              <a:cxnLst/>
              <a:rect l="l" t="t" r="r" b="b"/>
              <a:pathLst>
                <a:path w="5730" h="5159" extrusionOk="0">
                  <a:moveTo>
                    <a:pt x="5045" y="0"/>
                  </a:moveTo>
                  <a:cubicBezTo>
                    <a:pt x="4840" y="0"/>
                    <a:pt x="4611" y="160"/>
                    <a:pt x="4680" y="434"/>
                  </a:cubicBezTo>
                  <a:cubicBezTo>
                    <a:pt x="5136" y="2306"/>
                    <a:pt x="4064" y="4429"/>
                    <a:pt x="2420" y="4429"/>
                  </a:cubicBezTo>
                  <a:cubicBezTo>
                    <a:pt x="1918" y="4429"/>
                    <a:pt x="1347" y="4223"/>
                    <a:pt x="754" y="3744"/>
                  </a:cubicBezTo>
                  <a:cubicBezTo>
                    <a:pt x="685" y="3675"/>
                    <a:pt x="617" y="3652"/>
                    <a:pt x="526" y="3652"/>
                  </a:cubicBezTo>
                  <a:cubicBezTo>
                    <a:pt x="252" y="3652"/>
                    <a:pt x="1" y="4018"/>
                    <a:pt x="275" y="4246"/>
                  </a:cubicBezTo>
                  <a:cubicBezTo>
                    <a:pt x="937" y="4771"/>
                    <a:pt x="1758" y="5159"/>
                    <a:pt x="2557" y="5159"/>
                  </a:cubicBezTo>
                  <a:cubicBezTo>
                    <a:pt x="3105" y="5159"/>
                    <a:pt x="3653" y="4976"/>
                    <a:pt x="4155" y="4543"/>
                  </a:cubicBezTo>
                  <a:cubicBezTo>
                    <a:pt x="5410" y="3470"/>
                    <a:pt x="5730" y="1781"/>
                    <a:pt x="5342" y="229"/>
                  </a:cubicBezTo>
                  <a:cubicBezTo>
                    <a:pt x="5296" y="69"/>
                    <a:pt x="5182" y="0"/>
                    <a:pt x="5045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1077047" y="2477095"/>
              <a:ext cx="17262" cy="16507"/>
            </a:xfrm>
            <a:custGeom>
              <a:avLst/>
              <a:gdLst/>
              <a:ahLst/>
              <a:cxnLst/>
              <a:rect l="l" t="t" r="r" b="b"/>
              <a:pathLst>
                <a:path w="503" h="481" extrusionOk="0">
                  <a:moveTo>
                    <a:pt x="389" y="1"/>
                  </a:moveTo>
                  <a:cubicBezTo>
                    <a:pt x="252" y="92"/>
                    <a:pt x="115" y="184"/>
                    <a:pt x="1" y="275"/>
                  </a:cubicBezTo>
                  <a:cubicBezTo>
                    <a:pt x="161" y="343"/>
                    <a:pt x="343" y="412"/>
                    <a:pt x="503" y="480"/>
                  </a:cubicBezTo>
                  <a:cubicBezTo>
                    <a:pt x="480" y="321"/>
                    <a:pt x="434" y="161"/>
                    <a:pt x="389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749616" y="2346308"/>
              <a:ext cx="710510" cy="539711"/>
            </a:xfrm>
            <a:custGeom>
              <a:avLst/>
              <a:gdLst/>
              <a:ahLst/>
              <a:cxnLst/>
              <a:rect l="l" t="t" r="r" b="b"/>
              <a:pathLst>
                <a:path w="20704" h="15727" extrusionOk="0">
                  <a:moveTo>
                    <a:pt x="5045" y="0"/>
                  </a:moveTo>
                  <a:cubicBezTo>
                    <a:pt x="2489" y="0"/>
                    <a:pt x="503" y="2032"/>
                    <a:pt x="46" y="4474"/>
                  </a:cubicBezTo>
                  <a:cubicBezTo>
                    <a:pt x="1" y="4725"/>
                    <a:pt x="229" y="4908"/>
                    <a:pt x="434" y="4908"/>
                  </a:cubicBezTo>
                  <a:cubicBezTo>
                    <a:pt x="571" y="4908"/>
                    <a:pt x="686" y="4816"/>
                    <a:pt x="731" y="4656"/>
                  </a:cubicBezTo>
                  <a:cubicBezTo>
                    <a:pt x="1188" y="2123"/>
                    <a:pt x="3174" y="799"/>
                    <a:pt x="5137" y="799"/>
                  </a:cubicBezTo>
                  <a:cubicBezTo>
                    <a:pt x="7008" y="799"/>
                    <a:pt x="8880" y="2009"/>
                    <a:pt x="9382" y="4474"/>
                  </a:cubicBezTo>
                  <a:cubicBezTo>
                    <a:pt x="9405" y="4634"/>
                    <a:pt x="9565" y="4748"/>
                    <a:pt x="9724" y="4748"/>
                  </a:cubicBezTo>
                  <a:cubicBezTo>
                    <a:pt x="9793" y="4748"/>
                    <a:pt x="9839" y="4725"/>
                    <a:pt x="9884" y="4702"/>
                  </a:cubicBezTo>
                  <a:cubicBezTo>
                    <a:pt x="11140" y="3743"/>
                    <a:pt x="12555" y="3059"/>
                    <a:pt x="14061" y="3059"/>
                  </a:cubicBezTo>
                  <a:cubicBezTo>
                    <a:pt x="14541" y="3059"/>
                    <a:pt x="15020" y="3127"/>
                    <a:pt x="15522" y="3264"/>
                  </a:cubicBezTo>
                  <a:cubicBezTo>
                    <a:pt x="17257" y="3812"/>
                    <a:pt x="18535" y="5387"/>
                    <a:pt x="19197" y="7007"/>
                  </a:cubicBezTo>
                  <a:cubicBezTo>
                    <a:pt x="19859" y="8628"/>
                    <a:pt x="19973" y="10523"/>
                    <a:pt x="19265" y="12143"/>
                  </a:cubicBezTo>
                  <a:cubicBezTo>
                    <a:pt x="18352" y="14129"/>
                    <a:pt x="16252" y="14905"/>
                    <a:pt x="14198" y="15019"/>
                  </a:cubicBezTo>
                  <a:cubicBezTo>
                    <a:pt x="13764" y="15065"/>
                    <a:pt x="13764" y="15727"/>
                    <a:pt x="14175" y="15727"/>
                  </a:cubicBezTo>
                  <a:lnTo>
                    <a:pt x="14198" y="15727"/>
                  </a:lnTo>
                  <a:cubicBezTo>
                    <a:pt x="16412" y="15590"/>
                    <a:pt x="18512" y="14814"/>
                    <a:pt x="19676" y="12828"/>
                  </a:cubicBezTo>
                  <a:cubicBezTo>
                    <a:pt x="20703" y="11093"/>
                    <a:pt x="20589" y="8856"/>
                    <a:pt x="19950" y="7007"/>
                  </a:cubicBezTo>
                  <a:cubicBezTo>
                    <a:pt x="19288" y="5181"/>
                    <a:pt x="17919" y="3470"/>
                    <a:pt x="16070" y="2739"/>
                  </a:cubicBezTo>
                  <a:cubicBezTo>
                    <a:pt x="15408" y="2465"/>
                    <a:pt x="14723" y="2351"/>
                    <a:pt x="14084" y="2351"/>
                  </a:cubicBezTo>
                  <a:cubicBezTo>
                    <a:pt x="12600" y="2351"/>
                    <a:pt x="11185" y="2945"/>
                    <a:pt x="9930" y="3812"/>
                  </a:cubicBezTo>
                  <a:cubicBezTo>
                    <a:pt x="9975" y="3972"/>
                    <a:pt x="10021" y="4132"/>
                    <a:pt x="10044" y="4291"/>
                  </a:cubicBezTo>
                  <a:cubicBezTo>
                    <a:pt x="9884" y="4223"/>
                    <a:pt x="9702" y="4154"/>
                    <a:pt x="9542" y="4086"/>
                  </a:cubicBezTo>
                  <a:cubicBezTo>
                    <a:pt x="9656" y="3995"/>
                    <a:pt x="9793" y="3903"/>
                    <a:pt x="9930" y="3812"/>
                  </a:cubicBezTo>
                  <a:cubicBezTo>
                    <a:pt x="9291" y="1575"/>
                    <a:pt x="7533" y="23"/>
                    <a:pt x="5114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1192219" y="2570338"/>
              <a:ext cx="98731" cy="150414"/>
            </a:xfrm>
            <a:custGeom>
              <a:avLst/>
              <a:gdLst/>
              <a:ahLst/>
              <a:cxnLst/>
              <a:rect l="l" t="t" r="r" b="b"/>
              <a:pathLst>
                <a:path w="2877" h="4383" extrusionOk="0">
                  <a:moveTo>
                    <a:pt x="479" y="0"/>
                  </a:moveTo>
                  <a:cubicBezTo>
                    <a:pt x="183" y="0"/>
                    <a:pt x="0" y="457"/>
                    <a:pt x="297" y="662"/>
                  </a:cubicBezTo>
                  <a:cubicBezTo>
                    <a:pt x="1301" y="1324"/>
                    <a:pt x="2100" y="2671"/>
                    <a:pt x="1233" y="3766"/>
                  </a:cubicBezTo>
                  <a:cubicBezTo>
                    <a:pt x="1027" y="4040"/>
                    <a:pt x="1256" y="4383"/>
                    <a:pt x="1484" y="4383"/>
                  </a:cubicBezTo>
                  <a:cubicBezTo>
                    <a:pt x="1575" y="4383"/>
                    <a:pt x="1644" y="4360"/>
                    <a:pt x="1712" y="4268"/>
                  </a:cubicBezTo>
                  <a:cubicBezTo>
                    <a:pt x="2876" y="2785"/>
                    <a:pt x="2077" y="1004"/>
                    <a:pt x="639" y="69"/>
                  </a:cubicBezTo>
                  <a:cubicBezTo>
                    <a:pt x="594" y="23"/>
                    <a:pt x="525" y="0"/>
                    <a:pt x="479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895331" y="2163015"/>
              <a:ext cx="21174" cy="14104"/>
            </a:xfrm>
            <a:custGeom>
              <a:avLst/>
              <a:gdLst/>
              <a:ahLst/>
              <a:cxnLst/>
              <a:rect l="l" t="t" r="r" b="b"/>
              <a:pathLst>
                <a:path w="617" h="411" extrusionOk="0">
                  <a:moveTo>
                    <a:pt x="343" y="0"/>
                  </a:moveTo>
                  <a:cubicBezTo>
                    <a:pt x="229" y="137"/>
                    <a:pt x="114" y="274"/>
                    <a:pt x="0" y="411"/>
                  </a:cubicBezTo>
                  <a:lnTo>
                    <a:pt x="617" y="411"/>
                  </a:lnTo>
                  <a:cubicBezTo>
                    <a:pt x="525" y="274"/>
                    <a:pt x="434" y="137"/>
                    <a:pt x="343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621952" y="2055667"/>
              <a:ext cx="513870" cy="150448"/>
            </a:xfrm>
            <a:custGeom>
              <a:avLst/>
              <a:gdLst/>
              <a:ahLst/>
              <a:cxnLst/>
              <a:rect l="l" t="t" r="r" b="b"/>
              <a:pathLst>
                <a:path w="14974" h="4384" extrusionOk="0">
                  <a:moveTo>
                    <a:pt x="3652" y="1"/>
                  </a:moveTo>
                  <a:cubicBezTo>
                    <a:pt x="2100" y="1"/>
                    <a:pt x="913" y="1256"/>
                    <a:pt x="160" y="2535"/>
                  </a:cubicBezTo>
                  <a:cubicBezTo>
                    <a:pt x="0" y="2808"/>
                    <a:pt x="229" y="3060"/>
                    <a:pt x="480" y="3060"/>
                  </a:cubicBezTo>
                  <a:cubicBezTo>
                    <a:pt x="571" y="3060"/>
                    <a:pt x="685" y="3014"/>
                    <a:pt x="754" y="2877"/>
                  </a:cubicBezTo>
                  <a:cubicBezTo>
                    <a:pt x="1484" y="1667"/>
                    <a:pt x="2443" y="731"/>
                    <a:pt x="3744" y="731"/>
                  </a:cubicBezTo>
                  <a:cubicBezTo>
                    <a:pt x="4040" y="731"/>
                    <a:pt x="4337" y="777"/>
                    <a:pt x="4679" y="891"/>
                  </a:cubicBezTo>
                  <a:cubicBezTo>
                    <a:pt x="6095" y="1325"/>
                    <a:pt x="7190" y="2694"/>
                    <a:pt x="7966" y="3881"/>
                  </a:cubicBezTo>
                  <a:cubicBezTo>
                    <a:pt x="8058" y="3995"/>
                    <a:pt x="8149" y="4041"/>
                    <a:pt x="8263" y="4041"/>
                  </a:cubicBezTo>
                  <a:cubicBezTo>
                    <a:pt x="8377" y="4041"/>
                    <a:pt x="8491" y="3995"/>
                    <a:pt x="8583" y="3881"/>
                  </a:cubicBezTo>
                  <a:cubicBezTo>
                    <a:pt x="9359" y="2831"/>
                    <a:pt x="10888" y="1941"/>
                    <a:pt x="12166" y="1941"/>
                  </a:cubicBezTo>
                  <a:cubicBezTo>
                    <a:pt x="13193" y="1941"/>
                    <a:pt x="14061" y="2512"/>
                    <a:pt x="14243" y="4041"/>
                  </a:cubicBezTo>
                  <a:cubicBezTo>
                    <a:pt x="14266" y="4269"/>
                    <a:pt x="14472" y="4383"/>
                    <a:pt x="14631" y="4383"/>
                  </a:cubicBezTo>
                  <a:cubicBezTo>
                    <a:pt x="14814" y="4383"/>
                    <a:pt x="14974" y="4269"/>
                    <a:pt x="14951" y="4041"/>
                  </a:cubicBezTo>
                  <a:cubicBezTo>
                    <a:pt x="14700" y="2055"/>
                    <a:pt x="13536" y="1279"/>
                    <a:pt x="12166" y="1279"/>
                  </a:cubicBezTo>
                  <a:cubicBezTo>
                    <a:pt x="10819" y="1279"/>
                    <a:pt x="9313" y="2032"/>
                    <a:pt x="8309" y="3128"/>
                  </a:cubicBezTo>
                  <a:cubicBezTo>
                    <a:pt x="8400" y="3265"/>
                    <a:pt x="8491" y="3402"/>
                    <a:pt x="8583" y="3539"/>
                  </a:cubicBezTo>
                  <a:lnTo>
                    <a:pt x="7966" y="3539"/>
                  </a:lnTo>
                  <a:cubicBezTo>
                    <a:pt x="8080" y="3402"/>
                    <a:pt x="8195" y="3265"/>
                    <a:pt x="8309" y="3128"/>
                  </a:cubicBezTo>
                  <a:cubicBezTo>
                    <a:pt x="7304" y="1736"/>
                    <a:pt x="6026" y="457"/>
                    <a:pt x="4291" y="69"/>
                  </a:cubicBezTo>
                  <a:cubicBezTo>
                    <a:pt x="4063" y="24"/>
                    <a:pt x="3858" y="1"/>
                    <a:pt x="3652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796632" y="1888057"/>
              <a:ext cx="177044" cy="61119"/>
            </a:xfrm>
            <a:custGeom>
              <a:avLst/>
              <a:gdLst/>
              <a:ahLst/>
              <a:cxnLst/>
              <a:rect l="l" t="t" r="r" b="b"/>
              <a:pathLst>
                <a:path w="5159" h="1781" extrusionOk="0">
                  <a:moveTo>
                    <a:pt x="2785" y="0"/>
                  </a:moveTo>
                  <a:cubicBezTo>
                    <a:pt x="1940" y="0"/>
                    <a:pt x="1027" y="388"/>
                    <a:pt x="274" y="1028"/>
                  </a:cubicBezTo>
                  <a:cubicBezTo>
                    <a:pt x="0" y="1256"/>
                    <a:pt x="251" y="1598"/>
                    <a:pt x="548" y="1598"/>
                  </a:cubicBezTo>
                  <a:cubicBezTo>
                    <a:pt x="617" y="1598"/>
                    <a:pt x="685" y="1575"/>
                    <a:pt x="776" y="1507"/>
                  </a:cubicBezTo>
                  <a:cubicBezTo>
                    <a:pt x="1370" y="1005"/>
                    <a:pt x="2077" y="685"/>
                    <a:pt x="2762" y="685"/>
                  </a:cubicBezTo>
                  <a:cubicBezTo>
                    <a:pt x="3378" y="685"/>
                    <a:pt x="3949" y="936"/>
                    <a:pt x="4383" y="1621"/>
                  </a:cubicBezTo>
                  <a:cubicBezTo>
                    <a:pt x="4451" y="1735"/>
                    <a:pt x="4565" y="1781"/>
                    <a:pt x="4657" y="1781"/>
                  </a:cubicBezTo>
                  <a:cubicBezTo>
                    <a:pt x="4908" y="1781"/>
                    <a:pt x="5159" y="1530"/>
                    <a:pt x="4976" y="1256"/>
                  </a:cubicBezTo>
                  <a:cubicBezTo>
                    <a:pt x="4406" y="366"/>
                    <a:pt x="3607" y="0"/>
                    <a:pt x="2785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" y="1996948"/>
              <a:ext cx="277320" cy="172342"/>
            </a:xfrm>
            <a:custGeom>
              <a:avLst/>
              <a:gdLst/>
              <a:ahLst/>
              <a:cxnLst/>
              <a:rect l="l" t="t" r="r" b="b"/>
              <a:pathLst>
                <a:path w="8081" h="5022" extrusionOk="0">
                  <a:moveTo>
                    <a:pt x="4086" y="3721"/>
                  </a:moveTo>
                  <a:cubicBezTo>
                    <a:pt x="4268" y="3766"/>
                    <a:pt x="4474" y="3835"/>
                    <a:pt x="4679" y="3926"/>
                  </a:cubicBezTo>
                  <a:cubicBezTo>
                    <a:pt x="4542" y="4063"/>
                    <a:pt x="4405" y="4200"/>
                    <a:pt x="4268" y="4337"/>
                  </a:cubicBezTo>
                  <a:cubicBezTo>
                    <a:pt x="4177" y="4131"/>
                    <a:pt x="4109" y="3926"/>
                    <a:pt x="4086" y="3721"/>
                  </a:cubicBezTo>
                  <a:close/>
                  <a:moveTo>
                    <a:pt x="6962" y="0"/>
                  </a:moveTo>
                  <a:cubicBezTo>
                    <a:pt x="5044" y="0"/>
                    <a:pt x="3698" y="1826"/>
                    <a:pt x="4086" y="3721"/>
                  </a:cubicBezTo>
                  <a:cubicBezTo>
                    <a:pt x="3538" y="3561"/>
                    <a:pt x="3013" y="3492"/>
                    <a:pt x="2511" y="3492"/>
                  </a:cubicBezTo>
                  <a:cubicBezTo>
                    <a:pt x="1575" y="3492"/>
                    <a:pt x="730" y="3743"/>
                    <a:pt x="0" y="4177"/>
                  </a:cubicBezTo>
                  <a:lnTo>
                    <a:pt x="0" y="5022"/>
                  </a:lnTo>
                  <a:cubicBezTo>
                    <a:pt x="685" y="4497"/>
                    <a:pt x="1552" y="4200"/>
                    <a:pt x="2534" y="4200"/>
                  </a:cubicBezTo>
                  <a:cubicBezTo>
                    <a:pt x="3150" y="4200"/>
                    <a:pt x="3812" y="4314"/>
                    <a:pt x="4497" y="4588"/>
                  </a:cubicBezTo>
                  <a:cubicBezTo>
                    <a:pt x="4542" y="4611"/>
                    <a:pt x="4565" y="4611"/>
                    <a:pt x="4588" y="4611"/>
                  </a:cubicBezTo>
                  <a:cubicBezTo>
                    <a:pt x="4816" y="4611"/>
                    <a:pt x="5022" y="4360"/>
                    <a:pt x="4930" y="4154"/>
                  </a:cubicBezTo>
                  <a:cubicBezTo>
                    <a:pt x="4268" y="2557"/>
                    <a:pt x="5227" y="685"/>
                    <a:pt x="6916" y="685"/>
                  </a:cubicBezTo>
                  <a:cubicBezTo>
                    <a:pt x="7099" y="685"/>
                    <a:pt x="7304" y="708"/>
                    <a:pt x="7510" y="753"/>
                  </a:cubicBezTo>
                  <a:cubicBezTo>
                    <a:pt x="7532" y="776"/>
                    <a:pt x="7555" y="776"/>
                    <a:pt x="7578" y="776"/>
                  </a:cubicBezTo>
                  <a:cubicBezTo>
                    <a:pt x="7966" y="776"/>
                    <a:pt x="8080" y="183"/>
                    <a:pt x="7692" y="91"/>
                  </a:cubicBezTo>
                  <a:cubicBezTo>
                    <a:pt x="7441" y="46"/>
                    <a:pt x="7190" y="0"/>
                    <a:pt x="6962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140192" y="2124612"/>
              <a:ext cx="20419" cy="21174"/>
            </a:xfrm>
            <a:custGeom>
              <a:avLst/>
              <a:gdLst/>
              <a:ahLst/>
              <a:cxnLst/>
              <a:rect l="l" t="t" r="r" b="b"/>
              <a:pathLst>
                <a:path w="595" h="617" extrusionOk="0">
                  <a:moveTo>
                    <a:pt x="1" y="1"/>
                  </a:moveTo>
                  <a:cubicBezTo>
                    <a:pt x="24" y="206"/>
                    <a:pt x="92" y="411"/>
                    <a:pt x="183" y="617"/>
                  </a:cubicBezTo>
                  <a:cubicBezTo>
                    <a:pt x="320" y="480"/>
                    <a:pt x="457" y="343"/>
                    <a:pt x="594" y="206"/>
                  </a:cubicBezTo>
                  <a:cubicBezTo>
                    <a:pt x="389" y="115"/>
                    <a:pt x="183" y="46"/>
                    <a:pt x="1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191121" y="2222522"/>
              <a:ext cx="170798" cy="171588"/>
            </a:xfrm>
            <a:custGeom>
              <a:avLst/>
              <a:gdLst/>
              <a:ahLst/>
              <a:cxnLst/>
              <a:rect l="l" t="t" r="r" b="b"/>
              <a:pathLst>
                <a:path w="4977" h="5000" extrusionOk="0">
                  <a:moveTo>
                    <a:pt x="4314" y="1"/>
                  </a:moveTo>
                  <a:cubicBezTo>
                    <a:pt x="1598" y="1"/>
                    <a:pt x="46" y="2009"/>
                    <a:pt x="0" y="4680"/>
                  </a:cubicBezTo>
                  <a:cubicBezTo>
                    <a:pt x="0" y="4885"/>
                    <a:pt x="183" y="4999"/>
                    <a:pt x="343" y="4999"/>
                  </a:cubicBezTo>
                  <a:cubicBezTo>
                    <a:pt x="525" y="4999"/>
                    <a:pt x="708" y="4885"/>
                    <a:pt x="708" y="4680"/>
                  </a:cubicBezTo>
                  <a:cubicBezTo>
                    <a:pt x="754" y="2375"/>
                    <a:pt x="1986" y="686"/>
                    <a:pt x="4337" y="686"/>
                  </a:cubicBezTo>
                  <a:lnTo>
                    <a:pt x="4543" y="686"/>
                  </a:lnTo>
                  <a:cubicBezTo>
                    <a:pt x="4976" y="686"/>
                    <a:pt x="4953" y="24"/>
                    <a:pt x="4520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48563" y="2496691"/>
              <a:ext cx="278864" cy="600831"/>
            </a:xfrm>
            <a:custGeom>
              <a:avLst/>
              <a:gdLst/>
              <a:ahLst/>
              <a:cxnLst/>
              <a:rect l="l" t="t" r="r" b="b"/>
              <a:pathLst>
                <a:path w="8126" h="17508" extrusionOk="0">
                  <a:moveTo>
                    <a:pt x="7669" y="1"/>
                  </a:moveTo>
                  <a:cubicBezTo>
                    <a:pt x="5592" y="115"/>
                    <a:pt x="3949" y="1324"/>
                    <a:pt x="3287" y="3287"/>
                  </a:cubicBezTo>
                  <a:cubicBezTo>
                    <a:pt x="2716" y="4999"/>
                    <a:pt x="4109" y="6346"/>
                    <a:pt x="5273" y="7442"/>
                  </a:cubicBezTo>
                  <a:cubicBezTo>
                    <a:pt x="5524" y="7396"/>
                    <a:pt x="5752" y="7350"/>
                    <a:pt x="6003" y="7327"/>
                  </a:cubicBezTo>
                  <a:lnTo>
                    <a:pt x="6003" y="7327"/>
                  </a:lnTo>
                  <a:cubicBezTo>
                    <a:pt x="5935" y="7510"/>
                    <a:pt x="5843" y="7716"/>
                    <a:pt x="5775" y="7921"/>
                  </a:cubicBezTo>
                  <a:cubicBezTo>
                    <a:pt x="5615" y="7761"/>
                    <a:pt x="5455" y="7601"/>
                    <a:pt x="5273" y="7442"/>
                  </a:cubicBezTo>
                  <a:cubicBezTo>
                    <a:pt x="890" y="8514"/>
                    <a:pt x="0" y="14791"/>
                    <a:pt x="3675" y="17462"/>
                  </a:cubicBezTo>
                  <a:cubicBezTo>
                    <a:pt x="3744" y="17508"/>
                    <a:pt x="3789" y="17508"/>
                    <a:pt x="3858" y="17508"/>
                  </a:cubicBezTo>
                  <a:cubicBezTo>
                    <a:pt x="4132" y="17508"/>
                    <a:pt x="4314" y="17074"/>
                    <a:pt x="4017" y="16846"/>
                  </a:cubicBezTo>
                  <a:cubicBezTo>
                    <a:pt x="731" y="14449"/>
                    <a:pt x="1689" y="8469"/>
                    <a:pt x="6003" y="8012"/>
                  </a:cubicBezTo>
                  <a:cubicBezTo>
                    <a:pt x="6300" y="7989"/>
                    <a:pt x="6483" y="7647"/>
                    <a:pt x="6254" y="7419"/>
                  </a:cubicBezTo>
                  <a:cubicBezTo>
                    <a:pt x="5410" y="6574"/>
                    <a:pt x="4337" y="5798"/>
                    <a:pt x="3949" y="4634"/>
                  </a:cubicBezTo>
                  <a:cubicBezTo>
                    <a:pt x="3196" y="2489"/>
                    <a:pt x="5935" y="799"/>
                    <a:pt x="7669" y="685"/>
                  </a:cubicBezTo>
                  <a:cubicBezTo>
                    <a:pt x="8103" y="663"/>
                    <a:pt x="8126" y="1"/>
                    <a:pt x="7692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229488" y="2748141"/>
              <a:ext cx="25120" cy="20385"/>
            </a:xfrm>
            <a:custGeom>
              <a:avLst/>
              <a:gdLst/>
              <a:ahLst/>
              <a:cxnLst/>
              <a:rect l="l" t="t" r="r" b="b"/>
              <a:pathLst>
                <a:path w="732" h="594" extrusionOk="0">
                  <a:moveTo>
                    <a:pt x="731" y="0"/>
                  </a:moveTo>
                  <a:cubicBezTo>
                    <a:pt x="480" y="23"/>
                    <a:pt x="252" y="69"/>
                    <a:pt x="1" y="115"/>
                  </a:cubicBezTo>
                  <a:cubicBezTo>
                    <a:pt x="183" y="274"/>
                    <a:pt x="343" y="434"/>
                    <a:pt x="503" y="594"/>
                  </a:cubicBezTo>
                  <a:cubicBezTo>
                    <a:pt x="571" y="389"/>
                    <a:pt x="663" y="183"/>
                    <a:pt x="731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3277431" y="4436772"/>
              <a:ext cx="234217" cy="337581"/>
            </a:xfrm>
            <a:custGeom>
              <a:avLst/>
              <a:gdLst/>
              <a:ahLst/>
              <a:cxnLst/>
              <a:rect l="l" t="t" r="r" b="b"/>
              <a:pathLst>
                <a:path w="6825" h="9837" extrusionOk="0">
                  <a:moveTo>
                    <a:pt x="4404" y="0"/>
                  </a:moveTo>
                  <a:cubicBezTo>
                    <a:pt x="3189" y="0"/>
                    <a:pt x="2132" y="1603"/>
                    <a:pt x="1621" y="2761"/>
                  </a:cubicBezTo>
                  <a:cubicBezTo>
                    <a:pt x="685" y="4906"/>
                    <a:pt x="1050" y="7189"/>
                    <a:pt x="365" y="9334"/>
                  </a:cubicBezTo>
                  <a:lnTo>
                    <a:pt x="0" y="9836"/>
                  </a:lnTo>
                  <a:cubicBezTo>
                    <a:pt x="730" y="9494"/>
                    <a:pt x="1826" y="9540"/>
                    <a:pt x="2671" y="9015"/>
                  </a:cubicBezTo>
                  <a:cubicBezTo>
                    <a:pt x="4063" y="8170"/>
                    <a:pt x="5638" y="6504"/>
                    <a:pt x="6254" y="4998"/>
                  </a:cubicBezTo>
                  <a:cubicBezTo>
                    <a:pt x="6825" y="3651"/>
                    <a:pt x="6825" y="1779"/>
                    <a:pt x="5684" y="638"/>
                  </a:cubicBezTo>
                  <a:cubicBezTo>
                    <a:pt x="5249" y="186"/>
                    <a:pt x="4817" y="0"/>
                    <a:pt x="4404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3111365" y="4549027"/>
              <a:ext cx="170970" cy="254293"/>
            </a:xfrm>
            <a:custGeom>
              <a:avLst/>
              <a:gdLst/>
              <a:ahLst/>
              <a:cxnLst/>
              <a:rect l="l" t="t" r="r" b="b"/>
              <a:pathLst>
                <a:path w="4982" h="7410" extrusionOk="0">
                  <a:moveTo>
                    <a:pt x="3113" y="0"/>
                  </a:moveTo>
                  <a:cubicBezTo>
                    <a:pt x="3038" y="0"/>
                    <a:pt x="2959" y="5"/>
                    <a:pt x="2876" y="15"/>
                  </a:cubicBezTo>
                  <a:cubicBezTo>
                    <a:pt x="0" y="380"/>
                    <a:pt x="731" y="5379"/>
                    <a:pt x="1004" y="7296"/>
                  </a:cubicBezTo>
                  <a:lnTo>
                    <a:pt x="1050" y="7410"/>
                  </a:lnTo>
                  <a:cubicBezTo>
                    <a:pt x="1415" y="6931"/>
                    <a:pt x="1986" y="6634"/>
                    <a:pt x="2397" y="6109"/>
                  </a:cubicBezTo>
                  <a:cubicBezTo>
                    <a:pt x="2876" y="5493"/>
                    <a:pt x="3287" y="4648"/>
                    <a:pt x="3652" y="3918"/>
                  </a:cubicBezTo>
                  <a:cubicBezTo>
                    <a:pt x="4201" y="2930"/>
                    <a:pt x="4982" y="0"/>
                    <a:pt x="3113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3129382" y="4818117"/>
              <a:ext cx="339194" cy="178451"/>
            </a:xfrm>
            <a:custGeom>
              <a:avLst/>
              <a:gdLst/>
              <a:ahLst/>
              <a:cxnLst/>
              <a:rect l="l" t="t" r="r" b="b"/>
              <a:pathLst>
                <a:path w="9884" h="5200" extrusionOk="0">
                  <a:moveTo>
                    <a:pt x="7108" y="1"/>
                  </a:moveTo>
                  <a:cubicBezTo>
                    <a:pt x="5787" y="1"/>
                    <a:pt x="4544" y="843"/>
                    <a:pt x="3447" y="1555"/>
                  </a:cubicBezTo>
                  <a:cubicBezTo>
                    <a:pt x="2467" y="2130"/>
                    <a:pt x="1547" y="2705"/>
                    <a:pt x="408" y="2705"/>
                  </a:cubicBezTo>
                  <a:cubicBezTo>
                    <a:pt x="326" y="2705"/>
                    <a:pt x="244" y="2702"/>
                    <a:pt x="160" y="2696"/>
                  </a:cubicBezTo>
                  <a:lnTo>
                    <a:pt x="0" y="2696"/>
                  </a:lnTo>
                  <a:cubicBezTo>
                    <a:pt x="1393" y="4015"/>
                    <a:pt x="3392" y="5199"/>
                    <a:pt x="5304" y="5199"/>
                  </a:cubicBezTo>
                  <a:cubicBezTo>
                    <a:pt x="6337" y="5199"/>
                    <a:pt x="7345" y="4854"/>
                    <a:pt x="8217" y="3997"/>
                  </a:cubicBezTo>
                  <a:cubicBezTo>
                    <a:pt x="9427" y="2856"/>
                    <a:pt x="9883" y="619"/>
                    <a:pt x="7852" y="94"/>
                  </a:cubicBezTo>
                  <a:cubicBezTo>
                    <a:pt x="7602" y="30"/>
                    <a:pt x="7354" y="1"/>
                    <a:pt x="7108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2756274" y="4716912"/>
              <a:ext cx="222721" cy="216440"/>
            </a:xfrm>
            <a:custGeom>
              <a:avLst/>
              <a:gdLst/>
              <a:ahLst/>
              <a:cxnLst/>
              <a:rect l="l" t="t" r="r" b="b"/>
              <a:pathLst>
                <a:path w="6490" h="6307" extrusionOk="0">
                  <a:moveTo>
                    <a:pt x="3683" y="0"/>
                  </a:moveTo>
                  <a:cubicBezTo>
                    <a:pt x="834" y="0"/>
                    <a:pt x="0" y="4188"/>
                    <a:pt x="669" y="6307"/>
                  </a:cubicBezTo>
                  <a:lnTo>
                    <a:pt x="715" y="6261"/>
                  </a:lnTo>
                  <a:cubicBezTo>
                    <a:pt x="1240" y="5371"/>
                    <a:pt x="2860" y="4960"/>
                    <a:pt x="3636" y="4230"/>
                  </a:cubicBezTo>
                  <a:cubicBezTo>
                    <a:pt x="4572" y="3340"/>
                    <a:pt x="6490" y="235"/>
                    <a:pt x="3888" y="7"/>
                  </a:cubicBezTo>
                  <a:cubicBezTo>
                    <a:pt x="3818" y="3"/>
                    <a:pt x="3750" y="0"/>
                    <a:pt x="3683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2668762" y="4520406"/>
              <a:ext cx="761128" cy="652650"/>
            </a:xfrm>
            <a:custGeom>
              <a:avLst/>
              <a:gdLst/>
              <a:ahLst/>
              <a:cxnLst/>
              <a:rect l="l" t="t" r="r" b="b"/>
              <a:pathLst>
                <a:path w="22179" h="19018" extrusionOk="0">
                  <a:moveTo>
                    <a:pt x="21744" y="1"/>
                  </a:moveTo>
                  <a:cubicBezTo>
                    <a:pt x="21604" y="1"/>
                    <a:pt x="21465" y="71"/>
                    <a:pt x="21411" y="232"/>
                  </a:cubicBezTo>
                  <a:cubicBezTo>
                    <a:pt x="20566" y="2812"/>
                    <a:pt x="19676" y="5071"/>
                    <a:pt x="17576" y="6874"/>
                  </a:cubicBezTo>
                  <a:cubicBezTo>
                    <a:pt x="15613" y="8564"/>
                    <a:pt x="13034" y="9408"/>
                    <a:pt x="10592" y="10093"/>
                  </a:cubicBezTo>
                  <a:cubicBezTo>
                    <a:pt x="8058" y="10823"/>
                    <a:pt x="5456" y="11440"/>
                    <a:pt x="3379" y="13129"/>
                  </a:cubicBezTo>
                  <a:cubicBezTo>
                    <a:pt x="1599" y="14567"/>
                    <a:pt x="412" y="16758"/>
                    <a:pt x="1" y="19018"/>
                  </a:cubicBezTo>
                  <a:lnTo>
                    <a:pt x="708" y="19018"/>
                  </a:lnTo>
                  <a:cubicBezTo>
                    <a:pt x="1233" y="16324"/>
                    <a:pt x="2991" y="13905"/>
                    <a:pt x="5433" y="12558"/>
                  </a:cubicBezTo>
                  <a:cubicBezTo>
                    <a:pt x="7944" y="11211"/>
                    <a:pt x="10957" y="10823"/>
                    <a:pt x="13605" y="9842"/>
                  </a:cubicBezTo>
                  <a:cubicBezTo>
                    <a:pt x="15613" y="9111"/>
                    <a:pt x="17485" y="8061"/>
                    <a:pt x="18991" y="6509"/>
                  </a:cubicBezTo>
                  <a:cubicBezTo>
                    <a:pt x="20635" y="4797"/>
                    <a:pt x="21342" y="2629"/>
                    <a:pt x="22096" y="415"/>
                  </a:cubicBezTo>
                  <a:cubicBezTo>
                    <a:pt x="22179" y="166"/>
                    <a:pt x="21960" y="1"/>
                    <a:pt x="21744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3130617" y="4634205"/>
              <a:ext cx="77111" cy="212906"/>
            </a:xfrm>
            <a:custGeom>
              <a:avLst/>
              <a:gdLst/>
              <a:ahLst/>
              <a:cxnLst/>
              <a:rect l="l" t="t" r="r" b="b"/>
              <a:pathLst>
                <a:path w="2247" h="6204" extrusionOk="0">
                  <a:moveTo>
                    <a:pt x="1825" y="1"/>
                  </a:moveTo>
                  <a:cubicBezTo>
                    <a:pt x="1686" y="1"/>
                    <a:pt x="1548" y="76"/>
                    <a:pt x="1493" y="249"/>
                  </a:cubicBezTo>
                  <a:cubicBezTo>
                    <a:pt x="991" y="2075"/>
                    <a:pt x="375" y="3901"/>
                    <a:pt x="55" y="5773"/>
                  </a:cubicBezTo>
                  <a:cubicBezTo>
                    <a:pt x="1" y="6033"/>
                    <a:pt x="218" y="6203"/>
                    <a:pt x="420" y="6203"/>
                  </a:cubicBezTo>
                  <a:cubicBezTo>
                    <a:pt x="554" y="6203"/>
                    <a:pt x="681" y="6128"/>
                    <a:pt x="717" y="5955"/>
                  </a:cubicBezTo>
                  <a:cubicBezTo>
                    <a:pt x="1060" y="4083"/>
                    <a:pt x="1653" y="2280"/>
                    <a:pt x="2178" y="431"/>
                  </a:cubicBezTo>
                  <a:cubicBezTo>
                    <a:pt x="2247" y="171"/>
                    <a:pt x="2035" y="1"/>
                    <a:pt x="1825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3049249" y="4854940"/>
              <a:ext cx="353779" cy="82396"/>
            </a:xfrm>
            <a:custGeom>
              <a:avLst/>
              <a:gdLst/>
              <a:ahLst/>
              <a:cxnLst/>
              <a:rect l="l" t="t" r="r" b="b"/>
              <a:pathLst>
                <a:path w="10309" h="2401" extrusionOk="0">
                  <a:moveTo>
                    <a:pt x="455" y="0"/>
                  </a:moveTo>
                  <a:cubicBezTo>
                    <a:pt x="180" y="0"/>
                    <a:pt x="0" y="440"/>
                    <a:pt x="281" y="664"/>
                  </a:cubicBezTo>
                  <a:cubicBezTo>
                    <a:pt x="1752" y="1793"/>
                    <a:pt x="3722" y="2400"/>
                    <a:pt x="5665" y="2400"/>
                  </a:cubicBezTo>
                  <a:cubicBezTo>
                    <a:pt x="7220" y="2400"/>
                    <a:pt x="8756" y="2011"/>
                    <a:pt x="10004" y="1189"/>
                  </a:cubicBezTo>
                  <a:cubicBezTo>
                    <a:pt x="10308" y="981"/>
                    <a:pt x="10123" y="535"/>
                    <a:pt x="9842" y="535"/>
                  </a:cubicBezTo>
                  <a:cubicBezTo>
                    <a:pt x="9785" y="535"/>
                    <a:pt x="9724" y="554"/>
                    <a:pt x="9662" y="596"/>
                  </a:cubicBezTo>
                  <a:cubicBezTo>
                    <a:pt x="8511" y="1347"/>
                    <a:pt x="7105" y="1698"/>
                    <a:pt x="5684" y="1698"/>
                  </a:cubicBezTo>
                  <a:cubicBezTo>
                    <a:pt x="3864" y="1698"/>
                    <a:pt x="2017" y="1122"/>
                    <a:pt x="646" y="71"/>
                  </a:cubicBezTo>
                  <a:cubicBezTo>
                    <a:pt x="580" y="22"/>
                    <a:pt x="515" y="0"/>
                    <a:pt x="45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2772163" y="4791897"/>
              <a:ext cx="103330" cy="197875"/>
            </a:xfrm>
            <a:custGeom>
              <a:avLst/>
              <a:gdLst/>
              <a:ahLst/>
              <a:cxnLst/>
              <a:rect l="l" t="t" r="r" b="b"/>
              <a:pathLst>
                <a:path w="3011" h="5766" extrusionOk="0">
                  <a:moveTo>
                    <a:pt x="2475" y="0"/>
                  </a:moveTo>
                  <a:cubicBezTo>
                    <a:pt x="2402" y="0"/>
                    <a:pt x="2327" y="25"/>
                    <a:pt x="2260" y="82"/>
                  </a:cubicBezTo>
                  <a:cubicBezTo>
                    <a:pt x="663" y="1429"/>
                    <a:pt x="1" y="3392"/>
                    <a:pt x="69" y="5423"/>
                  </a:cubicBezTo>
                  <a:cubicBezTo>
                    <a:pt x="81" y="5651"/>
                    <a:pt x="258" y="5765"/>
                    <a:pt x="429" y="5765"/>
                  </a:cubicBezTo>
                  <a:cubicBezTo>
                    <a:pt x="600" y="5765"/>
                    <a:pt x="765" y="5651"/>
                    <a:pt x="754" y="5423"/>
                  </a:cubicBezTo>
                  <a:cubicBezTo>
                    <a:pt x="686" y="3551"/>
                    <a:pt x="1279" y="1817"/>
                    <a:pt x="2740" y="584"/>
                  </a:cubicBezTo>
                  <a:cubicBezTo>
                    <a:pt x="3011" y="349"/>
                    <a:pt x="2753" y="0"/>
                    <a:pt x="247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1948662" y="3949898"/>
              <a:ext cx="168671" cy="171485"/>
            </a:xfrm>
            <a:custGeom>
              <a:avLst/>
              <a:gdLst/>
              <a:ahLst/>
              <a:cxnLst/>
              <a:rect l="l" t="t" r="r" b="b"/>
              <a:pathLst>
                <a:path w="4915" h="4997" extrusionOk="0">
                  <a:moveTo>
                    <a:pt x="2355" y="0"/>
                  </a:moveTo>
                  <a:cubicBezTo>
                    <a:pt x="1847" y="0"/>
                    <a:pt x="1347" y="292"/>
                    <a:pt x="989" y="978"/>
                  </a:cubicBezTo>
                  <a:cubicBezTo>
                    <a:pt x="0" y="2910"/>
                    <a:pt x="2837" y="4997"/>
                    <a:pt x="4668" y="4997"/>
                  </a:cubicBezTo>
                  <a:cubicBezTo>
                    <a:pt x="4697" y="4997"/>
                    <a:pt x="4726" y="4996"/>
                    <a:pt x="4755" y="4995"/>
                  </a:cubicBezTo>
                  <a:lnTo>
                    <a:pt x="4778" y="4904"/>
                  </a:lnTo>
                  <a:cubicBezTo>
                    <a:pt x="4915" y="3694"/>
                    <a:pt x="4641" y="2279"/>
                    <a:pt x="4070" y="1252"/>
                  </a:cubicBezTo>
                  <a:cubicBezTo>
                    <a:pt x="3684" y="491"/>
                    <a:pt x="3013" y="0"/>
                    <a:pt x="2355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124715" y="3881810"/>
              <a:ext cx="206488" cy="183118"/>
            </a:xfrm>
            <a:custGeom>
              <a:avLst/>
              <a:gdLst/>
              <a:ahLst/>
              <a:cxnLst/>
              <a:rect l="l" t="t" r="r" b="b"/>
              <a:pathLst>
                <a:path w="6017" h="5336" extrusionOk="0">
                  <a:moveTo>
                    <a:pt x="2142" y="0"/>
                  </a:moveTo>
                  <a:cubicBezTo>
                    <a:pt x="0" y="0"/>
                    <a:pt x="351" y="3871"/>
                    <a:pt x="721" y="5267"/>
                  </a:cubicBezTo>
                  <a:lnTo>
                    <a:pt x="789" y="5336"/>
                  </a:lnTo>
                  <a:cubicBezTo>
                    <a:pt x="1862" y="4834"/>
                    <a:pt x="6016" y="1181"/>
                    <a:pt x="2958" y="154"/>
                  </a:cubicBezTo>
                  <a:cubicBezTo>
                    <a:pt x="2652" y="49"/>
                    <a:pt x="2382" y="0"/>
                    <a:pt x="2142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2143178" y="4108689"/>
              <a:ext cx="232982" cy="169391"/>
            </a:xfrm>
            <a:custGeom>
              <a:avLst/>
              <a:gdLst/>
              <a:ahLst/>
              <a:cxnLst/>
              <a:rect l="l" t="t" r="r" b="b"/>
              <a:pathLst>
                <a:path w="6789" h="4936" extrusionOk="0">
                  <a:moveTo>
                    <a:pt x="4882" y="0"/>
                  </a:moveTo>
                  <a:cubicBezTo>
                    <a:pt x="4845" y="0"/>
                    <a:pt x="4808" y="1"/>
                    <a:pt x="4771" y="3"/>
                  </a:cubicBezTo>
                  <a:cubicBezTo>
                    <a:pt x="3401" y="49"/>
                    <a:pt x="2374" y="1829"/>
                    <a:pt x="1666" y="2810"/>
                  </a:cubicBezTo>
                  <a:cubicBezTo>
                    <a:pt x="1233" y="3427"/>
                    <a:pt x="845" y="4271"/>
                    <a:pt x="69" y="4408"/>
                  </a:cubicBezTo>
                  <a:lnTo>
                    <a:pt x="0" y="4591"/>
                  </a:lnTo>
                  <a:cubicBezTo>
                    <a:pt x="550" y="4802"/>
                    <a:pt x="1042" y="4936"/>
                    <a:pt x="1620" y="4936"/>
                  </a:cubicBezTo>
                  <a:cubicBezTo>
                    <a:pt x="1665" y="4936"/>
                    <a:pt x="1711" y="4935"/>
                    <a:pt x="1758" y="4933"/>
                  </a:cubicBezTo>
                  <a:cubicBezTo>
                    <a:pt x="3036" y="4842"/>
                    <a:pt x="4519" y="4248"/>
                    <a:pt x="5432" y="3313"/>
                  </a:cubicBezTo>
                  <a:cubicBezTo>
                    <a:pt x="6440" y="2327"/>
                    <a:pt x="6789" y="0"/>
                    <a:pt x="4882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1825322" y="3950172"/>
              <a:ext cx="383567" cy="550556"/>
            </a:xfrm>
            <a:custGeom>
              <a:avLst/>
              <a:gdLst/>
              <a:ahLst/>
              <a:cxnLst/>
              <a:rect l="l" t="t" r="r" b="b"/>
              <a:pathLst>
                <a:path w="11177" h="16043" extrusionOk="0">
                  <a:moveTo>
                    <a:pt x="10709" y="0"/>
                  </a:moveTo>
                  <a:cubicBezTo>
                    <a:pt x="10603" y="0"/>
                    <a:pt x="10497" y="50"/>
                    <a:pt x="10426" y="171"/>
                  </a:cubicBezTo>
                  <a:cubicBezTo>
                    <a:pt x="8760" y="2978"/>
                    <a:pt x="8554" y="6174"/>
                    <a:pt x="7573" y="9233"/>
                  </a:cubicBezTo>
                  <a:cubicBezTo>
                    <a:pt x="6546" y="12451"/>
                    <a:pt x="3715" y="14802"/>
                    <a:pt x="429" y="15373"/>
                  </a:cubicBezTo>
                  <a:cubicBezTo>
                    <a:pt x="1" y="15437"/>
                    <a:pt x="155" y="16043"/>
                    <a:pt x="533" y="16043"/>
                  </a:cubicBezTo>
                  <a:cubicBezTo>
                    <a:pt x="558" y="16043"/>
                    <a:pt x="584" y="16040"/>
                    <a:pt x="611" y="16034"/>
                  </a:cubicBezTo>
                  <a:cubicBezTo>
                    <a:pt x="3556" y="15532"/>
                    <a:pt x="6044" y="13683"/>
                    <a:pt x="7527" y="11104"/>
                  </a:cubicBezTo>
                  <a:cubicBezTo>
                    <a:pt x="9399" y="7840"/>
                    <a:pt x="9057" y="3800"/>
                    <a:pt x="11020" y="513"/>
                  </a:cubicBezTo>
                  <a:cubicBezTo>
                    <a:pt x="11177" y="246"/>
                    <a:pt x="10944" y="0"/>
                    <a:pt x="10709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2089744" y="4173138"/>
              <a:ext cx="205939" cy="101786"/>
            </a:xfrm>
            <a:custGeom>
              <a:avLst/>
              <a:gdLst/>
              <a:ahLst/>
              <a:cxnLst/>
              <a:rect l="l" t="t" r="r" b="b"/>
              <a:pathLst>
                <a:path w="6001" h="2966" extrusionOk="0">
                  <a:moveTo>
                    <a:pt x="5521" y="0"/>
                  </a:moveTo>
                  <a:cubicBezTo>
                    <a:pt x="5415" y="0"/>
                    <a:pt x="5308" y="46"/>
                    <a:pt x="5232" y="156"/>
                  </a:cubicBezTo>
                  <a:cubicBezTo>
                    <a:pt x="4624" y="1077"/>
                    <a:pt x="2933" y="2279"/>
                    <a:pt x="1571" y="2279"/>
                  </a:cubicBezTo>
                  <a:cubicBezTo>
                    <a:pt x="1244" y="2279"/>
                    <a:pt x="936" y="2210"/>
                    <a:pt x="667" y="2051"/>
                  </a:cubicBezTo>
                  <a:cubicBezTo>
                    <a:pt x="603" y="2010"/>
                    <a:pt x="541" y="1992"/>
                    <a:pt x="482" y="1992"/>
                  </a:cubicBezTo>
                  <a:cubicBezTo>
                    <a:pt x="186" y="1992"/>
                    <a:pt x="0" y="2454"/>
                    <a:pt x="324" y="2644"/>
                  </a:cubicBezTo>
                  <a:cubicBezTo>
                    <a:pt x="695" y="2869"/>
                    <a:pt x="1114" y="2966"/>
                    <a:pt x="1554" y="2966"/>
                  </a:cubicBezTo>
                  <a:cubicBezTo>
                    <a:pt x="3174" y="2966"/>
                    <a:pt x="5071" y="1648"/>
                    <a:pt x="5825" y="499"/>
                  </a:cubicBezTo>
                  <a:cubicBezTo>
                    <a:pt x="6001" y="244"/>
                    <a:pt x="5765" y="0"/>
                    <a:pt x="5521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2024745" y="4029722"/>
              <a:ext cx="121964" cy="108512"/>
            </a:xfrm>
            <a:custGeom>
              <a:avLst/>
              <a:gdLst/>
              <a:ahLst/>
              <a:cxnLst/>
              <a:rect l="l" t="t" r="r" b="b"/>
              <a:pathLst>
                <a:path w="3554" h="3162" extrusionOk="0">
                  <a:moveTo>
                    <a:pt x="465" y="0"/>
                  </a:moveTo>
                  <a:cubicBezTo>
                    <a:pt x="237" y="0"/>
                    <a:pt x="0" y="257"/>
                    <a:pt x="141" y="524"/>
                  </a:cubicBezTo>
                  <a:cubicBezTo>
                    <a:pt x="735" y="1688"/>
                    <a:pt x="1648" y="2806"/>
                    <a:pt x="2972" y="3148"/>
                  </a:cubicBezTo>
                  <a:cubicBezTo>
                    <a:pt x="3006" y="3157"/>
                    <a:pt x="3039" y="3162"/>
                    <a:pt x="3069" y="3162"/>
                  </a:cubicBezTo>
                  <a:cubicBezTo>
                    <a:pt x="3430" y="3162"/>
                    <a:pt x="3554" y="2592"/>
                    <a:pt x="3154" y="2486"/>
                  </a:cubicBezTo>
                  <a:cubicBezTo>
                    <a:pt x="2013" y="2190"/>
                    <a:pt x="1260" y="1163"/>
                    <a:pt x="735" y="181"/>
                  </a:cubicBezTo>
                  <a:cubicBezTo>
                    <a:pt x="671" y="53"/>
                    <a:pt x="569" y="0"/>
                    <a:pt x="46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977558" y="3115518"/>
              <a:ext cx="806084" cy="1268203"/>
            </a:xfrm>
            <a:custGeom>
              <a:avLst/>
              <a:gdLst/>
              <a:ahLst/>
              <a:cxnLst/>
              <a:rect l="l" t="t" r="r" b="b"/>
              <a:pathLst>
                <a:path w="23489" h="36955" extrusionOk="0">
                  <a:moveTo>
                    <a:pt x="17622" y="1"/>
                  </a:moveTo>
                  <a:lnTo>
                    <a:pt x="17622" y="1"/>
                  </a:lnTo>
                  <a:cubicBezTo>
                    <a:pt x="15180" y="2329"/>
                    <a:pt x="13103" y="5022"/>
                    <a:pt x="10660" y="7350"/>
                  </a:cubicBezTo>
                  <a:cubicBezTo>
                    <a:pt x="7602" y="10158"/>
                    <a:pt x="4406" y="13353"/>
                    <a:pt x="2580" y="17256"/>
                  </a:cubicBezTo>
                  <a:cubicBezTo>
                    <a:pt x="1" y="22894"/>
                    <a:pt x="868" y="31088"/>
                    <a:pt x="1850" y="36955"/>
                  </a:cubicBezTo>
                  <a:cubicBezTo>
                    <a:pt x="17508" y="32686"/>
                    <a:pt x="23488" y="13467"/>
                    <a:pt x="17622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1045131" y="3326953"/>
              <a:ext cx="501688" cy="1055366"/>
            </a:xfrm>
            <a:custGeom>
              <a:avLst/>
              <a:gdLst/>
              <a:ahLst/>
              <a:cxnLst/>
              <a:rect l="l" t="t" r="r" b="b"/>
              <a:pathLst>
                <a:path w="14619" h="30753" extrusionOk="0">
                  <a:moveTo>
                    <a:pt x="14189" y="0"/>
                  </a:moveTo>
                  <a:cubicBezTo>
                    <a:pt x="14051" y="0"/>
                    <a:pt x="13912" y="70"/>
                    <a:pt x="13850" y="231"/>
                  </a:cubicBezTo>
                  <a:cubicBezTo>
                    <a:pt x="11955" y="5686"/>
                    <a:pt x="9079" y="10685"/>
                    <a:pt x="6934" y="16003"/>
                  </a:cubicBezTo>
                  <a:cubicBezTo>
                    <a:pt x="4994" y="20887"/>
                    <a:pt x="3350" y="26000"/>
                    <a:pt x="178" y="30269"/>
                  </a:cubicBezTo>
                  <a:cubicBezTo>
                    <a:pt x="0" y="30511"/>
                    <a:pt x="245" y="30753"/>
                    <a:pt x="500" y="30753"/>
                  </a:cubicBezTo>
                  <a:cubicBezTo>
                    <a:pt x="606" y="30753"/>
                    <a:pt x="714" y="30711"/>
                    <a:pt x="794" y="30611"/>
                  </a:cubicBezTo>
                  <a:cubicBezTo>
                    <a:pt x="3807" y="26548"/>
                    <a:pt x="5473" y="21663"/>
                    <a:pt x="7299" y="17007"/>
                  </a:cubicBezTo>
                  <a:cubicBezTo>
                    <a:pt x="9490" y="11369"/>
                    <a:pt x="12526" y="6119"/>
                    <a:pt x="14535" y="436"/>
                  </a:cubicBezTo>
                  <a:cubicBezTo>
                    <a:pt x="14618" y="171"/>
                    <a:pt x="14405" y="0"/>
                    <a:pt x="1418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1121695" y="4254473"/>
              <a:ext cx="14928" cy="13350"/>
            </a:xfrm>
            <a:custGeom>
              <a:avLst/>
              <a:gdLst/>
              <a:ahLst/>
              <a:cxnLst/>
              <a:rect l="l" t="t" r="r" b="b"/>
              <a:pathLst>
                <a:path w="435" h="389" extrusionOk="0">
                  <a:moveTo>
                    <a:pt x="343" y="0"/>
                  </a:moveTo>
                  <a:cubicBezTo>
                    <a:pt x="229" y="46"/>
                    <a:pt x="115" y="92"/>
                    <a:pt x="1" y="137"/>
                  </a:cubicBezTo>
                  <a:cubicBezTo>
                    <a:pt x="138" y="206"/>
                    <a:pt x="275" y="297"/>
                    <a:pt x="435" y="388"/>
                  </a:cubicBezTo>
                  <a:cubicBezTo>
                    <a:pt x="389" y="251"/>
                    <a:pt x="366" y="137"/>
                    <a:pt x="343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1065001" y="4065791"/>
              <a:ext cx="243826" cy="216749"/>
            </a:xfrm>
            <a:custGeom>
              <a:avLst/>
              <a:gdLst/>
              <a:ahLst/>
              <a:cxnLst/>
              <a:rect l="l" t="t" r="r" b="b"/>
              <a:pathLst>
                <a:path w="7105" h="6316" extrusionOk="0">
                  <a:moveTo>
                    <a:pt x="434" y="1"/>
                  </a:moveTo>
                  <a:cubicBezTo>
                    <a:pt x="226" y="1"/>
                    <a:pt x="0" y="171"/>
                    <a:pt x="55" y="431"/>
                  </a:cubicBezTo>
                  <a:cubicBezTo>
                    <a:pt x="443" y="2326"/>
                    <a:pt x="1014" y="4175"/>
                    <a:pt x="1402" y="6069"/>
                  </a:cubicBezTo>
                  <a:cubicBezTo>
                    <a:pt x="1439" y="6200"/>
                    <a:pt x="1599" y="6315"/>
                    <a:pt x="1743" y="6315"/>
                  </a:cubicBezTo>
                  <a:cubicBezTo>
                    <a:pt x="1775" y="6315"/>
                    <a:pt x="1806" y="6310"/>
                    <a:pt x="1835" y="6297"/>
                  </a:cubicBezTo>
                  <a:cubicBezTo>
                    <a:pt x="3547" y="5590"/>
                    <a:pt x="5602" y="5635"/>
                    <a:pt x="6880" y="4129"/>
                  </a:cubicBezTo>
                  <a:cubicBezTo>
                    <a:pt x="7105" y="3870"/>
                    <a:pt x="6871" y="3532"/>
                    <a:pt x="6626" y="3532"/>
                  </a:cubicBezTo>
                  <a:cubicBezTo>
                    <a:pt x="6547" y="3532"/>
                    <a:pt x="6467" y="3566"/>
                    <a:pt x="6401" y="3650"/>
                  </a:cubicBezTo>
                  <a:cubicBezTo>
                    <a:pt x="5282" y="4928"/>
                    <a:pt x="3502" y="4973"/>
                    <a:pt x="1995" y="5498"/>
                  </a:cubicBezTo>
                  <a:cubicBezTo>
                    <a:pt x="2018" y="5635"/>
                    <a:pt x="2041" y="5749"/>
                    <a:pt x="2087" y="5886"/>
                  </a:cubicBezTo>
                  <a:cubicBezTo>
                    <a:pt x="1927" y="5795"/>
                    <a:pt x="1790" y="5704"/>
                    <a:pt x="1653" y="5635"/>
                  </a:cubicBezTo>
                  <a:cubicBezTo>
                    <a:pt x="1767" y="5590"/>
                    <a:pt x="1881" y="5544"/>
                    <a:pt x="1995" y="5498"/>
                  </a:cubicBezTo>
                  <a:cubicBezTo>
                    <a:pt x="1607" y="3741"/>
                    <a:pt x="1082" y="2006"/>
                    <a:pt x="740" y="249"/>
                  </a:cubicBezTo>
                  <a:cubicBezTo>
                    <a:pt x="703" y="76"/>
                    <a:pt x="572" y="1"/>
                    <a:pt x="434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1176535" y="4133054"/>
              <a:ext cx="14928" cy="15683"/>
            </a:xfrm>
            <a:custGeom>
              <a:avLst/>
              <a:gdLst/>
              <a:ahLst/>
              <a:cxnLst/>
              <a:rect l="l" t="t" r="r" b="b"/>
              <a:pathLst>
                <a:path w="435" h="457" extrusionOk="0">
                  <a:moveTo>
                    <a:pt x="411" y="0"/>
                  </a:moveTo>
                  <a:cubicBezTo>
                    <a:pt x="275" y="46"/>
                    <a:pt x="138" y="92"/>
                    <a:pt x="1" y="115"/>
                  </a:cubicBezTo>
                  <a:cubicBezTo>
                    <a:pt x="138" y="229"/>
                    <a:pt x="275" y="343"/>
                    <a:pt x="434" y="457"/>
                  </a:cubicBezTo>
                  <a:cubicBezTo>
                    <a:pt x="411" y="320"/>
                    <a:pt x="411" y="160"/>
                    <a:pt x="411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1118881" y="3855866"/>
              <a:ext cx="283154" cy="304911"/>
            </a:xfrm>
            <a:custGeom>
              <a:avLst/>
              <a:gdLst/>
              <a:ahLst/>
              <a:cxnLst/>
              <a:rect l="l" t="t" r="r" b="b"/>
              <a:pathLst>
                <a:path w="8251" h="8885" extrusionOk="0">
                  <a:moveTo>
                    <a:pt x="414" y="0"/>
                  </a:moveTo>
                  <a:cubicBezTo>
                    <a:pt x="207" y="0"/>
                    <a:pt x="1" y="170"/>
                    <a:pt x="83" y="431"/>
                  </a:cubicBezTo>
                  <a:cubicBezTo>
                    <a:pt x="927" y="3056"/>
                    <a:pt x="1270" y="5795"/>
                    <a:pt x="1407" y="8534"/>
                  </a:cubicBezTo>
                  <a:cubicBezTo>
                    <a:pt x="1427" y="8736"/>
                    <a:pt x="1590" y="8884"/>
                    <a:pt x="1785" y="8884"/>
                  </a:cubicBezTo>
                  <a:cubicBezTo>
                    <a:pt x="1811" y="8884"/>
                    <a:pt x="1837" y="8882"/>
                    <a:pt x="1863" y="8876"/>
                  </a:cubicBezTo>
                  <a:cubicBezTo>
                    <a:pt x="4077" y="8329"/>
                    <a:pt x="6337" y="7164"/>
                    <a:pt x="8003" y="5612"/>
                  </a:cubicBezTo>
                  <a:cubicBezTo>
                    <a:pt x="8251" y="5365"/>
                    <a:pt x="8019" y="5008"/>
                    <a:pt x="7743" y="5008"/>
                  </a:cubicBezTo>
                  <a:cubicBezTo>
                    <a:pt x="7662" y="5008"/>
                    <a:pt x="7578" y="5038"/>
                    <a:pt x="7501" y="5110"/>
                  </a:cubicBezTo>
                  <a:cubicBezTo>
                    <a:pt x="6040" y="6503"/>
                    <a:pt x="4054" y="7552"/>
                    <a:pt x="2091" y="8077"/>
                  </a:cubicBezTo>
                  <a:cubicBezTo>
                    <a:pt x="2091" y="8237"/>
                    <a:pt x="2091" y="8397"/>
                    <a:pt x="2114" y="8534"/>
                  </a:cubicBezTo>
                  <a:cubicBezTo>
                    <a:pt x="1955" y="8420"/>
                    <a:pt x="1818" y="8306"/>
                    <a:pt x="1681" y="8192"/>
                  </a:cubicBezTo>
                  <a:cubicBezTo>
                    <a:pt x="1818" y="8169"/>
                    <a:pt x="1955" y="8123"/>
                    <a:pt x="2091" y="8077"/>
                  </a:cubicBezTo>
                  <a:cubicBezTo>
                    <a:pt x="1932" y="5430"/>
                    <a:pt x="1566" y="2782"/>
                    <a:pt x="745" y="248"/>
                  </a:cubicBezTo>
                  <a:cubicBezTo>
                    <a:pt x="690" y="75"/>
                    <a:pt x="552" y="0"/>
                    <a:pt x="41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1202686" y="3704694"/>
              <a:ext cx="309029" cy="225500"/>
            </a:xfrm>
            <a:custGeom>
              <a:avLst/>
              <a:gdLst/>
              <a:ahLst/>
              <a:cxnLst/>
              <a:rect l="l" t="t" r="r" b="b"/>
              <a:pathLst>
                <a:path w="9005" h="6571" extrusionOk="0">
                  <a:moveTo>
                    <a:pt x="429" y="0"/>
                  </a:moveTo>
                  <a:cubicBezTo>
                    <a:pt x="215" y="0"/>
                    <a:pt x="1" y="170"/>
                    <a:pt x="83" y="431"/>
                  </a:cubicBezTo>
                  <a:cubicBezTo>
                    <a:pt x="699" y="2371"/>
                    <a:pt x="1293" y="4334"/>
                    <a:pt x="1795" y="6297"/>
                  </a:cubicBezTo>
                  <a:cubicBezTo>
                    <a:pt x="1841" y="6434"/>
                    <a:pt x="1978" y="6571"/>
                    <a:pt x="2137" y="6571"/>
                  </a:cubicBezTo>
                  <a:cubicBezTo>
                    <a:pt x="4443" y="6297"/>
                    <a:pt x="6999" y="4882"/>
                    <a:pt x="8734" y="3398"/>
                  </a:cubicBezTo>
                  <a:cubicBezTo>
                    <a:pt x="9005" y="3163"/>
                    <a:pt x="8761" y="2814"/>
                    <a:pt x="8478" y="2814"/>
                  </a:cubicBezTo>
                  <a:cubicBezTo>
                    <a:pt x="8404" y="2814"/>
                    <a:pt x="8326" y="2839"/>
                    <a:pt x="8255" y="2896"/>
                  </a:cubicBezTo>
                  <a:cubicBezTo>
                    <a:pt x="6862" y="4083"/>
                    <a:pt x="5082" y="4950"/>
                    <a:pt x="3370" y="5566"/>
                  </a:cubicBezTo>
                  <a:cubicBezTo>
                    <a:pt x="3096" y="5658"/>
                    <a:pt x="2822" y="5726"/>
                    <a:pt x="2525" y="5795"/>
                  </a:cubicBezTo>
                  <a:cubicBezTo>
                    <a:pt x="2520" y="5796"/>
                    <a:pt x="2515" y="5797"/>
                    <a:pt x="2510" y="5797"/>
                  </a:cubicBezTo>
                  <a:cubicBezTo>
                    <a:pt x="2284" y="5797"/>
                    <a:pt x="1999" y="4330"/>
                    <a:pt x="1955" y="4151"/>
                  </a:cubicBezTo>
                  <a:cubicBezTo>
                    <a:pt x="1567" y="2850"/>
                    <a:pt x="1156" y="1549"/>
                    <a:pt x="768" y="248"/>
                  </a:cubicBezTo>
                  <a:cubicBezTo>
                    <a:pt x="713" y="75"/>
                    <a:pt x="571" y="0"/>
                    <a:pt x="42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1356706" y="3727275"/>
              <a:ext cx="14928" cy="11016"/>
            </a:xfrm>
            <a:custGeom>
              <a:avLst/>
              <a:gdLst/>
              <a:ahLst/>
              <a:cxnLst/>
              <a:rect l="l" t="t" r="r" b="b"/>
              <a:pathLst>
                <a:path w="435" h="321" extrusionOk="0">
                  <a:moveTo>
                    <a:pt x="343" y="1"/>
                  </a:moveTo>
                  <a:cubicBezTo>
                    <a:pt x="229" y="24"/>
                    <a:pt x="115" y="47"/>
                    <a:pt x="0" y="69"/>
                  </a:cubicBezTo>
                  <a:cubicBezTo>
                    <a:pt x="137" y="161"/>
                    <a:pt x="297" y="252"/>
                    <a:pt x="434" y="321"/>
                  </a:cubicBezTo>
                  <a:cubicBezTo>
                    <a:pt x="411" y="206"/>
                    <a:pt x="366" y="92"/>
                    <a:pt x="34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1295585" y="3544874"/>
              <a:ext cx="244855" cy="208685"/>
            </a:xfrm>
            <a:custGeom>
              <a:avLst/>
              <a:gdLst/>
              <a:ahLst/>
              <a:cxnLst/>
              <a:rect l="l" t="t" r="r" b="b"/>
              <a:pathLst>
                <a:path w="7135" h="6081" extrusionOk="0">
                  <a:moveTo>
                    <a:pt x="417" y="1"/>
                  </a:moveTo>
                  <a:cubicBezTo>
                    <a:pt x="213" y="1"/>
                    <a:pt x="1" y="171"/>
                    <a:pt x="70" y="431"/>
                  </a:cubicBezTo>
                  <a:cubicBezTo>
                    <a:pt x="572" y="2235"/>
                    <a:pt x="1142" y="3992"/>
                    <a:pt x="1530" y="5818"/>
                  </a:cubicBezTo>
                  <a:cubicBezTo>
                    <a:pt x="1568" y="5989"/>
                    <a:pt x="1717" y="6081"/>
                    <a:pt x="1870" y="6081"/>
                  </a:cubicBezTo>
                  <a:cubicBezTo>
                    <a:pt x="1902" y="6081"/>
                    <a:pt x="1933" y="6077"/>
                    <a:pt x="1964" y="6069"/>
                  </a:cubicBezTo>
                  <a:cubicBezTo>
                    <a:pt x="3585" y="5681"/>
                    <a:pt x="5160" y="5202"/>
                    <a:pt x="6735" y="4723"/>
                  </a:cubicBezTo>
                  <a:cubicBezTo>
                    <a:pt x="7134" y="4596"/>
                    <a:pt x="7011" y="4025"/>
                    <a:pt x="6649" y="4025"/>
                  </a:cubicBezTo>
                  <a:cubicBezTo>
                    <a:pt x="6619" y="4025"/>
                    <a:pt x="6586" y="4029"/>
                    <a:pt x="6552" y="4038"/>
                  </a:cubicBezTo>
                  <a:cubicBezTo>
                    <a:pt x="5091" y="4494"/>
                    <a:pt x="3630" y="4951"/>
                    <a:pt x="2124" y="5316"/>
                  </a:cubicBezTo>
                  <a:cubicBezTo>
                    <a:pt x="2147" y="5407"/>
                    <a:pt x="2192" y="5521"/>
                    <a:pt x="2215" y="5636"/>
                  </a:cubicBezTo>
                  <a:cubicBezTo>
                    <a:pt x="2078" y="5567"/>
                    <a:pt x="1918" y="5476"/>
                    <a:pt x="1781" y="5384"/>
                  </a:cubicBezTo>
                  <a:cubicBezTo>
                    <a:pt x="1896" y="5362"/>
                    <a:pt x="2010" y="5339"/>
                    <a:pt x="2124" y="5316"/>
                  </a:cubicBezTo>
                  <a:cubicBezTo>
                    <a:pt x="1736" y="3604"/>
                    <a:pt x="1211" y="1938"/>
                    <a:pt x="731" y="249"/>
                  </a:cubicBezTo>
                  <a:cubicBezTo>
                    <a:pt x="686" y="76"/>
                    <a:pt x="553" y="1"/>
                    <a:pt x="41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1448336" y="3522052"/>
              <a:ext cx="11805" cy="13350"/>
            </a:xfrm>
            <a:custGeom>
              <a:avLst/>
              <a:gdLst/>
              <a:ahLst/>
              <a:cxnLst/>
              <a:rect l="l" t="t" r="r" b="b"/>
              <a:pathLst>
                <a:path w="344" h="389" extrusionOk="0">
                  <a:moveTo>
                    <a:pt x="275" y="1"/>
                  </a:moveTo>
                  <a:cubicBezTo>
                    <a:pt x="184" y="24"/>
                    <a:pt x="92" y="46"/>
                    <a:pt x="1" y="46"/>
                  </a:cubicBezTo>
                  <a:cubicBezTo>
                    <a:pt x="115" y="161"/>
                    <a:pt x="229" y="275"/>
                    <a:pt x="343" y="389"/>
                  </a:cubicBezTo>
                  <a:cubicBezTo>
                    <a:pt x="321" y="252"/>
                    <a:pt x="298" y="138"/>
                    <a:pt x="27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1399604" y="3390339"/>
              <a:ext cx="215891" cy="157655"/>
            </a:xfrm>
            <a:custGeom>
              <a:avLst/>
              <a:gdLst/>
              <a:ahLst/>
              <a:cxnLst/>
              <a:rect l="l" t="t" r="r" b="b"/>
              <a:pathLst>
                <a:path w="6291" h="4594" extrusionOk="0">
                  <a:moveTo>
                    <a:pt x="417" y="1"/>
                  </a:moveTo>
                  <a:cubicBezTo>
                    <a:pt x="205" y="1"/>
                    <a:pt x="0" y="166"/>
                    <a:pt x="97" y="415"/>
                  </a:cubicBezTo>
                  <a:cubicBezTo>
                    <a:pt x="576" y="1648"/>
                    <a:pt x="919" y="2903"/>
                    <a:pt x="1056" y="4227"/>
                  </a:cubicBezTo>
                  <a:cubicBezTo>
                    <a:pt x="1077" y="4400"/>
                    <a:pt x="1202" y="4594"/>
                    <a:pt x="1390" y="4594"/>
                  </a:cubicBezTo>
                  <a:cubicBezTo>
                    <a:pt x="1400" y="4594"/>
                    <a:pt x="1410" y="4593"/>
                    <a:pt x="1421" y="4592"/>
                  </a:cubicBezTo>
                  <a:cubicBezTo>
                    <a:pt x="3087" y="4364"/>
                    <a:pt x="4365" y="3314"/>
                    <a:pt x="5918" y="2743"/>
                  </a:cubicBezTo>
                  <a:cubicBezTo>
                    <a:pt x="6290" y="2598"/>
                    <a:pt x="6175" y="2040"/>
                    <a:pt x="5843" y="2040"/>
                  </a:cubicBezTo>
                  <a:cubicBezTo>
                    <a:pt x="5809" y="2040"/>
                    <a:pt x="5773" y="2046"/>
                    <a:pt x="5735" y="2058"/>
                  </a:cubicBezTo>
                  <a:cubicBezTo>
                    <a:pt x="4365" y="2583"/>
                    <a:pt x="3156" y="3542"/>
                    <a:pt x="1695" y="3839"/>
                  </a:cubicBezTo>
                  <a:cubicBezTo>
                    <a:pt x="1718" y="3976"/>
                    <a:pt x="1741" y="4090"/>
                    <a:pt x="1763" y="4227"/>
                  </a:cubicBezTo>
                  <a:cubicBezTo>
                    <a:pt x="1649" y="4113"/>
                    <a:pt x="1535" y="3999"/>
                    <a:pt x="1421" y="3884"/>
                  </a:cubicBezTo>
                  <a:cubicBezTo>
                    <a:pt x="1512" y="3884"/>
                    <a:pt x="1604" y="3862"/>
                    <a:pt x="1695" y="3839"/>
                  </a:cubicBezTo>
                  <a:cubicBezTo>
                    <a:pt x="1535" y="2583"/>
                    <a:pt x="1216" y="1396"/>
                    <a:pt x="759" y="232"/>
                  </a:cubicBezTo>
                  <a:cubicBezTo>
                    <a:pt x="696" y="71"/>
                    <a:pt x="555" y="1"/>
                    <a:pt x="41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1513369" y="3610593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47" y="1027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1538421" y="3559665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63" y="0"/>
                  </a:moveTo>
                  <a:cubicBezTo>
                    <a:pt x="1" y="0"/>
                    <a:pt x="1" y="1050"/>
                    <a:pt x="663" y="1050"/>
                  </a:cubicBezTo>
                  <a:cubicBezTo>
                    <a:pt x="1348" y="1050"/>
                    <a:pt x="1348" y="0"/>
                    <a:pt x="663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1563508" y="3605892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1173412" y="3623119"/>
              <a:ext cx="45471" cy="35278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24" y="1027"/>
                    <a:pt x="1324" y="0"/>
                    <a:pt x="662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1193763" y="3568279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7" y="1050"/>
                    <a:pt x="1347" y="0"/>
                    <a:pt x="686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1227464" y="3623119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85" y="0"/>
                  </a:moveTo>
                  <a:cubicBezTo>
                    <a:pt x="0" y="0"/>
                    <a:pt x="0" y="1027"/>
                    <a:pt x="685" y="1027"/>
                  </a:cubicBezTo>
                  <a:cubicBezTo>
                    <a:pt x="1347" y="1027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508667" y="3249462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85" y="1"/>
                  </a:moveTo>
                  <a:cubicBezTo>
                    <a:pt x="1" y="1"/>
                    <a:pt x="1" y="1028"/>
                    <a:pt x="685" y="1028"/>
                  </a:cubicBezTo>
                  <a:cubicBezTo>
                    <a:pt x="1347" y="1028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1542368" y="3269847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1513369" y="3845570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2" y="1"/>
                  </a:moveTo>
                  <a:cubicBezTo>
                    <a:pt x="0" y="1"/>
                    <a:pt x="0" y="1028"/>
                    <a:pt x="662" y="1028"/>
                  </a:cubicBezTo>
                  <a:cubicBezTo>
                    <a:pt x="1347" y="1028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1534509" y="3799344"/>
              <a:ext cx="45471" cy="3531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8"/>
                    <a:pt x="663" y="1028"/>
                  </a:cubicBezTo>
                  <a:cubicBezTo>
                    <a:pt x="1325" y="1028"/>
                    <a:pt x="1325" y="1"/>
                    <a:pt x="66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1055117" y="3836957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1"/>
                  </a:moveTo>
                  <a:cubicBezTo>
                    <a:pt x="1" y="1"/>
                    <a:pt x="1" y="1050"/>
                    <a:pt x="685" y="1050"/>
                  </a:cubicBezTo>
                  <a:cubicBezTo>
                    <a:pt x="1347" y="1050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1059819" y="3786818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3" y="1"/>
                  </a:moveTo>
                  <a:cubicBezTo>
                    <a:pt x="1" y="1"/>
                    <a:pt x="1" y="1028"/>
                    <a:pt x="663" y="1028"/>
                  </a:cubicBezTo>
                  <a:cubicBezTo>
                    <a:pt x="1347" y="1028"/>
                    <a:pt x="1347" y="1"/>
                    <a:pt x="66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26616" y="3528607"/>
              <a:ext cx="385969" cy="294135"/>
            </a:xfrm>
            <a:custGeom>
              <a:avLst/>
              <a:gdLst/>
              <a:ahLst/>
              <a:cxnLst/>
              <a:rect l="l" t="t" r="r" b="b"/>
              <a:pathLst>
                <a:path w="11247" h="8571" extrusionOk="0">
                  <a:moveTo>
                    <a:pt x="6582" y="1"/>
                  </a:moveTo>
                  <a:cubicBezTo>
                    <a:pt x="4812" y="1"/>
                    <a:pt x="2921" y="897"/>
                    <a:pt x="1820" y="2823"/>
                  </a:cubicBezTo>
                  <a:cubicBezTo>
                    <a:pt x="0" y="5886"/>
                    <a:pt x="2604" y="8571"/>
                    <a:pt x="5433" y="8571"/>
                  </a:cubicBezTo>
                  <a:cubicBezTo>
                    <a:pt x="6082" y="8571"/>
                    <a:pt x="6744" y="8429"/>
                    <a:pt x="7366" y="8118"/>
                  </a:cubicBezTo>
                  <a:lnTo>
                    <a:pt x="10836" y="4786"/>
                  </a:lnTo>
                  <a:cubicBezTo>
                    <a:pt x="11246" y="1713"/>
                    <a:pt x="9029" y="1"/>
                    <a:pt x="6582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644636" y="3624080"/>
              <a:ext cx="210641" cy="160366"/>
            </a:xfrm>
            <a:custGeom>
              <a:avLst/>
              <a:gdLst/>
              <a:ahLst/>
              <a:cxnLst/>
              <a:rect l="l" t="t" r="r" b="b"/>
              <a:pathLst>
                <a:path w="6138" h="4673" extrusionOk="0">
                  <a:moveTo>
                    <a:pt x="3604" y="0"/>
                  </a:moveTo>
                  <a:cubicBezTo>
                    <a:pt x="2636" y="0"/>
                    <a:pt x="1597" y="491"/>
                    <a:pt x="983" y="1547"/>
                  </a:cubicBezTo>
                  <a:cubicBezTo>
                    <a:pt x="0" y="3215"/>
                    <a:pt x="1426" y="4673"/>
                    <a:pt x="2963" y="4673"/>
                  </a:cubicBezTo>
                  <a:cubicBezTo>
                    <a:pt x="3318" y="4673"/>
                    <a:pt x="3680" y="4595"/>
                    <a:pt x="4018" y="4423"/>
                  </a:cubicBezTo>
                  <a:lnTo>
                    <a:pt x="5913" y="2597"/>
                  </a:lnTo>
                  <a:cubicBezTo>
                    <a:pt x="6138" y="931"/>
                    <a:pt x="4938" y="0"/>
                    <a:pt x="3604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1342292" y="3510933"/>
              <a:ext cx="385626" cy="293792"/>
            </a:xfrm>
            <a:custGeom>
              <a:avLst/>
              <a:gdLst/>
              <a:ahLst/>
              <a:cxnLst/>
              <a:rect l="l" t="t" r="r" b="b"/>
              <a:pathLst>
                <a:path w="11237" h="8561" extrusionOk="0">
                  <a:moveTo>
                    <a:pt x="4659" y="0"/>
                  </a:moveTo>
                  <a:cubicBezTo>
                    <a:pt x="2213" y="0"/>
                    <a:pt x="1" y="1705"/>
                    <a:pt x="398" y="4776"/>
                  </a:cubicBezTo>
                  <a:lnTo>
                    <a:pt x="3867" y="8108"/>
                  </a:lnTo>
                  <a:cubicBezTo>
                    <a:pt x="4489" y="8419"/>
                    <a:pt x="5151" y="8561"/>
                    <a:pt x="5800" y="8561"/>
                  </a:cubicBezTo>
                  <a:cubicBezTo>
                    <a:pt x="8630" y="8561"/>
                    <a:pt x="11237" y="5876"/>
                    <a:pt x="9436" y="2813"/>
                  </a:cubicBezTo>
                  <a:cubicBezTo>
                    <a:pt x="8324" y="895"/>
                    <a:pt x="6430" y="0"/>
                    <a:pt x="465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399124" y="3606063"/>
              <a:ext cx="210641" cy="160366"/>
            </a:xfrm>
            <a:custGeom>
              <a:avLst/>
              <a:gdLst/>
              <a:ahLst/>
              <a:cxnLst/>
              <a:rect l="l" t="t" r="r" b="b"/>
              <a:pathLst>
                <a:path w="6138" h="4673" extrusionOk="0">
                  <a:moveTo>
                    <a:pt x="2544" y="0"/>
                  </a:moveTo>
                  <a:cubicBezTo>
                    <a:pt x="1208" y="0"/>
                    <a:pt x="0" y="931"/>
                    <a:pt x="225" y="2597"/>
                  </a:cubicBezTo>
                  <a:lnTo>
                    <a:pt x="2120" y="4423"/>
                  </a:lnTo>
                  <a:cubicBezTo>
                    <a:pt x="2463" y="4595"/>
                    <a:pt x="2827" y="4673"/>
                    <a:pt x="3184" y="4673"/>
                  </a:cubicBezTo>
                  <a:cubicBezTo>
                    <a:pt x="4727" y="4673"/>
                    <a:pt x="6138" y="3215"/>
                    <a:pt x="5156" y="1547"/>
                  </a:cubicBezTo>
                  <a:cubicBezTo>
                    <a:pt x="4551" y="491"/>
                    <a:pt x="3514" y="0"/>
                    <a:pt x="2544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370502" y="3601259"/>
              <a:ext cx="1590136" cy="1539929"/>
            </a:xfrm>
            <a:custGeom>
              <a:avLst/>
              <a:gdLst/>
              <a:ahLst/>
              <a:cxnLst/>
              <a:rect l="l" t="t" r="r" b="b"/>
              <a:pathLst>
                <a:path w="46336" h="44873" extrusionOk="0">
                  <a:moveTo>
                    <a:pt x="22299" y="0"/>
                  </a:moveTo>
                  <a:cubicBezTo>
                    <a:pt x="7992" y="0"/>
                    <a:pt x="720" y="21840"/>
                    <a:pt x="69" y="37203"/>
                  </a:cubicBezTo>
                  <a:cubicBezTo>
                    <a:pt x="0" y="39897"/>
                    <a:pt x="229" y="42453"/>
                    <a:pt x="799" y="44873"/>
                  </a:cubicBezTo>
                  <a:lnTo>
                    <a:pt x="44418" y="44873"/>
                  </a:lnTo>
                  <a:cubicBezTo>
                    <a:pt x="46336" y="28826"/>
                    <a:pt x="39214" y="2030"/>
                    <a:pt x="24583" y="181"/>
                  </a:cubicBezTo>
                  <a:cubicBezTo>
                    <a:pt x="23803" y="59"/>
                    <a:pt x="23041" y="0"/>
                    <a:pt x="22299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770550" y="3944990"/>
              <a:ext cx="719329" cy="617543"/>
            </a:xfrm>
            <a:custGeom>
              <a:avLst/>
              <a:gdLst/>
              <a:ahLst/>
              <a:cxnLst/>
              <a:rect l="l" t="t" r="r" b="b"/>
              <a:pathLst>
                <a:path w="20961" h="17995" extrusionOk="0">
                  <a:moveTo>
                    <a:pt x="10143" y="1"/>
                  </a:moveTo>
                  <a:cubicBezTo>
                    <a:pt x="5311" y="1"/>
                    <a:pt x="0" y="8671"/>
                    <a:pt x="2061" y="13903"/>
                  </a:cubicBezTo>
                  <a:cubicBezTo>
                    <a:pt x="3118" y="16567"/>
                    <a:pt x="7299" y="17995"/>
                    <a:pt x="11388" y="17995"/>
                  </a:cubicBezTo>
                  <a:cubicBezTo>
                    <a:pt x="15428" y="17995"/>
                    <a:pt x="19379" y="16601"/>
                    <a:pt x="20139" y="13629"/>
                  </a:cubicBezTo>
                  <a:cubicBezTo>
                    <a:pt x="20961" y="10707"/>
                    <a:pt x="19431" y="7512"/>
                    <a:pt x="18336" y="5161"/>
                  </a:cubicBezTo>
                  <a:cubicBezTo>
                    <a:pt x="16373" y="1258"/>
                    <a:pt x="14433" y="2"/>
                    <a:pt x="10256" y="2"/>
                  </a:cubicBezTo>
                  <a:cubicBezTo>
                    <a:pt x="10218" y="1"/>
                    <a:pt x="10180" y="1"/>
                    <a:pt x="10143" y="1"/>
                  </a:cubicBezTo>
                  <a:close/>
                </a:path>
              </a:pathLst>
            </a:custGeom>
            <a:solidFill>
              <a:srgbClr val="F4C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1056696" y="3907927"/>
              <a:ext cx="195850" cy="99521"/>
            </a:xfrm>
            <a:custGeom>
              <a:avLst/>
              <a:gdLst/>
              <a:ahLst/>
              <a:cxnLst/>
              <a:rect l="l" t="t" r="r" b="b"/>
              <a:pathLst>
                <a:path w="5707" h="2900" extrusionOk="0">
                  <a:moveTo>
                    <a:pt x="2727" y="1"/>
                  </a:moveTo>
                  <a:cubicBezTo>
                    <a:pt x="1966" y="1"/>
                    <a:pt x="1211" y="85"/>
                    <a:pt x="480" y="352"/>
                  </a:cubicBezTo>
                  <a:cubicBezTo>
                    <a:pt x="46" y="512"/>
                    <a:pt x="0" y="1128"/>
                    <a:pt x="274" y="1425"/>
                  </a:cubicBezTo>
                  <a:cubicBezTo>
                    <a:pt x="799" y="1973"/>
                    <a:pt x="1461" y="2246"/>
                    <a:pt x="2123" y="2566"/>
                  </a:cubicBezTo>
                  <a:cubicBezTo>
                    <a:pt x="2444" y="2752"/>
                    <a:pt x="2777" y="2900"/>
                    <a:pt x="3141" y="2900"/>
                  </a:cubicBezTo>
                  <a:cubicBezTo>
                    <a:pt x="3269" y="2900"/>
                    <a:pt x="3402" y="2882"/>
                    <a:pt x="3538" y="2840"/>
                  </a:cubicBezTo>
                  <a:cubicBezTo>
                    <a:pt x="4337" y="2589"/>
                    <a:pt x="5227" y="1858"/>
                    <a:pt x="5547" y="1060"/>
                  </a:cubicBezTo>
                  <a:cubicBezTo>
                    <a:pt x="5707" y="626"/>
                    <a:pt x="5364" y="192"/>
                    <a:pt x="4931" y="147"/>
                  </a:cubicBezTo>
                  <a:cubicBezTo>
                    <a:pt x="4202" y="79"/>
                    <a:pt x="3462" y="1"/>
                    <a:pt x="2727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915922" y="3849380"/>
              <a:ext cx="104771" cy="105801"/>
            </a:xfrm>
            <a:custGeom>
              <a:avLst/>
              <a:gdLst/>
              <a:ahLst/>
              <a:cxnLst/>
              <a:rect l="l" t="t" r="r" b="b"/>
              <a:pathLst>
                <a:path w="3053" h="3083" extrusionOk="0">
                  <a:moveTo>
                    <a:pt x="1553" y="1"/>
                  </a:moveTo>
                  <a:cubicBezTo>
                    <a:pt x="322" y="1"/>
                    <a:pt x="1" y="1963"/>
                    <a:pt x="313" y="2834"/>
                  </a:cubicBezTo>
                  <a:cubicBezTo>
                    <a:pt x="377" y="3007"/>
                    <a:pt x="521" y="3082"/>
                    <a:pt x="662" y="3082"/>
                  </a:cubicBezTo>
                  <a:cubicBezTo>
                    <a:pt x="874" y="3082"/>
                    <a:pt x="1080" y="2912"/>
                    <a:pt x="998" y="2651"/>
                  </a:cubicBezTo>
                  <a:cubicBezTo>
                    <a:pt x="815" y="2126"/>
                    <a:pt x="861" y="734"/>
                    <a:pt x="1637" y="688"/>
                  </a:cubicBezTo>
                  <a:cubicBezTo>
                    <a:pt x="1647" y="688"/>
                    <a:pt x="1656" y="687"/>
                    <a:pt x="1665" y="687"/>
                  </a:cubicBezTo>
                  <a:cubicBezTo>
                    <a:pt x="2278" y="687"/>
                    <a:pt x="2345" y="2155"/>
                    <a:pt x="2345" y="2560"/>
                  </a:cubicBezTo>
                  <a:cubicBezTo>
                    <a:pt x="2345" y="2788"/>
                    <a:pt x="2522" y="2903"/>
                    <a:pt x="2699" y="2903"/>
                  </a:cubicBezTo>
                  <a:cubicBezTo>
                    <a:pt x="2875" y="2903"/>
                    <a:pt x="3052" y="2788"/>
                    <a:pt x="3052" y="2560"/>
                  </a:cubicBezTo>
                  <a:cubicBezTo>
                    <a:pt x="3030" y="1624"/>
                    <a:pt x="2824" y="72"/>
                    <a:pt x="1637" y="4"/>
                  </a:cubicBezTo>
                  <a:cubicBezTo>
                    <a:pt x="1609" y="2"/>
                    <a:pt x="1581" y="1"/>
                    <a:pt x="155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1272352" y="3849380"/>
              <a:ext cx="103982" cy="105801"/>
            </a:xfrm>
            <a:custGeom>
              <a:avLst/>
              <a:gdLst/>
              <a:ahLst/>
              <a:cxnLst/>
              <a:rect l="l" t="t" r="r" b="b"/>
              <a:pathLst>
                <a:path w="3030" h="3083" extrusionOk="0">
                  <a:moveTo>
                    <a:pt x="1531" y="1"/>
                  </a:moveTo>
                  <a:cubicBezTo>
                    <a:pt x="321" y="1"/>
                    <a:pt x="0" y="1963"/>
                    <a:pt x="313" y="2834"/>
                  </a:cubicBezTo>
                  <a:cubicBezTo>
                    <a:pt x="377" y="3007"/>
                    <a:pt x="520" y="3082"/>
                    <a:pt x="660" y="3082"/>
                  </a:cubicBezTo>
                  <a:cubicBezTo>
                    <a:pt x="870" y="3082"/>
                    <a:pt x="1071" y="2912"/>
                    <a:pt x="975" y="2651"/>
                  </a:cubicBezTo>
                  <a:cubicBezTo>
                    <a:pt x="792" y="2126"/>
                    <a:pt x="861" y="734"/>
                    <a:pt x="1614" y="688"/>
                  </a:cubicBezTo>
                  <a:cubicBezTo>
                    <a:pt x="1624" y="688"/>
                    <a:pt x="1633" y="687"/>
                    <a:pt x="1643" y="687"/>
                  </a:cubicBezTo>
                  <a:cubicBezTo>
                    <a:pt x="2278" y="687"/>
                    <a:pt x="2344" y="2155"/>
                    <a:pt x="2344" y="2560"/>
                  </a:cubicBezTo>
                  <a:cubicBezTo>
                    <a:pt x="2344" y="2788"/>
                    <a:pt x="2515" y="2903"/>
                    <a:pt x="2687" y="2903"/>
                  </a:cubicBezTo>
                  <a:cubicBezTo>
                    <a:pt x="2858" y="2903"/>
                    <a:pt x="3029" y="2788"/>
                    <a:pt x="3029" y="2560"/>
                  </a:cubicBezTo>
                  <a:cubicBezTo>
                    <a:pt x="3029" y="1624"/>
                    <a:pt x="2801" y="72"/>
                    <a:pt x="1614" y="4"/>
                  </a:cubicBezTo>
                  <a:cubicBezTo>
                    <a:pt x="1586" y="2"/>
                    <a:pt x="1558" y="1"/>
                    <a:pt x="1531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1020971" y="3965032"/>
              <a:ext cx="182226" cy="248013"/>
            </a:xfrm>
            <a:custGeom>
              <a:avLst/>
              <a:gdLst/>
              <a:ahLst/>
              <a:cxnLst/>
              <a:rect l="l" t="t" r="r" b="b"/>
              <a:pathLst>
                <a:path w="5310" h="7227" extrusionOk="0">
                  <a:moveTo>
                    <a:pt x="4271" y="0"/>
                  </a:moveTo>
                  <a:cubicBezTo>
                    <a:pt x="4186" y="0"/>
                    <a:pt x="4100" y="58"/>
                    <a:pt x="4100" y="172"/>
                  </a:cubicBezTo>
                  <a:cubicBezTo>
                    <a:pt x="4077" y="1473"/>
                    <a:pt x="4260" y="2774"/>
                    <a:pt x="4191" y="4098"/>
                  </a:cubicBezTo>
                  <a:cubicBezTo>
                    <a:pt x="4106" y="5339"/>
                    <a:pt x="3438" y="6881"/>
                    <a:pt x="2001" y="6881"/>
                  </a:cubicBezTo>
                  <a:cubicBezTo>
                    <a:pt x="1905" y="6881"/>
                    <a:pt x="1806" y="6874"/>
                    <a:pt x="1703" y="6859"/>
                  </a:cubicBezTo>
                  <a:cubicBezTo>
                    <a:pt x="699" y="6700"/>
                    <a:pt x="471" y="5399"/>
                    <a:pt x="357" y="4623"/>
                  </a:cubicBezTo>
                  <a:cubicBezTo>
                    <a:pt x="347" y="4530"/>
                    <a:pt x="286" y="4490"/>
                    <a:pt x="218" y="4490"/>
                  </a:cubicBezTo>
                  <a:cubicBezTo>
                    <a:pt x="117" y="4490"/>
                    <a:pt x="1" y="4578"/>
                    <a:pt x="14" y="4714"/>
                  </a:cubicBezTo>
                  <a:cubicBezTo>
                    <a:pt x="213" y="6013"/>
                    <a:pt x="896" y="7227"/>
                    <a:pt x="2065" y="7227"/>
                  </a:cubicBezTo>
                  <a:cubicBezTo>
                    <a:pt x="2375" y="7227"/>
                    <a:pt x="2718" y="7142"/>
                    <a:pt x="3096" y="6951"/>
                  </a:cubicBezTo>
                  <a:cubicBezTo>
                    <a:pt x="5310" y="5832"/>
                    <a:pt x="4442" y="2066"/>
                    <a:pt x="4442" y="172"/>
                  </a:cubicBezTo>
                  <a:cubicBezTo>
                    <a:pt x="4442" y="58"/>
                    <a:pt x="4357" y="0"/>
                    <a:pt x="4271" y="0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1162842" y="4096952"/>
              <a:ext cx="144545" cy="110811"/>
            </a:xfrm>
            <a:custGeom>
              <a:avLst/>
              <a:gdLst/>
              <a:ahLst/>
              <a:cxnLst/>
              <a:rect l="l" t="t" r="r" b="b"/>
              <a:pathLst>
                <a:path w="4212" h="3229" extrusionOk="0">
                  <a:moveTo>
                    <a:pt x="3657" y="1"/>
                  </a:moveTo>
                  <a:cubicBezTo>
                    <a:pt x="3549" y="1"/>
                    <a:pt x="3440" y="83"/>
                    <a:pt x="3481" y="208"/>
                  </a:cubicBezTo>
                  <a:cubicBezTo>
                    <a:pt x="3801" y="1212"/>
                    <a:pt x="3595" y="2490"/>
                    <a:pt x="2454" y="2833"/>
                  </a:cubicBezTo>
                  <a:cubicBezTo>
                    <a:pt x="2299" y="2876"/>
                    <a:pt x="2152" y="2896"/>
                    <a:pt x="2012" y="2896"/>
                  </a:cubicBezTo>
                  <a:cubicBezTo>
                    <a:pt x="979" y="2896"/>
                    <a:pt x="374" y="1789"/>
                    <a:pt x="354" y="824"/>
                  </a:cubicBezTo>
                  <a:cubicBezTo>
                    <a:pt x="354" y="710"/>
                    <a:pt x="263" y="653"/>
                    <a:pt x="174" y="653"/>
                  </a:cubicBezTo>
                  <a:cubicBezTo>
                    <a:pt x="86" y="653"/>
                    <a:pt x="0" y="710"/>
                    <a:pt x="12" y="824"/>
                  </a:cubicBezTo>
                  <a:cubicBezTo>
                    <a:pt x="33" y="1997"/>
                    <a:pt x="746" y="3228"/>
                    <a:pt x="1993" y="3228"/>
                  </a:cubicBezTo>
                  <a:cubicBezTo>
                    <a:pt x="2104" y="3228"/>
                    <a:pt x="2220" y="3219"/>
                    <a:pt x="2340" y="3198"/>
                  </a:cubicBezTo>
                  <a:cubicBezTo>
                    <a:pt x="3801" y="2947"/>
                    <a:pt x="4211" y="1395"/>
                    <a:pt x="3823" y="117"/>
                  </a:cubicBezTo>
                  <a:cubicBezTo>
                    <a:pt x="3796" y="36"/>
                    <a:pt x="3727" y="1"/>
                    <a:pt x="3657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1033977" y="4068021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1083327" y="4028075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1088028" y="4091529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12569" y="4096231"/>
              <a:ext cx="24331" cy="18840"/>
            </a:xfrm>
            <a:custGeom>
              <a:avLst/>
              <a:gdLst/>
              <a:ahLst/>
              <a:cxnLst/>
              <a:rect l="l" t="t" r="r" b="b"/>
              <a:pathLst>
                <a:path w="709" h="549" extrusionOk="0">
                  <a:moveTo>
                    <a:pt x="343" y="1"/>
                  </a:moveTo>
                  <a:cubicBezTo>
                    <a:pt x="1" y="1"/>
                    <a:pt x="1" y="548"/>
                    <a:pt x="343" y="548"/>
                  </a:cubicBezTo>
                  <a:cubicBezTo>
                    <a:pt x="708" y="548"/>
                    <a:pt x="708" y="1"/>
                    <a:pt x="34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217271" y="4021829"/>
              <a:ext cx="24331" cy="18840"/>
            </a:xfrm>
            <a:custGeom>
              <a:avLst/>
              <a:gdLst/>
              <a:ahLst/>
              <a:cxnLst/>
              <a:rect l="l" t="t" r="r" b="b"/>
              <a:pathLst>
                <a:path w="709" h="549" extrusionOk="0">
                  <a:moveTo>
                    <a:pt x="343" y="0"/>
                  </a:moveTo>
                  <a:cubicBezTo>
                    <a:pt x="1" y="0"/>
                    <a:pt x="1" y="548"/>
                    <a:pt x="343" y="548"/>
                  </a:cubicBezTo>
                  <a:cubicBezTo>
                    <a:pt x="708" y="548"/>
                    <a:pt x="708" y="0"/>
                    <a:pt x="343" y="0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272901" y="4046881"/>
              <a:ext cx="24297" cy="19630"/>
            </a:xfrm>
            <a:custGeom>
              <a:avLst/>
              <a:gdLst/>
              <a:ahLst/>
              <a:cxnLst/>
              <a:rect l="l" t="t" r="r" b="b"/>
              <a:pathLst>
                <a:path w="708" h="572" extrusionOk="0">
                  <a:moveTo>
                    <a:pt x="343" y="1"/>
                  </a:moveTo>
                  <a:cubicBezTo>
                    <a:pt x="0" y="1"/>
                    <a:pt x="0" y="571"/>
                    <a:pt x="343" y="571"/>
                  </a:cubicBezTo>
                  <a:cubicBezTo>
                    <a:pt x="708" y="571"/>
                    <a:pt x="708" y="1"/>
                    <a:pt x="34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706547" y="3950344"/>
              <a:ext cx="9437" cy="53501"/>
            </a:xfrm>
            <a:custGeom>
              <a:avLst/>
              <a:gdLst/>
              <a:ahLst/>
              <a:cxnLst/>
              <a:rect l="l" t="t" r="r" b="b"/>
              <a:pathLst>
                <a:path w="275" h="1559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421"/>
                  </a:lnTo>
                  <a:cubicBezTo>
                    <a:pt x="0" y="1513"/>
                    <a:pt x="69" y="1558"/>
                    <a:pt x="137" y="1558"/>
                  </a:cubicBezTo>
                  <a:cubicBezTo>
                    <a:pt x="206" y="1558"/>
                    <a:pt x="274" y="1513"/>
                    <a:pt x="274" y="1421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745704" y="3953673"/>
              <a:ext cx="10227" cy="42348"/>
            </a:xfrm>
            <a:custGeom>
              <a:avLst/>
              <a:gdLst/>
              <a:ahLst/>
              <a:cxnLst/>
              <a:rect l="l" t="t" r="r" b="b"/>
              <a:pathLst>
                <a:path w="298" h="1234" extrusionOk="0">
                  <a:moveTo>
                    <a:pt x="149" y="0"/>
                  </a:moveTo>
                  <a:cubicBezTo>
                    <a:pt x="75" y="0"/>
                    <a:pt x="1" y="46"/>
                    <a:pt x="1" y="137"/>
                  </a:cubicBezTo>
                  <a:lnTo>
                    <a:pt x="1" y="1096"/>
                  </a:lnTo>
                  <a:cubicBezTo>
                    <a:pt x="1" y="1187"/>
                    <a:pt x="75" y="1233"/>
                    <a:pt x="149" y="1233"/>
                  </a:cubicBezTo>
                  <a:cubicBezTo>
                    <a:pt x="223" y="1233"/>
                    <a:pt x="297" y="1187"/>
                    <a:pt x="297" y="1096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725353" y="4020250"/>
              <a:ext cx="9437" cy="34489"/>
            </a:xfrm>
            <a:custGeom>
              <a:avLst/>
              <a:gdLst/>
              <a:ahLst/>
              <a:cxnLst/>
              <a:rect l="l" t="t" r="r" b="b"/>
              <a:pathLst>
                <a:path w="275" h="1005" extrusionOk="0">
                  <a:moveTo>
                    <a:pt x="137" y="1"/>
                  </a:moveTo>
                  <a:cubicBezTo>
                    <a:pt x="69" y="1"/>
                    <a:pt x="0" y="46"/>
                    <a:pt x="0" y="138"/>
                  </a:cubicBezTo>
                  <a:lnTo>
                    <a:pt x="0" y="868"/>
                  </a:lnTo>
                  <a:cubicBezTo>
                    <a:pt x="0" y="959"/>
                    <a:pt x="69" y="1005"/>
                    <a:pt x="137" y="1005"/>
                  </a:cubicBezTo>
                  <a:cubicBezTo>
                    <a:pt x="206" y="1005"/>
                    <a:pt x="274" y="959"/>
                    <a:pt x="274" y="868"/>
                  </a:cubicBezTo>
                  <a:lnTo>
                    <a:pt x="274" y="138"/>
                  </a:lnTo>
                  <a:cubicBezTo>
                    <a:pt x="274" y="46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1103678" y="3710048"/>
              <a:ext cx="9437" cy="42554"/>
            </a:xfrm>
            <a:custGeom>
              <a:avLst/>
              <a:gdLst/>
              <a:ahLst/>
              <a:cxnLst/>
              <a:rect l="l" t="t" r="r" b="b"/>
              <a:pathLst>
                <a:path w="275" h="1240" extrusionOk="0">
                  <a:moveTo>
                    <a:pt x="138" y="1"/>
                  </a:moveTo>
                  <a:cubicBezTo>
                    <a:pt x="69" y="1"/>
                    <a:pt x="1" y="46"/>
                    <a:pt x="1" y="138"/>
                  </a:cubicBezTo>
                  <a:lnTo>
                    <a:pt x="1" y="1119"/>
                  </a:lnTo>
                  <a:cubicBezTo>
                    <a:pt x="1" y="1199"/>
                    <a:pt x="69" y="1239"/>
                    <a:pt x="138" y="1239"/>
                  </a:cubicBezTo>
                  <a:cubicBezTo>
                    <a:pt x="206" y="1239"/>
                    <a:pt x="275" y="1199"/>
                    <a:pt x="275" y="1119"/>
                  </a:cubicBezTo>
                  <a:lnTo>
                    <a:pt x="275" y="138"/>
                  </a:lnTo>
                  <a:cubicBezTo>
                    <a:pt x="275" y="46"/>
                    <a:pt x="206" y="1"/>
                    <a:pt x="13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1145203" y="3703802"/>
              <a:ext cx="9437" cy="40769"/>
            </a:xfrm>
            <a:custGeom>
              <a:avLst/>
              <a:gdLst/>
              <a:ahLst/>
              <a:cxnLst/>
              <a:rect l="l" t="t" r="r" b="b"/>
              <a:pathLst>
                <a:path w="275" h="1188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050"/>
                  </a:lnTo>
                  <a:cubicBezTo>
                    <a:pt x="1" y="1142"/>
                    <a:pt x="69" y="1187"/>
                    <a:pt x="138" y="1187"/>
                  </a:cubicBezTo>
                  <a:cubicBezTo>
                    <a:pt x="206" y="1187"/>
                    <a:pt x="275" y="1142"/>
                    <a:pt x="275" y="1050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1131098" y="3765677"/>
              <a:ext cx="9437" cy="31366"/>
            </a:xfrm>
            <a:custGeom>
              <a:avLst/>
              <a:gdLst/>
              <a:ahLst/>
              <a:cxnLst/>
              <a:rect l="l" t="t" r="r" b="b"/>
              <a:pathLst>
                <a:path w="275" h="914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776"/>
                  </a:lnTo>
                  <a:cubicBezTo>
                    <a:pt x="1" y="868"/>
                    <a:pt x="69" y="913"/>
                    <a:pt x="138" y="913"/>
                  </a:cubicBezTo>
                  <a:cubicBezTo>
                    <a:pt x="206" y="913"/>
                    <a:pt x="275" y="868"/>
                    <a:pt x="275" y="776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1568210" y="3996571"/>
              <a:ext cx="9437" cy="42519"/>
            </a:xfrm>
            <a:custGeom>
              <a:avLst/>
              <a:gdLst/>
              <a:ahLst/>
              <a:cxnLst/>
              <a:rect l="l" t="t" r="r" b="b"/>
              <a:pathLst>
                <a:path w="275" h="1239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101"/>
                  </a:lnTo>
                  <a:cubicBezTo>
                    <a:pt x="0" y="1193"/>
                    <a:pt x="69" y="1238"/>
                    <a:pt x="137" y="1238"/>
                  </a:cubicBezTo>
                  <a:cubicBezTo>
                    <a:pt x="206" y="1238"/>
                    <a:pt x="274" y="1193"/>
                    <a:pt x="274" y="1101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1612858" y="3996571"/>
              <a:ext cx="9437" cy="40941"/>
            </a:xfrm>
            <a:custGeom>
              <a:avLst/>
              <a:gdLst/>
              <a:ahLst/>
              <a:cxnLst/>
              <a:rect l="l" t="t" r="r" b="b"/>
              <a:pathLst>
                <a:path w="275" h="1193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056"/>
                  </a:lnTo>
                  <a:cubicBezTo>
                    <a:pt x="0" y="1147"/>
                    <a:pt x="69" y="1193"/>
                    <a:pt x="137" y="1193"/>
                  </a:cubicBezTo>
                  <a:cubicBezTo>
                    <a:pt x="206" y="1193"/>
                    <a:pt x="274" y="1147"/>
                    <a:pt x="274" y="1056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1594841" y="4056868"/>
              <a:ext cx="9437" cy="28449"/>
            </a:xfrm>
            <a:custGeom>
              <a:avLst/>
              <a:gdLst/>
              <a:ahLst/>
              <a:cxnLst/>
              <a:rect l="l" t="t" r="r" b="b"/>
              <a:pathLst>
                <a:path w="275" h="829" extrusionOk="0">
                  <a:moveTo>
                    <a:pt x="137" y="1"/>
                  </a:moveTo>
                  <a:cubicBezTo>
                    <a:pt x="69" y="1"/>
                    <a:pt x="0" y="41"/>
                    <a:pt x="0" y="121"/>
                  </a:cubicBezTo>
                  <a:lnTo>
                    <a:pt x="0" y="691"/>
                  </a:lnTo>
                  <a:cubicBezTo>
                    <a:pt x="0" y="782"/>
                    <a:pt x="69" y="828"/>
                    <a:pt x="137" y="828"/>
                  </a:cubicBezTo>
                  <a:cubicBezTo>
                    <a:pt x="206" y="828"/>
                    <a:pt x="274" y="782"/>
                    <a:pt x="274" y="691"/>
                  </a:cubicBezTo>
                  <a:lnTo>
                    <a:pt x="274" y="121"/>
                  </a:lnTo>
                  <a:cubicBezTo>
                    <a:pt x="274" y="41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64778" y="4296753"/>
              <a:ext cx="9403" cy="45677"/>
            </a:xfrm>
            <a:custGeom>
              <a:avLst/>
              <a:gdLst/>
              <a:ahLst/>
              <a:cxnLst/>
              <a:rect l="l" t="t" r="r" b="b"/>
              <a:pathLst>
                <a:path w="274" h="1331" extrusionOk="0">
                  <a:moveTo>
                    <a:pt x="137" y="1"/>
                  </a:moveTo>
                  <a:cubicBezTo>
                    <a:pt x="69" y="1"/>
                    <a:pt x="0" y="47"/>
                    <a:pt x="0" y="138"/>
                  </a:cubicBezTo>
                  <a:lnTo>
                    <a:pt x="0" y="1211"/>
                  </a:lnTo>
                  <a:cubicBezTo>
                    <a:pt x="0" y="1291"/>
                    <a:pt x="69" y="1330"/>
                    <a:pt x="137" y="1330"/>
                  </a:cubicBezTo>
                  <a:cubicBezTo>
                    <a:pt x="205" y="1330"/>
                    <a:pt x="274" y="1291"/>
                    <a:pt x="274" y="1211"/>
                  </a:cubicBezTo>
                  <a:lnTo>
                    <a:pt x="274" y="138"/>
                  </a:lnTo>
                  <a:cubicBezTo>
                    <a:pt x="274" y="47"/>
                    <a:pt x="205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634478" y="4295208"/>
              <a:ext cx="10227" cy="39191"/>
            </a:xfrm>
            <a:custGeom>
              <a:avLst/>
              <a:gdLst/>
              <a:ahLst/>
              <a:cxnLst/>
              <a:rect l="l" t="t" r="r" b="b"/>
              <a:pathLst>
                <a:path w="298" h="1142" extrusionOk="0">
                  <a:moveTo>
                    <a:pt x="149" y="0"/>
                  </a:moveTo>
                  <a:cubicBezTo>
                    <a:pt x="75" y="0"/>
                    <a:pt x="0" y="46"/>
                    <a:pt x="0" y="137"/>
                  </a:cubicBezTo>
                  <a:lnTo>
                    <a:pt x="0" y="1005"/>
                  </a:lnTo>
                  <a:cubicBezTo>
                    <a:pt x="0" y="1096"/>
                    <a:pt x="75" y="1142"/>
                    <a:pt x="149" y="1142"/>
                  </a:cubicBezTo>
                  <a:cubicBezTo>
                    <a:pt x="223" y="1142"/>
                    <a:pt x="297" y="1096"/>
                    <a:pt x="297" y="1005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615672" y="4415837"/>
              <a:ext cx="9437" cy="38401"/>
            </a:xfrm>
            <a:custGeom>
              <a:avLst/>
              <a:gdLst/>
              <a:ahLst/>
              <a:cxnLst/>
              <a:rect l="l" t="t" r="r" b="b"/>
              <a:pathLst>
                <a:path w="275" h="1119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82"/>
                  </a:lnTo>
                  <a:cubicBezTo>
                    <a:pt x="1" y="1073"/>
                    <a:pt x="69" y="1119"/>
                    <a:pt x="138" y="1119"/>
                  </a:cubicBezTo>
                  <a:cubicBezTo>
                    <a:pt x="206" y="1119"/>
                    <a:pt x="275" y="1073"/>
                    <a:pt x="275" y="982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1671611" y="4330453"/>
              <a:ext cx="9437" cy="51716"/>
            </a:xfrm>
            <a:custGeom>
              <a:avLst/>
              <a:gdLst/>
              <a:ahLst/>
              <a:cxnLst/>
              <a:rect l="l" t="t" r="r" b="b"/>
              <a:pathLst>
                <a:path w="275" h="1507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1370"/>
                  </a:lnTo>
                  <a:cubicBezTo>
                    <a:pt x="0" y="1461"/>
                    <a:pt x="69" y="1507"/>
                    <a:pt x="137" y="1507"/>
                  </a:cubicBezTo>
                  <a:cubicBezTo>
                    <a:pt x="206" y="1507"/>
                    <a:pt x="274" y="1461"/>
                    <a:pt x="274" y="1370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730363" y="4350804"/>
              <a:ext cx="9437" cy="39225"/>
            </a:xfrm>
            <a:custGeom>
              <a:avLst/>
              <a:gdLst/>
              <a:ahLst/>
              <a:cxnLst/>
              <a:rect l="l" t="t" r="r" b="b"/>
              <a:pathLst>
                <a:path w="275" h="1143" extrusionOk="0">
                  <a:moveTo>
                    <a:pt x="137" y="1"/>
                  </a:moveTo>
                  <a:cubicBezTo>
                    <a:pt x="69" y="1"/>
                    <a:pt x="0" y="47"/>
                    <a:pt x="0" y="138"/>
                  </a:cubicBezTo>
                  <a:lnTo>
                    <a:pt x="0" y="1005"/>
                  </a:lnTo>
                  <a:cubicBezTo>
                    <a:pt x="0" y="1096"/>
                    <a:pt x="69" y="1142"/>
                    <a:pt x="137" y="1142"/>
                  </a:cubicBezTo>
                  <a:cubicBezTo>
                    <a:pt x="206" y="1142"/>
                    <a:pt x="274" y="1096"/>
                    <a:pt x="274" y="1005"/>
                  </a:cubicBezTo>
                  <a:lnTo>
                    <a:pt x="274" y="138"/>
                  </a:lnTo>
                  <a:cubicBezTo>
                    <a:pt x="274" y="47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1712346" y="4418960"/>
              <a:ext cx="10192" cy="29993"/>
            </a:xfrm>
            <a:custGeom>
              <a:avLst/>
              <a:gdLst/>
              <a:ahLst/>
              <a:cxnLst/>
              <a:rect l="l" t="t" r="r" b="b"/>
              <a:pathLst>
                <a:path w="297" h="874" extrusionOk="0">
                  <a:moveTo>
                    <a:pt x="148" y="1"/>
                  </a:moveTo>
                  <a:cubicBezTo>
                    <a:pt x="74" y="1"/>
                    <a:pt x="0" y="46"/>
                    <a:pt x="0" y="138"/>
                  </a:cubicBezTo>
                  <a:lnTo>
                    <a:pt x="0" y="754"/>
                  </a:lnTo>
                  <a:cubicBezTo>
                    <a:pt x="0" y="834"/>
                    <a:pt x="74" y="874"/>
                    <a:pt x="148" y="874"/>
                  </a:cubicBezTo>
                  <a:cubicBezTo>
                    <a:pt x="223" y="874"/>
                    <a:pt x="297" y="834"/>
                    <a:pt x="297" y="754"/>
                  </a:cubicBezTo>
                  <a:lnTo>
                    <a:pt x="297" y="138"/>
                  </a:lnTo>
                  <a:cubicBezTo>
                    <a:pt x="297" y="46"/>
                    <a:pt x="223" y="1"/>
                    <a:pt x="14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865543" y="4690795"/>
              <a:ext cx="9437" cy="41524"/>
            </a:xfrm>
            <a:custGeom>
              <a:avLst/>
              <a:gdLst/>
              <a:ahLst/>
              <a:cxnLst/>
              <a:rect l="l" t="t" r="r" b="b"/>
              <a:pathLst>
                <a:path w="275" h="1210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073"/>
                  </a:lnTo>
                  <a:cubicBezTo>
                    <a:pt x="1" y="1164"/>
                    <a:pt x="69" y="1210"/>
                    <a:pt x="138" y="1210"/>
                  </a:cubicBezTo>
                  <a:cubicBezTo>
                    <a:pt x="206" y="1210"/>
                    <a:pt x="275" y="1164"/>
                    <a:pt x="275" y="1073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925875" y="4690795"/>
              <a:ext cx="9437" cy="46226"/>
            </a:xfrm>
            <a:custGeom>
              <a:avLst/>
              <a:gdLst/>
              <a:ahLst/>
              <a:cxnLst/>
              <a:rect l="l" t="t" r="r" b="b"/>
              <a:pathLst>
                <a:path w="275" h="1347" extrusionOk="0">
                  <a:moveTo>
                    <a:pt x="137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210"/>
                  </a:lnTo>
                  <a:cubicBezTo>
                    <a:pt x="1" y="1301"/>
                    <a:pt x="69" y="1347"/>
                    <a:pt x="137" y="1347"/>
                  </a:cubicBezTo>
                  <a:cubicBezTo>
                    <a:pt x="206" y="1347"/>
                    <a:pt x="274" y="1301"/>
                    <a:pt x="274" y="1210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1434265" y="4721338"/>
              <a:ext cx="9437" cy="39191"/>
            </a:xfrm>
            <a:custGeom>
              <a:avLst/>
              <a:gdLst/>
              <a:ahLst/>
              <a:cxnLst/>
              <a:rect l="l" t="t" r="r" b="b"/>
              <a:pathLst>
                <a:path w="275" h="1142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1005"/>
                  </a:lnTo>
                  <a:cubicBezTo>
                    <a:pt x="0" y="1096"/>
                    <a:pt x="69" y="1141"/>
                    <a:pt x="137" y="1141"/>
                  </a:cubicBezTo>
                  <a:cubicBezTo>
                    <a:pt x="206" y="1141"/>
                    <a:pt x="274" y="1096"/>
                    <a:pt x="274" y="1005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1488317" y="4722883"/>
              <a:ext cx="9403" cy="39225"/>
            </a:xfrm>
            <a:custGeom>
              <a:avLst/>
              <a:gdLst/>
              <a:ahLst/>
              <a:cxnLst/>
              <a:rect l="l" t="t" r="r" b="b"/>
              <a:pathLst>
                <a:path w="274" h="1143" extrusionOk="0">
                  <a:moveTo>
                    <a:pt x="137" y="1"/>
                  </a:moveTo>
                  <a:cubicBezTo>
                    <a:pt x="69" y="1"/>
                    <a:pt x="0" y="46"/>
                    <a:pt x="0" y="138"/>
                  </a:cubicBezTo>
                  <a:lnTo>
                    <a:pt x="0" y="1005"/>
                  </a:lnTo>
                  <a:cubicBezTo>
                    <a:pt x="0" y="1096"/>
                    <a:pt x="69" y="1142"/>
                    <a:pt x="137" y="1142"/>
                  </a:cubicBezTo>
                  <a:cubicBezTo>
                    <a:pt x="206" y="1142"/>
                    <a:pt x="274" y="1096"/>
                    <a:pt x="274" y="1005"/>
                  </a:cubicBezTo>
                  <a:lnTo>
                    <a:pt x="274" y="138"/>
                  </a:lnTo>
                  <a:cubicBezTo>
                    <a:pt x="274" y="46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1153027" y="4920281"/>
              <a:ext cx="9437" cy="37646"/>
            </a:xfrm>
            <a:custGeom>
              <a:avLst/>
              <a:gdLst/>
              <a:ahLst/>
              <a:cxnLst/>
              <a:rect l="l" t="t" r="r" b="b"/>
              <a:pathLst>
                <a:path w="275" h="1097" extrusionOk="0">
                  <a:moveTo>
                    <a:pt x="138" y="1"/>
                  </a:moveTo>
                  <a:cubicBezTo>
                    <a:pt x="69" y="1"/>
                    <a:pt x="1" y="46"/>
                    <a:pt x="1" y="138"/>
                  </a:cubicBezTo>
                  <a:lnTo>
                    <a:pt x="1" y="959"/>
                  </a:lnTo>
                  <a:cubicBezTo>
                    <a:pt x="1" y="1051"/>
                    <a:pt x="69" y="1096"/>
                    <a:pt x="138" y="1096"/>
                  </a:cubicBezTo>
                  <a:cubicBezTo>
                    <a:pt x="206" y="1096"/>
                    <a:pt x="275" y="1051"/>
                    <a:pt x="275" y="959"/>
                  </a:cubicBezTo>
                  <a:lnTo>
                    <a:pt x="275" y="138"/>
                  </a:lnTo>
                  <a:cubicBezTo>
                    <a:pt x="275" y="46"/>
                    <a:pt x="206" y="1"/>
                    <a:pt x="13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1192974" y="4918737"/>
              <a:ext cx="9437" cy="37612"/>
            </a:xfrm>
            <a:custGeom>
              <a:avLst/>
              <a:gdLst/>
              <a:ahLst/>
              <a:cxnLst/>
              <a:rect l="l" t="t" r="r" b="b"/>
              <a:pathLst>
                <a:path w="275" h="1096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59"/>
                  </a:lnTo>
                  <a:cubicBezTo>
                    <a:pt x="1" y="1050"/>
                    <a:pt x="69" y="1096"/>
                    <a:pt x="138" y="1096"/>
                  </a:cubicBezTo>
                  <a:cubicBezTo>
                    <a:pt x="206" y="1096"/>
                    <a:pt x="275" y="1050"/>
                    <a:pt x="275" y="959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1764819" y="4891317"/>
              <a:ext cx="10227" cy="39396"/>
            </a:xfrm>
            <a:custGeom>
              <a:avLst/>
              <a:gdLst/>
              <a:ahLst/>
              <a:cxnLst/>
              <a:rect l="l" t="t" r="r" b="b"/>
              <a:pathLst>
                <a:path w="298" h="1148" extrusionOk="0">
                  <a:moveTo>
                    <a:pt x="149" y="0"/>
                  </a:moveTo>
                  <a:cubicBezTo>
                    <a:pt x="75" y="0"/>
                    <a:pt x="0" y="46"/>
                    <a:pt x="0" y="137"/>
                  </a:cubicBezTo>
                  <a:lnTo>
                    <a:pt x="0" y="1027"/>
                  </a:lnTo>
                  <a:cubicBezTo>
                    <a:pt x="0" y="1107"/>
                    <a:pt x="75" y="1147"/>
                    <a:pt x="149" y="1147"/>
                  </a:cubicBezTo>
                  <a:cubicBezTo>
                    <a:pt x="223" y="1147"/>
                    <a:pt x="297" y="1107"/>
                    <a:pt x="297" y="1027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1798485" y="4891317"/>
              <a:ext cx="9437" cy="36239"/>
            </a:xfrm>
            <a:custGeom>
              <a:avLst/>
              <a:gdLst/>
              <a:ahLst/>
              <a:cxnLst/>
              <a:rect l="l" t="t" r="r" b="b"/>
              <a:pathLst>
                <a:path w="275" h="1056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36"/>
                  </a:lnTo>
                  <a:cubicBezTo>
                    <a:pt x="1" y="1016"/>
                    <a:pt x="69" y="1056"/>
                    <a:pt x="138" y="1056"/>
                  </a:cubicBezTo>
                  <a:cubicBezTo>
                    <a:pt x="206" y="1056"/>
                    <a:pt x="275" y="1016"/>
                    <a:pt x="275" y="936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24"/>
          <p:cNvSpPr txBox="1">
            <a:spLocks noGrp="1"/>
          </p:cNvSpPr>
          <p:nvPr>
            <p:ph type="ctrTitle"/>
          </p:nvPr>
        </p:nvSpPr>
        <p:spPr>
          <a:xfrm>
            <a:off x="1273676" y="1011803"/>
            <a:ext cx="6311756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Unit 3:</a:t>
            </a:r>
            <a:br>
              <a:rPr lang="en" b="1" dirty="0"/>
            </a:br>
            <a:r>
              <a:rPr lang="en" b="1" dirty="0"/>
              <a:t>Haiwan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704945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6"/>
          <p:cNvSpPr txBox="1">
            <a:spLocks noGrp="1"/>
          </p:cNvSpPr>
          <p:nvPr>
            <p:ph type="title"/>
          </p:nvPr>
        </p:nvSpPr>
        <p:spPr>
          <a:xfrm>
            <a:off x="1404662" y="803323"/>
            <a:ext cx="7717500" cy="770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Objektif Pembelajaran</a:t>
            </a:r>
            <a:br>
              <a:rPr lang="en" sz="3600" b="1" dirty="0"/>
            </a:br>
            <a:endParaRPr sz="3600" b="1" dirty="0"/>
          </a:p>
        </p:txBody>
      </p:sp>
      <p:sp>
        <p:nvSpPr>
          <p:cNvPr id="603" name="Google Shape;603;p26"/>
          <p:cNvSpPr txBox="1">
            <a:spLocks noGrp="1"/>
          </p:cNvSpPr>
          <p:nvPr>
            <p:ph type="subTitle" idx="1"/>
          </p:nvPr>
        </p:nvSpPr>
        <p:spPr>
          <a:xfrm>
            <a:off x="1928942" y="2560700"/>
            <a:ext cx="2119870" cy="1693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err="1"/>
              <a:t>Menyatakan</a:t>
            </a:r>
            <a:r>
              <a:rPr lang="en-US" sz="2000" dirty="0"/>
              <a:t> </a:t>
            </a:r>
            <a:r>
              <a:rPr lang="en-US" sz="2000" dirty="0" err="1"/>
              <a:t>maksud</a:t>
            </a:r>
            <a:r>
              <a:rPr lang="en-US" sz="2000" dirty="0"/>
              <a:t> </a:t>
            </a:r>
            <a:r>
              <a:rPr lang="en-US" sz="2000" dirty="0" err="1"/>
              <a:t>rantai</a:t>
            </a:r>
            <a:r>
              <a:rPr lang="en-US" sz="2000" dirty="0"/>
              <a:t> </a:t>
            </a:r>
            <a:r>
              <a:rPr lang="en-US" sz="2000" dirty="0" err="1"/>
              <a:t>makanan</a:t>
            </a:r>
            <a:r>
              <a:rPr lang="en-US" sz="2000" dirty="0"/>
              <a:t>.</a:t>
            </a:r>
          </a:p>
        </p:txBody>
      </p:sp>
      <p:sp>
        <p:nvSpPr>
          <p:cNvPr id="604" name="Google Shape;604;p26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693389" y="2274350"/>
            <a:ext cx="248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grpSp>
        <p:nvGrpSpPr>
          <p:cNvPr id="614" name="Google Shape;614;p26"/>
          <p:cNvGrpSpPr/>
          <p:nvPr/>
        </p:nvGrpSpPr>
        <p:grpSpPr>
          <a:xfrm>
            <a:off x="0" y="539500"/>
            <a:ext cx="2167400" cy="4451050"/>
            <a:chOff x="0" y="539500"/>
            <a:chExt cx="2167400" cy="4451050"/>
          </a:xfrm>
        </p:grpSpPr>
        <p:grpSp>
          <p:nvGrpSpPr>
            <p:cNvPr id="615" name="Google Shape;615;p26"/>
            <p:cNvGrpSpPr/>
            <p:nvPr/>
          </p:nvGrpSpPr>
          <p:grpSpPr>
            <a:xfrm>
              <a:off x="4" y="2803267"/>
              <a:ext cx="1766396" cy="973004"/>
              <a:chOff x="80379" y="2974904"/>
              <a:chExt cx="1766396" cy="973004"/>
            </a:xfrm>
          </p:grpSpPr>
          <p:sp>
            <p:nvSpPr>
              <p:cNvPr id="616" name="Google Shape;616;p26"/>
              <p:cNvSpPr/>
              <p:nvPr/>
            </p:nvSpPr>
            <p:spPr>
              <a:xfrm flipH="1">
                <a:off x="80385" y="2974904"/>
                <a:ext cx="1766390" cy="973004"/>
              </a:xfrm>
              <a:custGeom>
                <a:avLst/>
                <a:gdLst/>
                <a:ahLst/>
                <a:cxnLst/>
                <a:rect l="l" t="t" r="r" b="b"/>
                <a:pathLst>
                  <a:path w="51472" h="28353" extrusionOk="0">
                    <a:moveTo>
                      <a:pt x="15357" y="1"/>
                    </a:moveTo>
                    <a:cubicBezTo>
                      <a:pt x="9974" y="1"/>
                      <a:pt x="4681" y="665"/>
                      <a:pt x="1" y="2034"/>
                    </a:cubicBezTo>
                    <a:cubicBezTo>
                      <a:pt x="8058" y="10662"/>
                      <a:pt x="11938" y="20385"/>
                      <a:pt x="24173" y="24836"/>
                    </a:cubicBezTo>
                    <a:cubicBezTo>
                      <a:pt x="29410" y="26673"/>
                      <a:pt x="35752" y="28352"/>
                      <a:pt x="42537" y="28352"/>
                    </a:cubicBezTo>
                    <a:cubicBezTo>
                      <a:pt x="45451" y="28352"/>
                      <a:pt x="48447" y="28042"/>
                      <a:pt x="51472" y="27302"/>
                    </a:cubicBezTo>
                    <a:lnTo>
                      <a:pt x="51472" y="14268"/>
                    </a:lnTo>
                    <a:cubicBezTo>
                      <a:pt x="47797" y="10023"/>
                      <a:pt x="43734" y="6508"/>
                      <a:pt x="37526" y="3974"/>
                    </a:cubicBezTo>
                    <a:cubicBezTo>
                      <a:pt x="30977" y="1366"/>
                      <a:pt x="23074" y="1"/>
                      <a:pt x="15357" y="1"/>
                    </a:cubicBezTo>
                    <a:close/>
                  </a:path>
                </a:pathLst>
              </a:custGeom>
              <a:solidFill>
                <a:srgbClr val="0B4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6"/>
              <p:cNvSpPr/>
              <p:nvPr/>
            </p:nvSpPr>
            <p:spPr>
              <a:xfrm flipH="1">
                <a:off x="80379" y="3137607"/>
                <a:ext cx="1516319" cy="632472"/>
              </a:xfrm>
              <a:custGeom>
                <a:avLst/>
                <a:gdLst/>
                <a:ahLst/>
                <a:cxnLst/>
                <a:rect l="l" t="t" r="r" b="b"/>
                <a:pathLst>
                  <a:path w="44185" h="18430" extrusionOk="0">
                    <a:moveTo>
                      <a:pt x="508" y="1"/>
                    </a:moveTo>
                    <a:cubicBezTo>
                      <a:pt x="134" y="1"/>
                      <a:pt x="0" y="587"/>
                      <a:pt x="406" y="694"/>
                    </a:cubicBezTo>
                    <a:cubicBezTo>
                      <a:pt x="9308" y="2817"/>
                      <a:pt x="17274" y="7587"/>
                      <a:pt x="25377" y="11650"/>
                    </a:cubicBezTo>
                    <a:cubicBezTo>
                      <a:pt x="31311" y="14640"/>
                      <a:pt x="37588" y="17448"/>
                      <a:pt x="44185" y="18429"/>
                    </a:cubicBezTo>
                    <a:lnTo>
                      <a:pt x="44185" y="17722"/>
                    </a:lnTo>
                    <a:cubicBezTo>
                      <a:pt x="37429" y="16694"/>
                      <a:pt x="31015" y="13727"/>
                      <a:pt x="24943" y="10669"/>
                    </a:cubicBezTo>
                    <a:cubicBezTo>
                      <a:pt x="17046" y="6674"/>
                      <a:pt x="9262" y="2086"/>
                      <a:pt x="589" y="9"/>
                    </a:cubicBezTo>
                    <a:cubicBezTo>
                      <a:pt x="561" y="3"/>
                      <a:pt x="534" y="1"/>
                      <a:pt x="50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6"/>
              <p:cNvSpPr/>
              <p:nvPr/>
            </p:nvSpPr>
            <p:spPr>
              <a:xfrm flipH="1">
                <a:off x="1102584" y="3328245"/>
                <a:ext cx="21174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2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411" y="24"/>
                      <a:pt x="206" y="24"/>
                      <a:pt x="1" y="24"/>
                    </a:cubicBezTo>
                    <a:cubicBezTo>
                      <a:pt x="115" y="206"/>
                      <a:pt x="206" y="366"/>
                      <a:pt x="297" y="526"/>
                    </a:cubicBezTo>
                    <a:cubicBezTo>
                      <a:pt x="411" y="366"/>
                      <a:pt x="503" y="183"/>
                      <a:pt x="617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6"/>
              <p:cNvSpPr/>
              <p:nvPr/>
            </p:nvSpPr>
            <p:spPr>
              <a:xfrm flipH="1">
                <a:off x="1088487" y="3081359"/>
                <a:ext cx="372894" cy="291527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8495" extrusionOk="0">
                    <a:moveTo>
                      <a:pt x="5735" y="0"/>
                    </a:moveTo>
                    <a:cubicBezTo>
                      <a:pt x="5479" y="0"/>
                      <a:pt x="5232" y="248"/>
                      <a:pt x="5410" y="507"/>
                    </a:cubicBezTo>
                    <a:cubicBezTo>
                      <a:pt x="7031" y="2653"/>
                      <a:pt x="8515" y="4889"/>
                      <a:pt x="9839" y="7218"/>
                    </a:cubicBezTo>
                    <a:cubicBezTo>
                      <a:pt x="10044" y="7218"/>
                      <a:pt x="10249" y="7218"/>
                      <a:pt x="10455" y="7195"/>
                    </a:cubicBezTo>
                    <a:lnTo>
                      <a:pt x="10455" y="7195"/>
                    </a:lnTo>
                    <a:cubicBezTo>
                      <a:pt x="10341" y="7377"/>
                      <a:pt x="10249" y="7560"/>
                      <a:pt x="10135" y="7720"/>
                    </a:cubicBezTo>
                    <a:cubicBezTo>
                      <a:pt x="10044" y="7560"/>
                      <a:pt x="9953" y="7400"/>
                      <a:pt x="9839" y="7218"/>
                    </a:cubicBezTo>
                    <a:cubicBezTo>
                      <a:pt x="7139" y="7316"/>
                      <a:pt x="4440" y="7806"/>
                      <a:pt x="1726" y="7806"/>
                    </a:cubicBezTo>
                    <a:cubicBezTo>
                      <a:pt x="1296" y="7806"/>
                      <a:pt x="865" y="7793"/>
                      <a:pt x="435" y="7765"/>
                    </a:cubicBezTo>
                    <a:cubicBezTo>
                      <a:pt x="427" y="7765"/>
                      <a:pt x="420" y="7765"/>
                      <a:pt x="414" y="7765"/>
                    </a:cubicBezTo>
                    <a:cubicBezTo>
                      <a:pt x="1" y="7765"/>
                      <a:pt x="8" y="8428"/>
                      <a:pt x="435" y="8450"/>
                    </a:cubicBezTo>
                    <a:cubicBezTo>
                      <a:pt x="886" y="8481"/>
                      <a:pt x="1337" y="8494"/>
                      <a:pt x="1787" y="8494"/>
                    </a:cubicBezTo>
                    <a:cubicBezTo>
                      <a:pt x="4681" y="8494"/>
                      <a:pt x="7551" y="7942"/>
                      <a:pt x="10455" y="7902"/>
                    </a:cubicBezTo>
                    <a:cubicBezTo>
                      <a:pt x="10706" y="7902"/>
                      <a:pt x="10866" y="7606"/>
                      <a:pt x="10752" y="7377"/>
                    </a:cubicBezTo>
                    <a:cubicBezTo>
                      <a:pt x="9336" y="4867"/>
                      <a:pt x="7739" y="2470"/>
                      <a:pt x="6027" y="142"/>
                    </a:cubicBezTo>
                    <a:cubicBezTo>
                      <a:pt x="5947" y="42"/>
                      <a:pt x="5840" y="0"/>
                      <a:pt x="5735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6"/>
              <p:cNvSpPr/>
              <p:nvPr/>
            </p:nvSpPr>
            <p:spPr>
              <a:xfrm flipH="1">
                <a:off x="859757" y="3166984"/>
                <a:ext cx="432229" cy="365687"/>
              </a:xfrm>
              <a:custGeom>
                <a:avLst/>
                <a:gdLst/>
                <a:ahLst/>
                <a:cxnLst/>
                <a:rect l="l" t="t" r="r" b="b"/>
                <a:pathLst>
                  <a:path w="12595" h="10656" extrusionOk="0">
                    <a:moveTo>
                      <a:pt x="9113" y="1"/>
                    </a:moveTo>
                    <a:cubicBezTo>
                      <a:pt x="8896" y="1"/>
                      <a:pt x="8687" y="171"/>
                      <a:pt x="8783" y="431"/>
                    </a:cubicBezTo>
                    <a:cubicBezTo>
                      <a:pt x="9787" y="3011"/>
                      <a:pt x="10244" y="5773"/>
                      <a:pt x="11636" y="8169"/>
                    </a:cubicBezTo>
                    <a:cubicBezTo>
                      <a:pt x="11796" y="8146"/>
                      <a:pt x="11933" y="8101"/>
                      <a:pt x="12093" y="8055"/>
                    </a:cubicBezTo>
                    <a:lnTo>
                      <a:pt x="12093" y="8055"/>
                    </a:lnTo>
                    <a:cubicBezTo>
                      <a:pt x="12024" y="8238"/>
                      <a:pt x="11956" y="8397"/>
                      <a:pt x="11887" y="8580"/>
                    </a:cubicBezTo>
                    <a:cubicBezTo>
                      <a:pt x="11796" y="8443"/>
                      <a:pt x="11727" y="8306"/>
                      <a:pt x="11636" y="8169"/>
                    </a:cubicBezTo>
                    <a:cubicBezTo>
                      <a:pt x="8846" y="8912"/>
                      <a:pt x="5826" y="9957"/>
                      <a:pt x="2873" y="9957"/>
                    </a:cubicBezTo>
                    <a:cubicBezTo>
                      <a:pt x="2105" y="9957"/>
                      <a:pt x="1342" y="9886"/>
                      <a:pt x="589" y="9721"/>
                    </a:cubicBezTo>
                    <a:cubicBezTo>
                      <a:pt x="561" y="9715"/>
                      <a:pt x="534" y="9713"/>
                      <a:pt x="508" y="9713"/>
                    </a:cubicBezTo>
                    <a:cubicBezTo>
                      <a:pt x="134" y="9713"/>
                      <a:pt x="0" y="10299"/>
                      <a:pt x="406" y="10406"/>
                    </a:cubicBezTo>
                    <a:cubicBezTo>
                      <a:pt x="1203" y="10581"/>
                      <a:pt x="2008" y="10656"/>
                      <a:pt x="2816" y="10656"/>
                    </a:cubicBezTo>
                    <a:cubicBezTo>
                      <a:pt x="6015" y="10656"/>
                      <a:pt x="9269" y="9487"/>
                      <a:pt x="12275" y="8740"/>
                    </a:cubicBezTo>
                    <a:cubicBezTo>
                      <a:pt x="12481" y="8671"/>
                      <a:pt x="12595" y="8397"/>
                      <a:pt x="12481" y="8215"/>
                    </a:cubicBezTo>
                    <a:cubicBezTo>
                      <a:pt x="10928" y="5773"/>
                      <a:pt x="10495" y="2919"/>
                      <a:pt x="9468" y="249"/>
                    </a:cubicBezTo>
                    <a:cubicBezTo>
                      <a:pt x="9404" y="76"/>
                      <a:pt x="9257" y="1"/>
                      <a:pt x="9113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6"/>
              <p:cNvSpPr/>
              <p:nvPr/>
            </p:nvSpPr>
            <p:spPr>
              <a:xfrm flipH="1">
                <a:off x="515100" y="3252161"/>
                <a:ext cx="471660" cy="453060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13202" extrusionOk="0">
                    <a:moveTo>
                      <a:pt x="7486" y="1"/>
                    </a:moveTo>
                    <a:cubicBezTo>
                      <a:pt x="7259" y="1"/>
                      <a:pt x="7023" y="249"/>
                      <a:pt x="7147" y="529"/>
                    </a:cubicBezTo>
                    <a:cubicBezTo>
                      <a:pt x="8768" y="3930"/>
                      <a:pt x="10799" y="7102"/>
                      <a:pt x="12717" y="10344"/>
                    </a:cubicBezTo>
                    <a:cubicBezTo>
                      <a:pt x="12899" y="10321"/>
                      <a:pt x="13105" y="10298"/>
                      <a:pt x="13287" y="10298"/>
                    </a:cubicBezTo>
                    <a:cubicBezTo>
                      <a:pt x="13196" y="10458"/>
                      <a:pt x="13105" y="10640"/>
                      <a:pt x="12991" y="10823"/>
                    </a:cubicBezTo>
                    <a:cubicBezTo>
                      <a:pt x="12899" y="10663"/>
                      <a:pt x="12808" y="10503"/>
                      <a:pt x="12717" y="10344"/>
                    </a:cubicBezTo>
                    <a:cubicBezTo>
                      <a:pt x="8562" y="10732"/>
                      <a:pt x="4545" y="11941"/>
                      <a:pt x="414" y="12535"/>
                    </a:cubicBezTo>
                    <a:cubicBezTo>
                      <a:pt x="1" y="12578"/>
                      <a:pt x="147" y="13201"/>
                      <a:pt x="536" y="13201"/>
                    </a:cubicBezTo>
                    <a:cubicBezTo>
                      <a:pt x="556" y="13201"/>
                      <a:pt x="576" y="13200"/>
                      <a:pt x="596" y="13197"/>
                    </a:cubicBezTo>
                    <a:cubicBezTo>
                      <a:pt x="4865" y="12603"/>
                      <a:pt x="8996" y="11302"/>
                      <a:pt x="13287" y="10983"/>
                    </a:cubicBezTo>
                    <a:cubicBezTo>
                      <a:pt x="13561" y="10960"/>
                      <a:pt x="13744" y="10709"/>
                      <a:pt x="13584" y="10458"/>
                    </a:cubicBezTo>
                    <a:cubicBezTo>
                      <a:pt x="11598" y="7057"/>
                      <a:pt x="9430" y="3747"/>
                      <a:pt x="7764" y="186"/>
                    </a:cubicBezTo>
                    <a:cubicBezTo>
                      <a:pt x="7698" y="55"/>
                      <a:pt x="7593" y="1"/>
                      <a:pt x="7486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6"/>
              <p:cNvSpPr/>
              <p:nvPr/>
            </p:nvSpPr>
            <p:spPr>
              <a:xfrm flipH="1">
                <a:off x="218991" y="3719919"/>
                <a:ext cx="18840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94" extrusionOk="0">
                    <a:moveTo>
                      <a:pt x="549" y="0"/>
                    </a:moveTo>
                    <a:lnTo>
                      <a:pt x="549" y="0"/>
                    </a:lnTo>
                    <a:cubicBezTo>
                      <a:pt x="366" y="69"/>
                      <a:pt x="184" y="114"/>
                      <a:pt x="1" y="183"/>
                    </a:cubicBezTo>
                    <a:cubicBezTo>
                      <a:pt x="138" y="320"/>
                      <a:pt x="252" y="457"/>
                      <a:pt x="389" y="594"/>
                    </a:cubicBezTo>
                    <a:cubicBezTo>
                      <a:pt x="457" y="388"/>
                      <a:pt x="503" y="206"/>
                      <a:pt x="54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6"/>
              <p:cNvSpPr/>
              <p:nvPr/>
            </p:nvSpPr>
            <p:spPr>
              <a:xfrm flipH="1">
                <a:off x="200984" y="3415310"/>
                <a:ext cx="459031" cy="452991"/>
              </a:xfrm>
              <a:custGeom>
                <a:avLst/>
                <a:gdLst/>
                <a:ahLst/>
                <a:cxnLst/>
                <a:rect l="l" t="t" r="r" b="b"/>
                <a:pathLst>
                  <a:path w="13376" h="13200" extrusionOk="0">
                    <a:moveTo>
                      <a:pt x="7388" y="1"/>
                    </a:moveTo>
                    <a:cubicBezTo>
                      <a:pt x="7137" y="1"/>
                      <a:pt x="6901" y="245"/>
                      <a:pt x="7076" y="499"/>
                    </a:cubicBezTo>
                    <a:cubicBezTo>
                      <a:pt x="9153" y="3170"/>
                      <a:pt x="9975" y="6594"/>
                      <a:pt x="12303" y="9059"/>
                    </a:cubicBezTo>
                    <a:cubicBezTo>
                      <a:pt x="12486" y="8990"/>
                      <a:pt x="12668" y="8945"/>
                      <a:pt x="12851" y="8876"/>
                    </a:cubicBezTo>
                    <a:lnTo>
                      <a:pt x="12851" y="8876"/>
                    </a:lnTo>
                    <a:cubicBezTo>
                      <a:pt x="12805" y="9082"/>
                      <a:pt x="12759" y="9264"/>
                      <a:pt x="12691" y="9470"/>
                    </a:cubicBezTo>
                    <a:cubicBezTo>
                      <a:pt x="12554" y="9333"/>
                      <a:pt x="12440" y="9196"/>
                      <a:pt x="12303" y="9059"/>
                    </a:cubicBezTo>
                    <a:cubicBezTo>
                      <a:pt x="8546" y="10289"/>
                      <a:pt x="4936" y="12493"/>
                      <a:pt x="905" y="12493"/>
                    </a:cubicBezTo>
                    <a:cubicBezTo>
                      <a:pt x="749" y="12493"/>
                      <a:pt x="592" y="12490"/>
                      <a:pt x="434" y="12483"/>
                    </a:cubicBezTo>
                    <a:cubicBezTo>
                      <a:pt x="427" y="12482"/>
                      <a:pt x="420" y="12482"/>
                      <a:pt x="413" y="12482"/>
                    </a:cubicBezTo>
                    <a:cubicBezTo>
                      <a:pt x="0" y="12482"/>
                      <a:pt x="7" y="13168"/>
                      <a:pt x="434" y="13190"/>
                    </a:cubicBezTo>
                    <a:cubicBezTo>
                      <a:pt x="586" y="13197"/>
                      <a:pt x="738" y="13200"/>
                      <a:pt x="889" y="13200"/>
                    </a:cubicBezTo>
                    <a:cubicBezTo>
                      <a:pt x="5197" y="13200"/>
                      <a:pt x="8998" y="10752"/>
                      <a:pt x="13033" y="9561"/>
                    </a:cubicBezTo>
                    <a:cubicBezTo>
                      <a:pt x="13284" y="9493"/>
                      <a:pt x="13376" y="9150"/>
                      <a:pt x="13193" y="8968"/>
                    </a:cubicBezTo>
                    <a:cubicBezTo>
                      <a:pt x="10591" y="6525"/>
                      <a:pt x="9815" y="2919"/>
                      <a:pt x="7692" y="157"/>
                    </a:cubicBezTo>
                    <a:cubicBezTo>
                      <a:pt x="7609" y="47"/>
                      <a:pt x="7497" y="1"/>
                      <a:pt x="73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4" name="Google Shape;624;p26"/>
            <p:cNvGrpSpPr/>
            <p:nvPr/>
          </p:nvGrpSpPr>
          <p:grpSpPr>
            <a:xfrm>
              <a:off x="10" y="958504"/>
              <a:ext cx="784602" cy="2259876"/>
              <a:chOff x="8208885" y="1995091"/>
              <a:chExt cx="784602" cy="2259876"/>
            </a:xfrm>
          </p:grpSpPr>
          <p:sp>
            <p:nvSpPr>
              <p:cNvPr id="625" name="Google Shape;625;p26"/>
              <p:cNvSpPr/>
              <p:nvPr/>
            </p:nvSpPr>
            <p:spPr>
              <a:xfrm flipH="1">
                <a:off x="8210156" y="1995091"/>
                <a:ext cx="783331" cy="225987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65852" extrusionOk="0">
                    <a:moveTo>
                      <a:pt x="1119" y="1"/>
                    </a:moveTo>
                    <a:lnTo>
                      <a:pt x="1073" y="183"/>
                    </a:lnTo>
                    <a:cubicBezTo>
                      <a:pt x="1" y="959"/>
                      <a:pt x="160" y="28030"/>
                      <a:pt x="320" y="33713"/>
                    </a:cubicBezTo>
                    <a:cubicBezTo>
                      <a:pt x="822" y="44624"/>
                      <a:pt x="7807" y="61081"/>
                      <a:pt x="22826" y="65851"/>
                    </a:cubicBezTo>
                    <a:lnTo>
                      <a:pt x="22826" y="16480"/>
                    </a:lnTo>
                    <a:cubicBezTo>
                      <a:pt x="16686" y="9564"/>
                      <a:pt x="9176" y="3333"/>
                      <a:pt x="1119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6"/>
              <p:cNvSpPr/>
              <p:nvPr/>
            </p:nvSpPr>
            <p:spPr>
              <a:xfrm flipH="1">
                <a:off x="8208885" y="2153744"/>
                <a:ext cx="666240" cy="1622634"/>
              </a:xfrm>
              <a:custGeom>
                <a:avLst/>
                <a:gdLst/>
                <a:ahLst/>
                <a:cxnLst/>
                <a:rect l="l" t="t" r="r" b="b"/>
                <a:pathLst>
                  <a:path w="19414" h="47283" extrusionOk="0">
                    <a:moveTo>
                      <a:pt x="478" y="1"/>
                    </a:moveTo>
                    <a:cubicBezTo>
                      <a:pt x="256" y="1"/>
                      <a:pt x="0" y="252"/>
                      <a:pt x="126" y="536"/>
                    </a:cubicBezTo>
                    <a:cubicBezTo>
                      <a:pt x="2272" y="5444"/>
                      <a:pt x="5559" y="9735"/>
                      <a:pt x="8024" y="14505"/>
                    </a:cubicBezTo>
                    <a:cubicBezTo>
                      <a:pt x="10763" y="19755"/>
                      <a:pt x="12384" y="25644"/>
                      <a:pt x="14278" y="31259"/>
                    </a:cubicBezTo>
                    <a:cubicBezTo>
                      <a:pt x="16081" y="36577"/>
                      <a:pt x="17839" y="41873"/>
                      <a:pt x="19414" y="47282"/>
                    </a:cubicBezTo>
                    <a:lnTo>
                      <a:pt x="19414" y="44863"/>
                    </a:lnTo>
                    <a:cubicBezTo>
                      <a:pt x="17907" y="39887"/>
                      <a:pt x="16264" y="34979"/>
                      <a:pt x="14598" y="30049"/>
                    </a:cubicBezTo>
                    <a:cubicBezTo>
                      <a:pt x="12817" y="24685"/>
                      <a:pt x="11174" y="19207"/>
                      <a:pt x="8617" y="14140"/>
                    </a:cubicBezTo>
                    <a:cubicBezTo>
                      <a:pt x="6221" y="9369"/>
                      <a:pt x="2888" y="5101"/>
                      <a:pt x="720" y="171"/>
                    </a:cubicBezTo>
                    <a:cubicBezTo>
                      <a:pt x="671" y="51"/>
                      <a:pt x="578" y="1"/>
                      <a:pt x="478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6"/>
              <p:cNvSpPr/>
              <p:nvPr/>
            </p:nvSpPr>
            <p:spPr>
              <a:xfrm flipH="1">
                <a:off x="8614622" y="2303544"/>
                <a:ext cx="297945" cy="245885"/>
              </a:xfrm>
              <a:custGeom>
                <a:avLst/>
                <a:gdLst/>
                <a:ahLst/>
                <a:cxnLst/>
                <a:rect l="l" t="t" r="r" b="b"/>
                <a:pathLst>
                  <a:path w="8682" h="7165" extrusionOk="0">
                    <a:moveTo>
                      <a:pt x="8339" y="0"/>
                    </a:moveTo>
                    <a:cubicBezTo>
                      <a:pt x="8162" y="0"/>
                      <a:pt x="7974" y="108"/>
                      <a:pt x="7951" y="325"/>
                    </a:cubicBezTo>
                    <a:cubicBezTo>
                      <a:pt x="7791" y="2334"/>
                      <a:pt x="7494" y="4320"/>
                      <a:pt x="7449" y="6328"/>
                    </a:cubicBezTo>
                    <a:cubicBezTo>
                      <a:pt x="7586" y="6374"/>
                      <a:pt x="7723" y="6442"/>
                      <a:pt x="7882" y="6488"/>
                    </a:cubicBezTo>
                    <a:cubicBezTo>
                      <a:pt x="7723" y="6602"/>
                      <a:pt x="7586" y="6694"/>
                      <a:pt x="7426" y="6808"/>
                    </a:cubicBezTo>
                    <a:cubicBezTo>
                      <a:pt x="7426" y="6648"/>
                      <a:pt x="7449" y="6488"/>
                      <a:pt x="7449" y="6328"/>
                    </a:cubicBezTo>
                    <a:cubicBezTo>
                      <a:pt x="5052" y="5484"/>
                      <a:pt x="2747" y="4434"/>
                      <a:pt x="647" y="3041"/>
                    </a:cubicBezTo>
                    <a:cubicBezTo>
                      <a:pt x="585" y="2999"/>
                      <a:pt x="524" y="2981"/>
                      <a:pt x="467" y="2981"/>
                    </a:cubicBezTo>
                    <a:cubicBezTo>
                      <a:pt x="186" y="2981"/>
                      <a:pt x="1" y="3426"/>
                      <a:pt x="304" y="3635"/>
                    </a:cubicBezTo>
                    <a:cubicBezTo>
                      <a:pt x="2587" y="5141"/>
                      <a:pt x="5098" y="6283"/>
                      <a:pt x="7677" y="7150"/>
                    </a:cubicBezTo>
                    <a:cubicBezTo>
                      <a:pt x="7710" y="7160"/>
                      <a:pt x="7743" y="7165"/>
                      <a:pt x="7776" y="7165"/>
                    </a:cubicBezTo>
                    <a:cubicBezTo>
                      <a:pt x="7967" y="7165"/>
                      <a:pt x="8134" y="7003"/>
                      <a:pt x="8134" y="6808"/>
                    </a:cubicBezTo>
                    <a:cubicBezTo>
                      <a:pt x="8134" y="4639"/>
                      <a:pt x="8476" y="2494"/>
                      <a:pt x="8659" y="325"/>
                    </a:cubicBezTo>
                    <a:cubicBezTo>
                      <a:pt x="8681" y="108"/>
                      <a:pt x="8516" y="0"/>
                      <a:pt x="8339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6"/>
              <p:cNvSpPr/>
              <p:nvPr/>
            </p:nvSpPr>
            <p:spPr>
              <a:xfrm flipH="1">
                <a:off x="8642036" y="2520710"/>
                <a:ext cx="15717" cy="16472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80" extrusionOk="0">
                    <a:moveTo>
                      <a:pt x="24" y="0"/>
                    </a:moveTo>
                    <a:cubicBezTo>
                      <a:pt x="24" y="160"/>
                      <a:pt x="1" y="320"/>
                      <a:pt x="1" y="480"/>
                    </a:cubicBezTo>
                    <a:cubicBezTo>
                      <a:pt x="161" y="366"/>
                      <a:pt x="298" y="274"/>
                      <a:pt x="457" y="160"/>
                    </a:cubicBezTo>
                    <a:cubicBezTo>
                      <a:pt x="298" y="114"/>
                      <a:pt x="161" y="46"/>
                      <a:pt x="2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6"/>
              <p:cNvSpPr/>
              <p:nvPr/>
            </p:nvSpPr>
            <p:spPr>
              <a:xfrm flipH="1">
                <a:off x="8452643" y="2530216"/>
                <a:ext cx="456800" cy="273064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7957" extrusionOk="0">
                    <a:moveTo>
                      <a:pt x="12884" y="0"/>
                    </a:moveTo>
                    <a:cubicBezTo>
                      <a:pt x="12749" y="0"/>
                      <a:pt x="12621" y="75"/>
                      <a:pt x="12585" y="248"/>
                    </a:cubicBezTo>
                    <a:cubicBezTo>
                      <a:pt x="12197" y="2554"/>
                      <a:pt x="11809" y="4859"/>
                      <a:pt x="11261" y="7142"/>
                    </a:cubicBezTo>
                    <a:cubicBezTo>
                      <a:pt x="11421" y="7210"/>
                      <a:pt x="11558" y="7256"/>
                      <a:pt x="11695" y="7324"/>
                    </a:cubicBezTo>
                    <a:cubicBezTo>
                      <a:pt x="11512" y="7393"/>
                      <a:pt x="11352" y="7461"/>
                      <a:pt x="11192" y="7530"/>
                    </a:cubicBezTo>
                    <a:cubicBezTo>
                      <a:pt x="11215" y="7393"/>
                      <a:pt x="11238" y="7278"/>
                      <a:pt x="11261" y="7142"/>
                    </a:cubicBezTo>
                    <a:cubicBezTo>
                      <a:pt x="7700" y="5635"/>
                      <a:pt x="3980" y="4494"/>
                      <a:pt x="670" y="2462"/>
                    </a:cubicBezTo>
                    <a:cubicBezTo>
                      <a:pt x="609" y="2427"/>
                      <a:pt x="550" y="2411"/>
                      <a:pt x="494" y="2411"/>
                    </a:cubicBezTo>
                    <a:cubicBezTo>
                      <a:pt x="193" y="2411"/>
                      <a:pt x="0" y="2863"/>
                      <a:pt x="328" y="3056"/>
                    </a:cubicBezTo>
                    <a:cubicBezTo>
                      <a:pt x="3751" y="5179"/>
                      <a:pt x="7655" y="6343"/>
                      <a:pt x="11352" y="7918"/>
                    </a:cubicBezTo>
                    <a:cubicBezTo>
                      <a:pt x="11404" y="7944"/>
                      <a:pt x="11462" y="7957"/>
                      <a:pt x="11520" y="7957"/>
                    </a:cubicBezTo>
                    <a:cubicBezTo>
                      <a:pt x="11663" y="7957"/>
                      <a:pt x="11805" y="7875"/>
                      <a:pt x="11854" y="7712"/>
                    </a:cubicBezTo>
                    <a:cubicBezTo>
                      <a:pt x="12425" y="5315"/>
                      <a:pt x="12859" y="2873"/>
                      <a:pt x="13270" y="431"/>
                    </a:cubicBezTo>
                    <a:cubicBezTo>
                      <a:pt x="13311" y="170"/>
                      <a:pt x="13088" y="0"/>
                      <a:pt x="1288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6"/>
              <p:cNvSpPr/>
              <p:nvPr/>
            </p:nvSpPr>
            <p:spPr>
              <a:xfrm flipH="1">
                <a:off x="8282669" y="2707229"/>
                <a:ext cx="642389" cy="385145"/>
              </a:xfrm>
              <a:custGeom>
                <a:avLst/>
                <a:gdLst/>
                <a:ahLst/>
                <a:cxnLst/>
                <a:rect l="l" t="t" r="r" b="b"/>
                <a:pathLst>
                  <a:path w="18719" h="11223" extrusionOk="0">
                    <a:moveTo>
                      <a:pt x="18297" y="1"/>
                    </a:moveTo>
                    <a:cubicBezTo>
                      <a:pt x="18165" y="1"/>
                      <a:pt x="18043" y="76"/>
                      <a:pt x="18016" y="249"/>
                    </a:cubicBezTo>
                    <a:cubicBezTo>
                      <a:pt x="17377" y="3764"/>
                      <a:pt x="16007" y="7074"/>
                      <a:pt x="14843" y="10452"/>
                    </a:cubicBezTo>
                    <a:cubicBezTo>
                      <a:pt x="14957" y="10474"/>
                      <a:pt x="15048" y="10520"/>
                      <a:pt x="15163" y="10543"/>
                    </a:cubicBezTo>
                    <a:cubicBezTo>
                      <a:pt x="15026" y="10611"/>
                      <a:pt x="14866" y="10703"/>
                      <a:pt x="14729" y="10771"/>
                    </a:cubicBezTo>
                    <a:cubicBezTo>
                      <a:pt x="14775" y="10657"/>
                      <a:pt x="14820" y="10566"/>
                      <a:pt x="14843" y="10452"/>
                    </a:cubicBezTo>
                    <a:cubicBezTo>
                      <a:pt x="9913" y="8922"/>
                      <a:pt x="5553" y="5978"/>
                      <a:pt x="577" y="4517"/>
                    </a:cubicBezTo>
                    <a:cubicBezTo>
                      <a:pt x="538" y="4505"/>
                      <a:pt x="501" y="4499"/>
                      <a:pt x="466" y="4499"/>
                    </a:cubicBezTo>
                    <a:cubicBezTo>
                      <a:pt x="116" y="4499"/>
                      <a:pt x="0" y="5075"/>
                      <a:pt x="395" y="5179"/>
                    </a:cubicBezTo>
                    <a:cubicBezTo>
                      <a:pt x="5462" y="6663"/>
                      <a:pt x="9890" y="9721"/>
                      <a:pt x="14980" y="11205"/>
                    </a:cubicBezTo>
                    <a:cubicBezTo>
                      <a:pt x="15013" y="11217"/>
                      <a:pt x="15046" y="11223"/>
                      <a:pt x="15078" y="11223"/>
                    </a:cubicBezTo>
                    <a:cubicBezTo>
                      <a:pt x="15224" y="11223"/>
                      <a:pt x="15353" y="11107"/>
                      <a:pt x="15391" y="10977"/>
                    </a:cubicBezTo>
                    <a:cubicBezTo>
                      <a:pt x="16578" y="7484"/>
                      <a:pt x="18016" y="4083"/>
                      <a:pt x="18678" y="431"/>
                    </a:cubicBezTo>
                    <a:cubicBezTo>
                      <a:pt x="18719" y="171"/>
                      <a:pt x="18496" y="1"/>
                      <a:pt x="18297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1" name="Google Shape;631;p26"/>
            <p:cNvGrpSpPr/>
            <p:nvPr/>
          </p:nvGrpSpPr>
          <p:grpSpPr>
            <a:xfrm>
              <a:off x="0" y="539500"/>
              <a:ext cx="2167400" cy="4225525"/>
              <a:chOff x="2832225" y="556225"/>
              <a:chExt cx="2167400" cy="4225525"/>
            </a:xfrm>
          </p:grpSpPr>
          <p:sp>
            <p:nvSpPr>
              <p:cNvPr id="632" name="Google Shape;632;p26"/>
              <p:cNvSpPr/>
              <p:nvPr/>
            </p:nvSpPr>
            <p:spPr>
              <a:xfrm>
                <a:off x="2832225" y="1205325"/>
                <a:ext cx="1577300" cy="3576350"/>
              </a:xfrm>
              <a:custGeom>
                <a:avLst/>
                <a:gdLst/>
                <a:ahLst/>
                <a:cxnLst/>
                <a:rect l="l" t="t" r="r" b="b"/>
                <a:pathLst>
                  <a:path w="63092" h="143054" extrusionOk="0">
                    <a:moveTo>
                      <a:pt x="51068" y="1"/>
                    </a:moveTo>
                    <a:lnTo>
                      <a:pt x="51911" y="2530"/>
                    </a:lnTo>
                    <a:lnTo>
                      <a:pt x="44324" y="13932"/>
                    </a:lnTo>
                    <a:cubicBezTo>
                      <a:pt x="44324" y="13932"/>
                      <a:pt x="43614" y="41485"/>
                      <a:pt x="32833" y="48140"/>
                    </a:cubicBezTo>
                    <a:cubicBezTo>
                      <a:pt x="29670" y="50093"/>
                      <a:pt x="27435" y="50827"/>
                      <a:pt x="25373" y="50827"/>
                    </a:cubicBezTo>
                    <a:cubicBezTo>
                      <a:pt x="20409" y="50827"/>
                      <a:pt x="16454" y="46568"/>
                      <a:pt x="2973" y="44813"/>
                    </a:cubicBezTo>
                    <a:cubicBezTo>
                      <a:pt x="1953" y="44679"/>
                      <a:pt x="977" y="44591"/>
                      <a:pt x="1" y="44502"/>
                    </a:cubicBezTo>
                    <a:lnTo>
                      <a:pt x="1" y="83501"/>
                    </a:lnTo>
                    <a:cubicBezTo>
                      <a:pt x="2650" y="83866"/>
                      <a:pt x="5461" y="84019"/>
                      <a:pt x="8309" y="84019"/>
                    </a:cubicBezTo>
                    <a:cubicBezTo>
                      <a:pt x="22776" y="84019"/>
                      <a:pt x="38201" y="80085"/>
                      <a:pt x="38201" y="80085"/>
                    </a:cubicBezTo>
                    <a:lnTo>
                      <a:pt x="38201" y="80085"/>
                    </a:lnTo>
                    <a:cubicBezTo>
                      <a:pt x="35717" y="84211"/>
                      <a:pt x="38201" y="129822"/>
                      <a:pt x="38201" y="137320"/>
                    </a:cubicBezTo>
                    <a:cubicBezTo>
                      <a:pt x="38201" y="141915"/>
                      <a:pt x="39466" y="143053"/>
                      <a:pt x="41018" y="143053"/>
                    </a:cubicBezTo>
                    <a:cubicBezTo>
                      <a:pt x="41984" y="143053"/>
                      <a:pt x="43061" y="142612"/>
                      <a:pt x="44014" y="142289"/>
                    </a:cubicBezTo>
                    <a:cubicBezTo>
                      <a:pt x="46498" y="141446"/>
                      <a:pt x="44014" y="114071"/>
                      <a:pt x="45655" y="104976"/>
                    </a:cubicBezTo>
                    <a:cubicBezTo>
                      <a:pt x="47341" y="95836"/>
                      <a:pt x="56481" y="70102"/>
                      <a:pt x="59764" y="44413"/>
                    </a:cubicBezTo>
                    <a:cubicBezTo>
                      <a:pt x="63092" y="18681"/>
                      <a:pt x="51069" y="2"/>
                      <a:pt x="51068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6"/>
              <p:cNvSpPr/>
              <p:nvPr/>
            </p:nvSpPr>
            <p:spPr>
              <a:xfrm>
                <a:off x="3564300" y="973500"/>
                <a:ext cx="350525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14021" h="6479" extrusionOk="0">
                    <a:moveTo>
                      <a:pt x="2663" y="1"/>
                    </a:moveTo>
                    <a:cubicBezTo>
                      <a:pt x="1642" y="1"/>
                      <a:pt x="799" y="178"/>
                      <a:pt x="267" y="711"/>
                    </a:cubicBezTo>
                    <a:cubicBezTo>
                      <a:pt x="1" y="977"/>
                      <a:pt x="2840" y="4926"/>
                      <a:pt x="5946" y="5769"/>
                    </a:cubicBezTo>
                    <a:cubicBezTo>
                      <a:pt x="7099" y="6079"/>
                      <a:pt x="8564" y="6301"/>
                      <a:pt x="9983" y="6479"/>
                    </a:cubicBezTo>
                    <a:cubicBezTo>
                      <a:pt x="11270" y="5724"/>
                      <a:pt x="12601" y="5192"/>
                      <a:pt x="14021" y="4970"/>
                    </a:cubicBezTo>
                    <a:lnTo>
                      <a:pt x="13133" y="2841"/>
                    </a:lnTo>
                    <a:cubicBezTo>
                      <a:pt x="13133" y="2841"/>
                      <a:pt x="6611" y="1"/>
                      <a:pt x="2663" y="1"/>
                    </a:cubicBezTo>
                    <a:close/>
                  </a:path>
                </a:pathLst>
              </a:custGeom>
              <a:solidFill>
                <a:srgbClr val="D6C4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6"/>
              <p:cNvSpPr/>
              <p:nvPr/>
            </p:nvSpPr>
            <p:spPr>
              <a:xfrm>
                <a:off x="3579825" y="1004575"/>
                <a:ext cx="329450" cy="153400"/>
              </a:xfrm>
              <a:custGeom>
                <a:avLst/>
                <a:gdLst/>
                <a:ahLst/>
                <a:cxnLst/>
                <a:rect l="l" t="t" r="r" b="b"/>
                <a:pathLst>
                  <a:path w="13178" h="613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1687" y="4038"/>
                      <a:pt x="4260" y="5546"/>
                    </a:cubicBezTo>
                    <a:cubicBezTo>
                      <a:pt x="5001" y="5981"/>
                      <a:pt x="6008" y="6136"/>
                      <a:pt x="7066" y="6136"/>
                    </a:cubicBezTo>
                    <a:cubicBezTo>
                      <a:pt x="9678" y="6136"/>
                      <a:pt x="12601" y="5191"/>
                      <a:pt x="12601" y="5191"/>
                    </a:cubicBezTo>
                    <a:lnTo>
                      <a:pt x="13178" y="4748"/>
                    </a:lnTo>
                    <a:cubicBezTo>
                      <a:pt x="13134" y="4526"/>
                      <a:pt x="2352" y="1864"/>
                      <a:pt x="1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6"/>
              <p:cNvSpPr/>
              <p:nvPr/>
            </p:nvSpPr>
            <p:spPr>
              <a:xfrm>
                <a:off x="3931450" y="577300"/>
                <a:ext cx="1068175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42727" h="25553" extrusionOk="0">
                    <a:moveTo>
                      <a:pt x="41170" y="0"/>
                    </a:moveTo>
                    <a:cubicBezTo>
                      <a:pt x="40779" y="0"/>
                      <a:pt x="40392" y="310"/>
                      <a:pt x="40552" y="764"/>
                    </a:cubicBezTo>
                    <a:cubicBezTo>
                      <a:pt x="41307" y="2982"/>
                      <a:pt x="40597" y="6620"/>
                      <a:pt x="39399" y="8706"/>
                    </a:cubicBezTo>
                    <a:cubicBezTo>
                      <a:pt x="38245" y="10747"/>
                      <a:pt x="35849" y="11811"/>
                      <a:pt x="33808" y="12699"/>
                    </a:cubicBezTo>
                    <a:cubicBezTo>
                      <a:pt x="31469" y="13769"/>
                      <a:pt x="29165" y="14273"/>
                      <a:pt x="26675" y="14273"/>
                    </a:cubicBezTo>
                    <a:cubicBezTo>
                      <a:pt x="26379" y="14273"/>
                      <a:pt x="26080" y="14266"/>
                      <a:pt x="25778" y="14252"/>
                    </a:cubicBezTo>
                    <a:cubicBezTo>
                      <a:pt x="23471" y="14163"/>
                      <a:pt x="21208" y="13852"/>
                      <a:pt x="18945" y="13852"/>
                    </a:cubicBezTo>
                    <a:cubicBezTo>
                      <a:pt x="13666" y="13897"/>
                      <a:pt x="0" y="17357"/>
                      <a:pt x="3505" y="25211"/>
                    </a:cubicBezTo>
                    <a:cubicBezTo>
                      <a:pt x="3605" y="25452"/>
                      <a:pt x="3787" y="25553"/>
                      <a:pt x="3976" y="25553"/>
                    </a:cubicBezTo>
                    <a:cubicBezTo>
                      <a:pt x="4377" y="25553"/>
                      <a:pt x="4811" y="25102"/>
                      <a:pt x="4570" y="24589"/>
                    </a:cubicBezTo>
                    <a:cubicBezTo>
                      <a:pt x="1997" y="18733"/>
                      <a:pt x="12823" y="15672"/>
                      <a:pt x="16727" y="15272"/>
                    </a:cubicBezTo>
                    <a:cubicBezTo>
                      <a:pt x="17489" y="15189"/>
                      <a:pt x="18245" y="15156"/>
                      <a:pt x="19000" y="15156"/>
                    </a:cubicBezTo>
                    <a:cubicBezTo>
                      <a:pt x="20266" y="15156"/>
                      <a:pt x="21527" y="15250"/>
                      <a:pt x="22805" y="15361"/>
                    </a:cubicBezTo>
                    <a:cubicBezTo>
                      <a:pt x="24137" y="15463"/>
                      <a:pt x="25455" y="15566"/>
                      <a:pt x="26774" y="15566"/>
                    </a:cubicBezTo>
                    <a:cubicBezTo>
                      <a:pt x="27740" y="15566"/>
                      <a:pt x="28707" y="15511"/>
                      <a:pt x="29682" y="15361"/>
                    </a:cubicBezTo>
                    <a:cubicBezTo>
                      <a:pt x="33099" y="14829"/>
                      <a:pt x="37668" y="13009"/>
                      <a:pt x="39887" y="10259"/>
                    </a:cubicBezTo>
                    <a:cubicBezTo>
                      <a:pt x="41750" y="7863"/>
                      <a:pt x="42726" y="3337"/>
                      <a:pt x="41795" y="453"/>
                    </a:cubicBezTo>
                    <a:cubicBezTo>
                      <a:pt x="41689" y="135"/>
                      <a:pt x="41428" y="0"/>
                      <a:pt x="41170" y="0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6"/>
              <p:cNvSpPr/>
              <p:nvPr/>
            </p:nvSpPr>
            <p:spPr>
              <a:xfrm>
                <a:off x="4668325" y="659325"/>
                <a:ext cx="119450" cy="2925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11700" extrusionOk="0">
                    <a:moveTo>
                      <a:pt x="3790" y="1"/>
                    </a:moveTo>
                    <a:cubicBezTo>
                      <a:pt x="3468" y="1"/>
                      <a:pt x="3158" y="211"/>
                      <a:pt x="3180" y="633"/>
                    </a:cubicBezTo>
                    <a:cubicBezTo>
                      <a:pt x="3535" y="4582"/>
                      <a:pt x="2603" y="7554"/>
                      <a:pt x="340" y="10793"/>
                    </a:cubicBezTo>
                    <a:cubicBezTo>
                      <a:pt x="0" y="11257"/>
                      <a:pt x="436" y="11700"/>
                      <a:pt x="882" y="11700"/>
                    </a:cubicBezTo>
                    <a:cubicBezTo>
                      <a:pt x="1075" y="11700"/>
                      <a:pt x="1271" y="11616"/>
                      <a:pt x="1405" y="11414"/>
                    </a:cubicBezTo>
                    <a:cubicBezTo>
                      <a:pt x="3801" y="7998"/>
                      <a:pt x="4777" y="4804"/>
                      <a:pt x="4467" y="633"/>
                    </a:cubicBezTo>
                    <a:cubicBezTo>
                      <a:pt x="4444" y="211"/>
                      <a:pt x="4112" y="1"/>
                      <a:pt x="3790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6"/>
              <p:cNvSpPr/>
              <p:nvPr/>
            </p:nvSpPr>
            <p:spPr>
              <a:xfrm>
                <a:off x="4637600" y="771900"/>
                <a:ext cx="1228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3101" extrusionOk="0">
                    <a:moveTo>
                      <a:pt x="864" y="1"/>
                    </a:moveTo>
                    <a:cubicBezTo>
                      <a:pt x="424" y="1"/>
                      <a:pt x="0" y="627"/>
                      <a:pt x="371" y="1099"/>
                    </a:cubicBezTo>
                    <a:cubicBezTo>
                      <a:pt x="1214" y="2208"/>
                      <a:pt x="2457" y="2918"/>
                      <a:pt x="3832" y="3096"/>
                    </a:cubicBezTo>
                    <a:cubicBezTo>
                      <a:pt x="3861" y="3099"/>
                      <a:pt x="3888" y="3100"/>
                      <a:pt x="3916" y="3100"/>
                    </a:cubicBezTo>
                    <a:cubicBezTo>
                      <a:pt x="4651" y="3100"/>
                      <a:pt x="4913" y="1982"/>
                      <a:pt x="4143" y="1853"/>
                    </a:cubicBezTo>
                    <a:cubicBezTo>
                      <a:pt x="2989" y="1720"/>
                      <a:pt x="2013" y="1144"/>
                      <a:pt x="1259" y="212"/>
                    </a:cubicBezTo>
                    <a:cubicBezTo>
                      <a:pt x="1142" y="63"/>
                      <a:pt x="1002" y="1"/>
                      <a:pt x="864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6"/>
              <p:cNvSpPr/>
              <p:nvPr/>
            </p:nvSpPr>
            <p:spPr>
              <a:xfrm>
                <a:off x="4401400" y="923400"/>
                <a:ext cx="27030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7367" extrusionOk="0">
                    <a:moveTo>
                      <a:pt x="873" y="1"/>
                    </a:moveTo>
                    <a:cubicBezTo>
                      <a:pt x="417" y="1"/>
                      <a:pt x="0" y="648"/>
                      <a:pt x="369" y="1118"/>
                    </a:cubicBezTo>
                    <a:cubicBezTo>
                      <a:pt x="1611" y="2626"/>
                      <a:pt x="2898" y="4090"/>
                      <a:pt x="4540" y="5155"/>
                    </a:cubicBezTo>
                    <a:cubicBezTo>
                      <a:pt x="6137" y="6176"/>
                      <a:pt x="8000" y="6752"/>
                      <a:pt x="9775" y="7329"/>
                    </a:cubicBezTo>
                    <a:cubicBezTo>
                      <a:pt x="9852" y="7355"/>
                      <a:pt x="9924" y="7366"/>
                      <a:pt x="9991" y="7366"/>
                    </a:cubicBezTo>
                    <a:cubicBezTo>
                      <a:pt x="10624" y="7366"/>
                      <a:pt x="10812" y="6332"/>
                      <a:pt x="10130" y="6131"/>
                    </a:cubicBezTo>
                    <a:cubicBezTo>
                      <a:pt x="8400" y="5554"/>
                      <a:pt x="6669" y="5022"/>
                      <a:pt x="5161" y="4046"/>
                    </a:cubicBezTo>
                    <a:cubicBezTo>
                      <a:pt x="3608" y="3070"/>
                      <a:pt x="2454" y="1606"/>
                      <a:pt x="1301" y="230"/>
                    </a:cubicBezTo>
                    <a:cubicBezTo>
                      <a:pt x="1171" y="68"/>
                      <a:pt x="1020" y="1"/>
                      <a:pt x="873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6"/>
              <p:cNvSpPr/>
              <p:nvPr/>
            </p:nvSpPr>
            <p:spPr>
              <a:xfrm>
                <a:off x="2944250" y="556225"/>
                <a:ext cx="10682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25553" extrusionOk="0">
                    <a:moveTo>
                      <a:pt x="1586" y="0"/>
                    </a:moveTo>
                    <a:cubicBezTo>
                      <a:pt x="1336" y="0"/>
                      <a:pt x="1083" y="136"/>
                      <a:pt x="977" y="453"/>
                    </a:cubicBezTo>
                    <a:cubicBezTo>
                      <a:pt x="1" y="3426"/>
                      <a:pt x="1021" y="8129"/>
                      <a:pt x="3062" y="10480"/>
                    </a:cubicBezTo>
                    <a:cubicBezTo>
                      <a:pt x="5369" y="13098"/>
                      <a:pt x="9718" y="14829"/>
                      <a:pt x="13045" y="15361"/>
                    </a:cubicBezTo>
                    <a:cubicBezTo>
                      <a:pt x="14026" y="15515"/>
                      <a:pt x="15008" y="15571"/>
                      <a:pt x="15992" y="15571"/>
                    </a:cubicBezTo>
                    <a:cubicBezTo>
                      <a:pt x="18614" y="15571"/>
                      <a:pt x="21244" y="15173"/>
                      <a:pt x="23866" y="15173"/>
                    </a:cubicBezTo>
                    <a:cubicBezTo>
                      <a:pt x="24801" y="15173"/>
                      <a:pt x="25734" y="15224"/>
                      <a:pt x="26666" y="15361"/>
                    </a:cubicBezTo>
                    <a:cubicBezTo>
                      <a:pt x="30482" y="15849"/>
                      <a:pt x="40686" y="18910"/>
                      <a:pt x="38157" y="24589"/>
                    </a:cubicBezTo>
                    <a:cubicBezTo>
                      <a:pt x="37946" y="25102"/>
                      <a:pt x="38370" y="25553"/>
                      <a:pt x="38775" y="25553"/>
                    </a:cubicBezTo>
                    <a:cubicBezTo>
                      <a:pt x="38966" y="25553"/>
                      <a:pt x="39153" y="25452"/>
                      <a:pt x="39266" y="25211"/>
                    </a:cubicBezTo>
                    <a:cubicBezTo>
                      <a:pt x="42727" y="17357"/>
                      <a:pt x="29062" y="13897"/>
                      <a:pt x="23826" y="13852"/>
                    </a:cubicBezTo>
                    <a:cubicBezTo>
                      <a:pt x="21431" y="13852"/>
                      <a:pt x="19035" y="14207"/>
                      <a:pt x="16595" y="14296"/>
                    </a:cubicBezTo>
                    <a:cubicBezTo>
                      <a:pt x="16493" y="14298"/>
                      <a:pt x="16392" y="14298"/>
                      <a:pt x="16291" y="14298"/>
                    </a:cubicBezTo>
                    <a:cubicBezTo>
                      <a:pt x="13574" y="14298"/>
                      <a:pt x="11133" y="13721"/>
                      <a:pt x="8608" y="12566"/>
                    </a:cubicBezTo>
                    <a:cubicBezTo>
                      <a:pt x="6434" y="11590"/>
                      <a:pt x="4172" y="10480"/>
                      <a:pt x="3107" y="8218"/>
                    </a:cubicBezTo>
                    <a:cubicBezTo>
                      <a:pt x="2131" y="6132"/>
                      <a:pt x="1465" y="2938"/>
                      <a:pt x="2175" y="764"/>
                    </a:cubicBezTo>
                    <a:cubicBezTo>
                      <a:pt x="2335" y="310"/>
                      <a:pt x="1965" y="0"/>
                      <a:pt x="1586" y="0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6"/>
              <p:cNvSpPr/>
              <p:nvPr/>
            </p:nvSpPr>
            <p:spPr>
              <a:xfrm>
                <a:off x="3156125" y="638250"/>
                <a:ext cx="119775" cy="292500"/>
              </a:xfrm>
              <a:custGeom>
                <a:avLst/>
                <a:gdLst/>
                <a:ahLst/>
                <a:cxnLst/>
                <a:rect l="l" t="t" r="r" b="b"/>
                <a:pathLst>
                  <a:path w="4791" h="11700" extrusionOk="0">
                    <a:moveTo>
                      <a:pt x="1004" y="1"/>
                    </a:moveTo>
                    <a:cubicBezTo>
                      <a:pt x="688" y="1"/>
                      <a:pt x="355" y="212"/>
                      <a:pt x="311" y="633"/>
                    </a:cubicBezTo>
                    <a:cubicBezTo>
                      <a:pt x="0" y="4804"/>
                      <a:pt x="976" y="7998"/>
                      <a:pt x="3372" y="11414"/>
                    </a:cubicBezTo>
                    <a:cubicBezTo>
                      <a:pt x="3507" y="11616"/>
                      <a:pt x="3702" y="11700"/>
                      <a:pt x="3897" y="11700"/>
                    </a:cubicBezTo>
                    <a:cubicBezTo>
                      <a:pt x="4345" y="11700"/>
                      <a:pt x="4791" y="11257"/>
                      <a:pt x="4481" y="10793"/>
                    </a:cubicBezTo>
                    <a:cubicBezTo>
                      <a:pt x="2219" y="7554"/>
                      <a:pt x="1287" y="4582"/>
                      <a:pt x="1597" y="633"/>
                    </a:cubicBezTo>
                    <a:cubicBezTo>
                      <a:pt x="1620" y="212"/>
                      <a:pt x="1320" y="1"/>
                      <a:pt x="1004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6"/>
              <p:cNvSpPr/>
              <p:nvPr/>
            </p:nvSpPr>
            <p:spPr>
              <a:xfrm>
                <a:off x="3183450" y="750825"/>
                <a:ext cx="1239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3101" extrusionOk="0">
                    <a:moveTo>
                      <a:pt x="4075" y="1"/>
                    </a:moveTo>
                    <a:cubicBezTo>
                      <a:pt x="3930" y="1"/>
                      <a:pt x="3782" y="63"/>
                      <a:pt x="3655" y="212"/>
                    </a:cubicBezTo>
                    <a:cubicBezTo>
                      <a:pt x="2945" y="1144"/>
                      <a:pt x="1969" y="1720"/>
                      <a:pt x="771" y="1853"/>
                    </a:cubicBezTo>
                    <a:cubicBezTo>
                      <a:pt x="1" y="1982"/>
                      <a:pt x="303" y="3100"/>
                      <a:pt x="1042" y="3100"/>
                    </a:cubicBezTo>
                    <a:cubicBezTo>
                      <a:pt x="1069" y="3100"/>
                      <a:pt x="1097" y="3099"/>
                      <a:pt x="1126" y="3096"/>
                    </a:cubicBezTo>
                    <a:cubicBezTo>
                      <a:pt x="2501" y="2918"/>
                      <a:pt x="3699" y="2208"/>
                      <a:pt x="4586" y="1099"/>
                    </a:cubicBezTo>
                    <a:cubicBezTo>
                      <a:pt x="4957" y="627"/>
                      <a:pt x="4533" y="1"/>
                      <a:pt x="4075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6"/>
              <p:cNvSpPr/>
              <p:nvPr/>
            </p:nvSpPr>
            <p:spPr>
              <a:xfrm>
                <a:off x="3272275" y="902325"/>
                <a:ext cx="27105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7367" extrusionOk="0">
                    <a:moveTo>
                      <a:pt x="9979" y="1"/>
                    </a:moveTo>
                    <a:cubicBezTo>
                      <a:pt x="9833" y="1"/>
                      <a:pt x="9682" y="68"/>
                      <a:pt x="9552" y="230"/>
                    </a:cubicBezTo>
                    <a:cubicBezTo>
                      <a:pt x="8398" y="1606"/>
                      <a:pt x="7200" y="3025"/>
                      <a:pt x="5648" y="4046"/>
                    </a:cubicBezTo>
                    <a:cubicBezTo>
                      <a:pt x="4139" y="5022"/>
                      <a:pt x="2409" y="5554"/>
                      <a:pt x="723" y="6131"/>
                    </a:cubicBezTo>
                    <a:cubicBezTo>
                      <a:pt x="1" y="6332"/>
                      <a:pt x="222" y="7366"/>
                      <a:pt x="828" y="7366"/>
                    </a:cubicBezTo>
                    <a:cubicBezTo>
                      <a:pt x="892" y="7366"/>
                      <a:pt x="961" y="7355"/>
                      <a:pt x="1033" y="7329"/>
                    </a:cubicBezTo>
                    <a:cubicBezTo>
                      <a:pt x="2852" y="6752"/>
                      <a:pt x="4671" y="6176"/>
                      <a:pt x="6313" y="5155"/>
                    </a:cubicBezTo>
                    <a:cubicBezTo>
                      <a:pt x="7955" y="4090"/>
                      <a:pt x="9197" y="2582"/>
                      <a:pt x="10439" y="1118"/>
                    </a:cubicBezTo>
                    <a:cubicBezTo>
                      <a:pt x="10842" y="648"/>
                      <a:pt x="10433" y="1"/>
                      <a:pt x="9979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6"/>
              <p:cNvSpPr/>
              <p:nvPr/>
            </p:nvSpPr>
            <p:spPr>
              <a:xfrm>
                <a:off x="3991100" y="3166400"/>
                <a:ext cx="320825" cy="1526200"/>
              </a:xfrm>
              <a:custGeom>
                <a:avLst/>
                <a:gdLst/>
                <a:ahLst/>
                <a:cxnLst/>
                <a:rect l="l" t="t" r="r" b="b"/>
                <a:pathLst>
                  <a:path w="12833" h="61048" extrusionOk="0">
                    <a:moveTo>
                      <a:pt x="6399" y="0"/>
                    </a:moveTo>
                    <a:cubicBezTo>
                      <a:pt x="4979" y="5458"/>
                      <a:pt x="3560" y="10471"/>
                      <a:pt x="2317" y="14775"/>
                    </a:cubicBezTo>
                    <a:cubicBezTo>
                      <a:pt x="4181" y="21341"/>
                      <a:pt x="6000" y="27864"/>
                      <a:pt x="6355" y="29416"/>
                    </a:cubicBezTo>
                    <a:cubicBezTo>
                      <a:pt x="7198" y="32744"/>
                      <a:pt x="4713" y="46853"/>
                      <a:pt x="2229" y="52665"/>
                    </a:cubicBezTo>
                    <a:cubicBezTo>
                      <a:pt x="1" y="57837"/>
                      <a:pt x="1768" y="61047"/>
                      <a:pt x="3949" y="61047"/>
                    </a:cubicBezTo>
                    <a:cubicBezTo>
                      <a:pt x="4200" y="61047"/>
                      <a:pt x="4457" y="61005"/>
                      <a:pt x="4713" y="60918"/>
                    </a:cubicBezTo>
                    <a:cubicBezTo>
                      <a:pt x="7198" y="60119"/>
                      <a:pt x="11368" y="39355"/>
                      <a:pt x="12167" y="33587"/>
                    </a:cubicBezTo>
                    <a:cubicBezTo>
                      <a:pt x="12832" y="29017"/>
                      <a:pt x="8351" y="8519"/>
                      <a:pt x="6399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6"/>
              <p:cNvSpPr/>
              <p:nvPr/>
            </p:nvSpPr>
            <p:spPr>
              <a:xfrm>
                <a:off x="3942525" y="3072125"/>
                <a:ext cx="208575" cy="463675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18547" extrusionOk="0">
                    <a:moveTo>
                      <a:pt x="7499" y="0"/>
                    </a:moveTo>
                    <a:lnTo>
                      <a:pt x="1" y="3328"/>
                    </a:lnTo>
                    <a:cubicBezTo>
                      <a:pt x="1" y="3328"/>
                      <a:pt x="2175" y="10959"/>
                      <a:pt x="4260" y="18546"/>
                    </a:cubicBezTo>
                    <a:cubicBezTo>
                      <a:pt x="5503" y="14242"/>
                      <a:pt x="6922" y="9229"/>
                      <a:pt x="8342" y="3771"/>
                    </a:cubicBezTo>
                    <a:cubicBezTo>
                      <a:pt x="7810" y="1464"/>
                      <a:pt x="7499" y="0"/>
                      <a:pt x="7499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6"/>
              <p:cNvSpPr/>
              <p:nvPr/>
            </p:nvSpPr>
            <p:spPr>
              <a:xfrm>
                <a:off x="3931450" y="4616125"/>
                <a:ext cx="28850" cy="14645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5858" extrusionOk="0">
                    <a:moveTo>
                      <a:pt x="1154" y="0"/>
                    </a:moveTo>
                    <a:cubicBezTo>
                      <a:pt x="755" y="1953"/>
                      <a:pt x="311" y="4215"/>
                      <a:pt x="0" y="5857"/>
                    </a:cubicBezTo>
                    <a:lnTo>
                      <a:pt x="45" y="5857"/>
                    </a:lnTo>
                    <a:cubicBezTo>
                      <a:pt x="755" y="5635"/>
                      <a:pt x="1065" y="3328"/>
                      <a:pt x="1154" y="0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6"/>
              <p:cNvSpPr/>
              <p:nvPr/>
            </p:nvSpPr>
            <p:spPr>
              <a:xfrm>
                <a:off x="4021300" y="3166400"/>
                <a:ext cx="276200" cy="1526275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61051" extrusionOk="0">
                    <a:moveTo>
                      <a:pt x="5191" y="0"/>
                    </a:moveTo>
                    <a:cubicBezTo>
                      <a:pt x="3771" y="5458"/>
                      <a:pt x="2352" y="10471"/>
                      <a:pt x="1109" y="14775"/>
                    </a:cubicBezTo>
                    <a:cubicBezTo>
                      <a:pt x="2973" y="21341"/>
                      <a:pt x="4792" y="27864"/>
                      <a:pt x="5147" y="29416"/>
                    </a:cubicBezTo>
                    <a:cubicBezTo>
                      <a:pt x="5280" y="29860"/>
                      <a:pt x="5324" y="30481"/>
                      <a:pt x="5324" y="31280"/>
                    </a:cubicBezTo>
                    <a:cubicBezTo>
                      <a:pt x="5324" y="36382"/>
                      <a:pt x="3195" y="47607"/>
                      <a:pt x="1021" y="52665"/>
                    </a:cubicBezTo>
                    <a:cubicBezTo>
                      <a:pt x="311" y="54351"/>
                      <a:pt x="0" y="55815"/>
                      <a:pt x="0" y="57058"/>
                    </a:cubicBezTo>
                    <a:cubicBezTo>
                      <a:pt x="0" y="59587"/>
                      <a:pt x="1287" y="61051"/>
                      <a:pt x="2751" y="61051"/>
                    </a:cubicBezTo>
                    <a:cubicBezTo>
                      <a:pt x="3017" y="61051"/>
                      <a:pt x="3239" y="61006"/>
                      <a:pt x="3505" y="60918"/>
                    </a:cubicBezTo>
                    <a:cubicBezTo>
                      <a:pt x="5990" y="60119"/>
                      <a:pt x="10160" y="39355"/>
                      <a:pt x="10959" y="33587"/>
                    </a:cubicBezTo>
                    <a:cubicBezTo>
                      <a:pt x="11003" y="33276"/>
                      <a:pt x="11048" y="32877"/>
                      <a:pt x="11048" y="32433"/>
                    </a:cubicBezTo>
                    <a:cubicBezTo>
                      <a:pt x="11048" y="26311"/>
                      <a:pt x="7010" y="7942"/>
                      <a:pt x="5191" y="0"/>
                    </a:cubicBezTo>
                    <a:close/>
                  </a:path>
                </a:pathLst>
              </a:custGeom>
              <a:solidFill>
                <a:srgbClr val="DCA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6"/>
              <p:cNvSpPr/>
              <p:nvPr/>
            </p:nvSpPr>
            <p:spPr>
              <a:xfrm>
                <a:off x="2832225" y="1553625"/>
                <a:ext cx="1173550" cy="1383200"/>
              </a:xfrm>
              <a:custGeom>
                <a:avLst/>
                <a:gdLst/>
                <a:ahLst/>
                <a:cxnLst/>
                <a:rect l="l" t="t" r="r" b="b"/>
                <a:pathLst>
                  <a:path w="46942" h="55328" extrusionOk="0">
                    <a:moveTo>
                      <a:pt x="46454" y="0"/>
                    </a:moveTo>
                    <a:lnTo>
                      <a:pt x="46454" y="0"/>
                    </a:lnTo>
                    <a:cubicBezTo>
                      <a:pt x="45877" y="178"/>
                      <a:pt x="45123" y="355"/>
                      <a:pt x="44324" y="488"/>
                    </a:cubicBezTo>
                    <a:cubicBezTo>
                      <a:pt x="44147" y="4171"/>
                      <a:pt x="42771" y="28085"/>
                      <a:pt x="32833" y="34208"/>
                    </a:cubicBezTo>
                    <a:cubicBezTo>
                      <a:pt x="29638" y="36160"/>
                      <a:pt x="27420" y="36870"/>
                      <a:pt x="25335" y="36870"/>
                    </a:cubicBezTo>
                    <a:cubicBezTo>
                      <a:pt x="20410" y="36870"/>
                      <a:pt x="16417" y="32655"/>
                      <a:pt x="2973" y="30881"/>
                    </a:cubicBezTo>
                    <a:cubicBezTo>
                      <a:pt x="1953" y="30747"/>
                      <a:pt x="977" y="30659"/>
                      <a:pt x="1" y="30570"/>
                    </a:cubicBezTo>
                    <a:lnTo>
                      <a:pt x="1" y="54972"/>
                    </a:lnTo>
                    <a:cubicBezTo>
                      <a:pt x="3240" y="55194"/>
                      <a:pt x="6479" y="55327"/>
                      <a:pt x="9629" y="55327"/>
                    </a:cubicBezTo>
                    <a:cubicBezTo>
                      <a:pt x="17082" y="55327"/>
                      <a:pt x="24181" y="54617"/>
                      <a:pt x="29550" y="53153"/>
                    </a:cubicBezTo>
                    <a:cubicBezTo>
                      <a:pt x="46942" y="48450"/>
                      <a:pt x="46809" y="10693"/>
                      <a:pt x="46454" y="0"/>
                    </a:cubicBezTo>
                    <a:close/>
                  </a:path>
                </a:pathLst>
              </a:custGeom>
              <a:solidFill>
                <a:srgbClr val="C19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6"/>
              <p:cNvSpPr/>
              <p:nvPr/>
            </p:nvSpPr>
            <p:spPr>
              <a:xfrm>
                <a:off x="3792800" y="4671575"/>
                <a:ext cx="164175" cy="110175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4407" extrusionOk="0">
                    <a:moveTo>
                      <a:pt x="6567" y="1"/>
                    </a:moveTo>
                    <a:cubicBezTo>
                      <a:pt x="5369" y="400"/>
                      <a:pt x="2396" y="1332"/>
                      <a:pt x="0" y="1554"/>
                    </a:cubicBezTo>
                    <a:cubicBezTo>
                      <a:pt x="435" y="3775"/>
                      <a:pt x="1434" y="4406"/>
                      <a:pt x="2591" y="4406"/>
                    </a:cubicBezTo>
                    <a:cubicBezTo>
                      <a:pt x="3560" y="4406"/>
                      <a:pt x="4640" y="3963"/>
                      <a:pt x="5591" y="3639"/>
                    </a:cubicBezTo>
                    <a:cubicBezTo>
                      <a:pt x="6123" y="3462"/>
                      <a:pt x="6434" y="2086"/>
                      <a:pt x="6567" y="1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6"/>
              <p:cNvSpPr/>
              <p:nvPr/>
            </p:nvSpPr>
            <p:spPr>
              <a:xfrm>
                <a:off x="3265925" y="1095725"/>
                <a:ext cx="891825" cy="499625"/>
              </a:xfrm>
              <a:custGeom>
                <a:avLst/>
                <a:gdLst/>
                <a:ahLst/>
                <a:cxnLst/>
                <a:rect l="l" t="t" r="r" b="b"/>
                <a:pathLst>
                  <a:path w="35673" h="19985" extrusionOk="0">
                    <a:moveTo>
                      <a:pt x="27224" y="0"/>
                    </a:moveTo>
                    <a:cubicBezTo>
                      <a:pt x="21180" y="0"/>
                      <a:pt x="16363" y="6739"/>
                      <a:pt x="11581" y="8334"/>
                    </a:cubicBezTo>
                    <a:cubicBezTo>
                      <a:pt x="6079" y="10153"/>
                      <a:pt x="1" y="13214"/>
                      <a:pt x="577" y="15033"/>
                    </a:cubicBezTo>
                    <a:cubicBezTo>
                      <a:pt x="1151" y="16753"/>
                      <a:pt x="3802" y="19984"/>
                      <a:pt x="10415" y="19984"/>
                    </a:cubicBezTo>
                    <a:cubicBezTo>
                      <a:pt x="10968" y="19984"/>
                      <a:pt x="11548" y="19962"/>
                      <a:pt x="12157" y="19914"/>
                    </a:cubicBezTo>
                    <a:cubicBezTo>
                      <a:pt x="17482" y="19514"/>
                      <a:pt x="23294" y="19381"/>
                      <a:pt x="26976" y="18804"/>
                    </a:cubicBezTo>
                    <a:cubicBezTo>
                      <a:pt x="28795" y="18494"/>
                      <a:pt x="30038" y="18095"/>
                      <a:pt x="30437" y="17473"/>
                    </a:cubicBezTo>
                    <a:lnTo>
                      <a:pt x="35317" y="10774"/>
                    </a:lnTo>
                    <a:cubicBezTo>
                      <a:pt x="35317" y="10774"/>
                      <a:pt x="35672" y="9354"/>
                      <a:pt x="35495" y="7535"/>
                    </a:cubicBezTo>
                    <a:cubicBezTo>
                      <a:pt x="35229" y="5050"/>
                      <a:pt x="34075" y="1812"/>
                      <a:pt x="29860" y="436"/>
                    </a:cubicBezTo>
                    <a:cubicBezTo>
                      <a:pt x="28955" y="134"/>
                      <a:pt x="28077" y="0"/>
                      <a:pt x="27224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6"/>
              <p:cNvSpPr/>
              <p:nvPr/>
            </p:nvSpPr>
            <p:spPr>
              <a:xfrm>
                <a:off x="3264825" y="1450075"/>
                <a:ext cx="946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2768" extrusionOk="0">
                    <a:moveTo>
                      <a:pt x="2723" y="0"/>
                    </a:moveTo>
                    <a:cubicBezTo>
                      <a:pt x="1877" y="0"/>
                      <a:pt x="673" y="98"/>
                      <a:pt x="444" y="327"/>
                    </a:cubicBezTo>
                    <a:cubicBezTo>
                      <a:pt x="0" y="770"/>
                      <a:pt x="1864" y="2767"/>
                      <a:pt x="1864" y="2767"/>
                    </a:cubicBezTo>
                    <a:cubicBezTo>
                      <a:pt x="1864" y="2767"/>
                      <a:pt x="2707" y="327"/>
                      <a:pt x="3461" y="149"/>
                    </a:cubicBezTo>
                    <a:cubicBezTo>
                      <a:pt x="3783" y="55"/>
                      <a:pt x="3353" y="0"/>
                      <a:pt x="2723" y="0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6"/>
              <p:cNvSpPr/>
              <p:nvPr/>
            </p:nvSpPr>
            <p:spPr>
              <a:xfrm>
                <a:off x="3824950" y="1236400"/>
                <a:ext cx="94325" cy="169725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6789" extrusionOk="0">
                    <a:moveTo>
                      <a:pt x="1864" y="0"/>
                    </a:moveTo>
                    <a:cubicBezTo>
                      <a:pt x="844" y="0"/>
                      <a:pt x="1" y="1509"/>
                      <a:pt x="1" y="3372"/>
                    </a:cubicBezTo>
                    <a:cubicBezTo>
                      <a:pt x="1" y="5236"/>
                      <a:pt x="844" y="6788"/>
                      <a:pt x="1864" y="6788"/>
                    </a:cubicBezTo>
                    <a:cubicBezTo>
                      <a:pt x="2929" y="6788"/>
                      <a:pt x="3772" y="5236"/>
                      <a:pt x="3772" y="3372"/>
                    </a:cubicBezTo>
                    <a:cubicBezTo>
                      <a:pt x="3772" y="1509"/>
                      <a:pt x="2929" y="0"/>
                      <a:pt x="1864" y="0"/>
                    </a:cubicBezTo>
                    <a:close/>
                  </a:path>
                </a:pathLst>
              </a:custGeom>
              <a:solidFill>
                <a:srgbClr val="C19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26"/>
              <p:cNvSpPr/>
              <p:nvPr/>
            </p:nvSpPr>
            <p:spPr>
              <a:xfrm>
                <a:off x="3831625" y="1268550"/>
                <a:ext cx="2775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3373" extrusionOk="0">
                    <a:moveTo>
                      <a:pt x="577" y="1"/>
                    </a:moveTo>
                    <a:cubicBezTo>
                      <a:pt x="266" y="1"/>
                      <a:pt x="0" y="755"/>
                      <a:pt x="0" y="1687"/>
                    </a:cubicBezTo>
                    <a:cubicBezTo>
                      <a:pt x="0" y="2619"/>
                      <a:pt x="266" y="3373"/>
                      <a:pt x="577" y="3373"/>
                    </a:cubicBezTo>
                    <a:cubicBezTo>
                      <a:pt x="888" y="3373"/>
                      <a:pt x="1109" y="2619"/>
                      <a:pt x="1109" y="1687"/>
                    </a:cubicBezTo>
                    <a:cubicBezTo>
                      <a:pt x="1109" y="755"/>
                      <a:pt x="888" y="1"/>
                      <a:pt x="577" y="1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6"/>
              <p:cNvSpPr/>
              <p:nvPr/>
            </p:nvSpPr>
            <p:spPr>
              <a:xfrm>
                <a:off x="4045700" y="999025"/>
                <a:ext cx="368275" cy="158650"/>
              </a:xfrm>
              <a:custGeom>
                <a:avLst/>
                <a:gdLst/>
                <a:ahLst/>
                <a:cxnLst/>
                <a:rect l="l" t="t" r="r" b="b"/>
                <a:pathLst>
                  <a:path w="14731" h="6346" extrusionOk="0">
                    <a:moveTo>
                      <a:pt x="11536" y="0"/>
                    </a:moveTo>
                    <a:cubicBezTo>
                      <a:pt x="8386" y="0"/>
                      <a:pt x="3816" y="1465"/>
                      <a:pt x="1997" y="2086"/>
                    </a:cubicBezTo>
                    <a:cubicBezTo>
                      <a:pt x="1553" y="2441"/>
                      <a:pt x="1109" y="2796"/>
                      <a:pt x="799" y="3195"/>
                    </a:cubicBezTo>
                    <a:lnTo>
                      <a:pt x="0" y="4837"/>
                    </a:lnTo>
                    <a:cubicBezTo>
                      <a:pt x="843" y="5280"/>
                      <a:pt x="1509" y="5768"/>
                      <a:pt x="2085" y="6345"/>
                    </a:cubicBezTo>
                    <a:cubicBezTo>
                      <a:pt x="4038" y="6301"/>
                      <a:pt x="6611" y="6123"/>
                      <a:pt x="8386" y="5724"/>
                    </a:cubicBezTo>
                    <a:cubicBezTo>
                      <a:pt x="11580" y="5014"/>
                      <a:pt x="14730" y="1154"/>
                      <a:pt x="14464" y="843"/>
                    </a:cubicBezTo>
                    <a:cubicBezTo>
                      <a:pt x="13887" y="222"/>
                      <a:pt x="12822" y="0"/>
                      <a:pt x="11536" y="0"/>
                    </a:cubicBezTo>
                    <a:close/>
                  </a:path>
                </a:pathLst>
              </a:custGeom>
              <a:solidFill>
                <a:srgbClr val="D6C4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4065650" y="1051150"/>
                <a:ext cx="2997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10" extrusionOk="0">
                    <a:moveTo>
                      <a:pt x="1199" y="1"/>
                    </a:moveTo>
                    <a:lnTo>
                      <a:pt x="1199" y="1"/>
                    </a:lnTo>
                    <a:cubicBezTo>
                      <a:pt x="666" y="178"/>
                      <a:pt x="356" y="267"/>
                      <a:pt x="356" y="267"/>
                    </a:cubicBezTo>
                    <a:lnTo>
                      <a:pt x="1" y="1110"/>
                    </a:lnTo>
                    <a:cubicBezTo>
                      <a:pt x="311" y="711"/>
                      <a:pt x="755" y="356"/>
                      <a:pt x="1199" y="1"/>
                    </a:cubicBezTo>
                    <a:close/>
                  </a:path>
                </a:pathLst>
              </a:custGeom>
              <a:solidFill>
                <a:srgbClr val="5635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4026825" y="1119925"/>
                <a:ext cx="71025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554" extrusionOk="0">
                    <a:moveTo>
                      <a:pt x="755" y="1"/>
                    </a:moveTo>
                    <a:lnTo>
                      <a:pt x="1" y="1553"/>
                    </a:lnTo>
                    <a:lnTo>
                      <a:pt x="223" y="1553"/>
                    </a:lnTo>
                    <a:cubicBezTo>
                      <a:pt x="622" y="1553"/>
                      <a:pt x="1598" y="1553"/>
                      <a:pt x="2840" y="1509"/>
                    </a:cubicBezTo>
                    <a:cubicBezTo>
                      <a:pt x="2264" y="932"/>
                      <a:pt x="1598" y="444"/>
                      <a:pt x="755" y="1"/>
                    </a:cubicBezTo>
                    <a:close/>
                  </a:path>
                </a:pathLst>
              </a:custGeom>
              <a:solidFill>
                <a:srgbClr val="C19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4053450" y="1034525"/>
                <a:ext cx="342775" cy="147200"/>
              </a:xfrm>
              <a:custGeom>
                <a:avLst/>
                <a:gdLst/>
                <a:ahLst/>
                <a:cxnLst/>
                <a:rect l="l" t="t" r="r" b="b"/>
                <a:pathLst>
                  <a:path w="13711" h="5888" extrusionOk="0">
                    <a:moveTo>
                      <a:pt x="13710" y="0"/>
                    </a:moveTo>
                    <a:lnTo>
                      <a:pt x="13710" y="0"/>
                    </a:lnTo>
                    <a:cubicBezTo>
                      <a:pt x="11270" y="1731"/>
                      <a:pt x="45" y="3905"/>
                      <a:pt x="1" y="4126"/>
                    </a:cubicBezTo>
                    <a:lnTo>
                      <a:pt x="578" y="4614"/>
                    </a:lnTo>
                    <a:cubicBezTo>
                      <a:pt x="578" y="4614"/>
                      <a:pt x="3913" y="5888"/>
                      <a:pt x="6707" y="5888"/>
                    </a:cubicBezTo>
                    <a:cubicBezTo>
                      <a:pt x="7601" y="5888"/>
                      <a:pt x="8440" y="5757"/>
                      <a:pt x="9096" y="5413"/>
                    </a:cubicBezTo>
                    <a:cubicBezTo>
                      <a:pt x="11802" y="3993"/>
                      <a:pt x="13710" y="1"/>
                      <a:pt x="13710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3370200" y="2577425"/>
                <a:ext cx="5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844" extrusionOk="0">
                    <a:moveTo>
                      <a:pt x="1065" y="0"/>
                    </a:moveTo>
                    <a:cubicBezTo>
                      <a:pt x="488" y="0"/>
                      <a:pt x="0" y="178"/>
                      <a:pt x="0" y="399"/>
                    </a:cubicBezTo>
                    <a:cubicBezTo>
                      <a:pt x="0" y="621"/>
                      <a:pt x="488" y="843"/>
                      <a:pt x="1065" y="843"/>
                    </a:cubicBezTo>
                    <a:cubicBezTo>
                      <a:pt x="1642" y="843"/>
                      <a:pt x="2130" y="621"/>
                      <a:pt x="2130" y="399"/>
                    </a:cubicBezTo>
                    <a:cubicBezTo>
                      <a:pt x="2130" y="178"/>
                      <a:pt x="1642" y="0"/>
                      <a:pt x="1065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3107325" y="2460950"/>
                <a:ext cx="5215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400" extrusionOk="0">
                    <a:moveTo>
                      <a:pt x="1021" y="0"/>
                    </a:moveTo>
                    <a:cubicBezTo>
                      <a:pt x="444" y="0"/>
                      <a:pt x="0" y="89"/>
                      <a:pt x="0" y="222"/>
                    </a:cubicBezTo>
                    <a:cubicBezTo>
                      <a:pt x="0" y="311"/>
                      <a:pt x="444" y="400"/>
                      <a:pt x="1021" y="400"/>
                    </a:cubicBezTo>
                    <a:cubicBezTo>
                      <a:pt x="1642" y="400"/>
                      <a:pt x="2085" y="311"/>
                      <a:pt x="2085" y="222"/>
                    </a:cubicBezTo>
                    <a:cubicBezTo>
                      <a:pt x="2085" y="89"/>
                      <a:pt x="1642" y="0"/>
                      <a:pt x="1021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2864400" y="2365550"/>
                <a:ext cx="632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45" extrusionOk="0">
                    <a:moveTo>
                      <a:pt x="1243" y="1"/>
                    </a:moveTo>
                    <a:cubicBezTo>
                      <a:pt x="577" y="1"/>
                      <a:pt x="1" y="90"/>
                      <a:pt x="1" y="223"/>
                    </a:cubicBezTo>
                    <a:cubicBezTo>
                      <a:pt x="1" y="356"/>
                      <a:pt x="577" y="444"/>
                      <a:pt x="1243" y="444"/>
                    </a:cubicBezTo>
                    <a:cubicBezTo>
                      <a:pt x="1953" y="444"/>
                      <a:pt x="2529" y="356"/>
                      <a:pt x="2529" y="223"/>
                    </a:cubicBezTo>
                    <a:cubicBezTo>
                      <a:pt x="2529" y="90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6"/>
              <p:cNvSpPr/>
              <p:nvPr/>
            </p:nvSpPr>
            <p:spPr>
              <a:xfrm>
                <a:off x="2864400" y="250310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77" y="0"/>
                      <a:pt x="1" y="178"/>
                      <a:pt x="1" y="400"/>
                    </a:cubicBezTo>
                    <a:cubicBezTo>
                      <a:pt x="1" y="666"/>
                      <a:pt x="577" y="843"/>
                      <a:pt x="1243" y="843"/>
                    </a:cubicBezTo>
                    <a:cubicBezTo>
                      <a:pt x="1953" y="843"/>
                      <a:pt x="2529" y="666"/>
                      <a:pt x="2529" y="400"/>
                    </a:cubicBezTo>
                    <a:cubicBezTo>
                      <a:pt x="2529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>
                <a:off x="2990850" y="259850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77" y="0"/>
                      <a:pt x="0" y="178"/>
                      <a:pt x="0" y="399"/>
                    </a:cubicBezTo>
                    <a:cubicBezTo>
                      <a:pt x="0" y="621"/>
                      <a:pt x="577" y="843"/>
                      <a:pt x="1243" y="843"/>
                    </a:cubicBezTo>
                    <a:cubicBezTo>
                      <a:pt x="1953" y="843"/>
                      <a:pt x="2529" y="621"/>
                      <a:pt x="2529" y="399"/>
                    </a:cubicBezTo>
                    <a:cubicBezTo>
                      <a:pt x="2529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2832225" y="2590725"/>
                <a:ext cx="111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622" extrusionOk="0">
                    <a:moveTo>
                      <a:pt x="1" y="1"/>
                    </a:moveTo>
                    <a:lnTo>
                      <a:pt x="1" y="622"/>
                    </a:lnTo>
                    <a:cubicBezTo>
                      <a:pt x="267" y="533"/>
                      <a:pt x="445" y="400"/>
                      <a:pt x="445" y="311"/>
                    </a:cubicBezTo>
                    <a:cubicBezTo>
                      <a:pt x="445" y="178"/>
                      <a:pt x="267" y="45"/>
                      <a:pt x="1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>
                <a:off x="3191600" y="254525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78" y="0"/>
                      <a:pt x="1" y="178"/>
                      <a:pt x="1" y="444"/>
                    </a:cubicBezTo>
                    <a:cubicBezTo>
                      <a:pt x="1" y="666"/>
                      <a:pt x="578" y="843"/>
                      <a:pt x="1243" y="843"/>
                    </a:cubicBezTo>
                    <a:cubicBezTo>
                      <a:pt x="1953" y="843"/>
                      <a:pt x="2530" y="666"/>
                      <a:pt x="2530" y="444"/>
                    </a:cubicBezTo>
                    <a:cubicBezTo>
                      <a:pt x="2530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>
                <a:off x="3275900" y="249200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1"/>
                    </a:moveTo>
                    <a:cubicBezTo>
                      <a:pt x="578" y="1"/>
                      <a:pt x="1" y="223"/>
                      <a:pt x="1" y="444"/>
                    </a:cubicBezTo>
                    <a:cubicBezTo>
                      <a:pt x="1" y="666"/>
                      <a:pt x="578" y="844"/>
                      <a:pt x="1243" y="844"/>
                    </a:cubicBezTo>
                    <a:cubicBezTo>
                      <a:pt x="1953" y="844"/>
                      <a:pt x="2530" y="666"/>
                      <a:pt x="2530" y="444"/>
                    </a:cubicBezTo>
                    <a:cubicBezTo>
                      <a:pt x="2530" y="223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>
                <a:off x="3370200" y="2661725"/>
                <a:ext cx="643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844" extrusionOk="0">
                    <a:moveTo>
                      <a:pt x="1287" y="0"/>
                    </a:moveTo>
                    <a:cubicBezTo>
                      <a:pt x="577" y="0"/>
                      <a:pt x="0" y="178"/>
                      <a:pt x="0" y="399"/>
                    </a:cubicBezTo>
                    <a:cubicBezTo>
                      <a:pt x="0" y="621"/>
                      <a:pt x="577" y="843"/>
                      <a:pt x="1287" y="843"/>
                    </a:cubicBezTo>
                    <a:cubicBezTo>
                      <a:pt x="1997" y="843"/>
                      <a:pt x="2574" y="621"/>
                      <a:pt x="2574" y="399"/>
                    </a:cubicBezTo>
                    <a:cubicBezTo>
                      <a:pt x="2574" y="178"/>
                      <a:pt x="1997" y="0"/>
                      <a:pt x="1287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>
                <a:off x="3086250" y="2545250"/>
                <a:ext cx="52150" cy="3220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1288" extrusionOk="0">
                    <a:moveTo>
                      <a:pt x="1021" y="0"/>
                    </a:moveTo>
                    <a:cubicBezTo>
                      <a:pt x="444" y="0"/>
                      <a:pt x="0" y="267"/>
                      <a:pt x="0" y="622"/>
                    </a:cubicBezTo>
                    <a:cubicBezTo>
                      <a:pt x="0" y="977"/>
                      <a:pt x="444" y="1287"/>
                      <a:pt x="1021" y="1287"/>
                    </a:cubicBezTo>
                    <a:cubicBezTo>
                      <a:pt x="1642" y="1287"/>
                      <a:pt x="2085" y="977"/>
                      <a:pt x="2085" y="622"/>
                    </a:cubicBezTo>
                    <a:cubicBezTo>
                      <a:pt x="2085" y="267"/>
                      <a:pt x="1642" y="0"/>
                      <a:pt x="1021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>
                <a:off x="2990850" y="2407700"/>
                <a:ext cx="532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45" extrusionOk="0">
                    <a:moveTo>
                      <a:pt x="1065" y="1"/>
                    </a:moveTo>
                    <a:cubicBezTo>
                      <a:pt x="488" y="1"/>
                      <a:pt x="0" y="90"/>
                      <a:pt x="0" y="223"/>
                    </a:cubicBezTo>
                    <a:cubicBezTo>
                      <a:pt x="0" y="356"/>
                      <a:pt x="488" y="444"/>
                      <a:pt x="1065" y="444"/>
                    </a:cubicBezTo>
                    <a:cubicBezTo>
                      <a:pt x="1642" y="444"/>
                      <a:pt x="2130" y="356"/>
                      <a:pt x="2130" y="223"/>
                    </a:cubicBezTo>
                    <a:cubicBezTo>
                      <a:pt x="2130" y="90"/>
                      <a:pt x="1642" y="1"/>
                      <a:pt x="1065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6"/>
              <p:cNvSpPr/>
              <p:nvPr/>
            </p:nvSpPr>
            <p:spPr>
              <a:xfrm>
                <a:off x="3159450" y="2661725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87" y="0"/>
                    </a:moveTo>
                    <a:cubicBezTo>
                      <a:pt x="577" y="0"/>
                      <a:pt x="0" y="178"/>
                      <a:pt x="0" y="399"/>
                    </a:cubicBezTo>
                    <a:cubicBezTo>
                      <a:pt x="0" y="621"/>
                      <a:pt x="577" y="843"/>
                      <a:pt x="1287" y="843"/>
                    </a:cubicBezTo>
                    <a:cubicBezTo>
                      <a:pt x="1953" y="843"/>
                      <a:pt x="2529" y="621"/>
                      <a:pt x="2529" y="399"/>
                    </a:cubicBezTo>
                    <a:cubicBezTo>
                      <a:pt x="2529" y="178"/>
                      <a:pt x="1953" y="0"/>
                      <a:pt x="1287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6"/>
              <p:cNvSpPr/>
              <p:nvPr/>
            </p:nvSpPr>
            <p:spPr>
              <a:xfrm>
                <a:off x="3497750" y="2524175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33" y="0"/>
                      <a:pt x="0" y="178"/>
                      <a:pt x="0" y="400"/>
                    </a:cubicBezTo>
                    <a:cubicBezTo>
                      <a:pt x="0" y="666"/>
                      <a:pt x="533" y="843"/>
                      <a:pt x="1243" y="843"/>
                    </a:cubicBezTo>
                    <a:cubicBezTo>
                      <a:pt x="1953" y="843"/>
                      <a:pt x="2529" y="666"/>
                      <a:pt x="2529" y="400"/>
                    </a:cubicBezTo>
                    <a:cubicBezTo>
                      <a:pt x="2529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6"/>
              <p:cNvSpPr/>
              <p:nvPr/>
            </p:nvSpPr>
            <p:spPr>
              <a:xfrm>
                <a:off x="2832225" y="2376650"/>
                <a:ext cx="322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" extrusionOk="0">
                    <a:moveTo>
                      <a:pt x="1" y="0"/>
                    </a:moveTo>
                    <a:lnTo>
                      <a:pt x="666" y="0"/>
                    </a:lnTo>
                    <a:lnTo>
                      <a:pt x="1288" y="0"/>
                    </a:lnTo>
                    <a:lnTo>
                      <a:pt x="6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1" name="Google Shape;671;p26"/>
            <p:cNvGrpSpPr/>
            <p:nvPr/>
          </p:nvGrpSpPr>
          <p:grpSpPr>
            <a:xfrm>
              <a:off x="11" y="3810810"/>
              <a:ext cx="1366979" cy="1084760"/>
              <a:chOff x="8757948" y="1920174"/>
              <a:chExt cx="1090443" cy="865316"/>
            </a:xfrm>
          </p:grpSpPr>
          <p:sp>
            <p:nvSpPr>
              <p:cNvPr id="672" name="Google Shape;672;p26"/>
              <p:cNvSpPr/>
              <p:nvPr/>
            </p:nvSpPr>
            <p:spPr>
              <a:xfrm flipH="1">
                <a:off x="8767390" y="1920174"/>
                <a:ext cx="1081001" cy="865316"/>
              </a:xfrm>
              <a:custGeom>
                <a:avLst/>
                <a:gdLst/>
                <a:ahLst/>
                <a:cxnLst/>
                <a:rect l="l" t="t" r="r" b="b"/>
                <a:pathLst>
                  <a:path w="31500" h="25215" extrusionOk="0">
                    <a:moveTo>
                      <a:pt x="3702" y="1"/>
                    </a:moveTo>
                    <a:cubicBezTo>
                      <a:pt x="2458" y="1"/>
                      <a:pt x="1221" y="88"/>
                      <a:pt x="0" y="266"/>
                    </a:cubicBezTo>
                    <a:cubicBezTo>
                      <a:pt x="1598" y="3256"/>
                      <a:pt x="3653" y="5973"/>
                      <a:pt x="5250" y="8940"/>
                    </a:cubicBezTo>
                    <a:cubicBezTo>
                      <a:pt x="7168" y="12615"/>
                      <a:pt x="9405" y="16518"/>
                      <a:pt x="12691" y="19325"/>
                    </a:cubicBezTo>
                    <a:cubicBezTo>
                      <a:pt x="17462" y="23274"/>
                      <a:pt x="25588" y="24598"/>
                      <a:pt x="31499" y="25214"/>
                    </a:cubicBezTo>
                    <a:cubicBezTo>
                      <a:pt x="31479" y="10329"/>
                      <a:pt x="17249" y="1"/>
                      <a:pt x="3702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6"/>
              <p:cNvSpPr/>
              <p:nvPr/>
            </p:nvSpPr>
            <p:spPr>
              <a:xfrm flipH="1">
                <a:off x="8757948" y="2024330"/>
                <a:ext cx="905810" cy="749872"/>
              </a:xfrm>
              <a:custGeom>
                <a:avLst/>
                <a:gdLst/>
                <a:ahLst/>
                <a:cxnLst/>
                <a:rect l="l" t="t" r="r" b="b"/>
                <a:pathLst>
                  <a:path w="26395" h="21851" extrusionOk="0">
                    <a:moveTo>
                      <a:pt x="480" y="1"/>
                    </a:moveTo>
                    <a:cubicBezTo>
                      <a:pt x="186" y="1"/>
                      <a:pt x="0" y="446"/>
                      <a:pt x="304" y="655"/>
                    </a:cubicBezTo>
                    <a:cubicBezTo>
                      <a:pt x="4960" y="3851"/>
                      <a:pt x="8932" y="7845"/>
                      <a:pt x="13406" y="11246"/>
                    </a:cubicBezTo>
                    <a:cubicBezTo>
                      <a:pt x="17674" y="14487"/>
                      <a:pt x="22330" y="17454"/>
                      <a:pt x="25686" y="21723"/>
                    </a:cubicBezTo>
                    <a:cubicBezTo>
                      <a:pt x="25753" y="21813"/>
                      <a:pt x="25835" y="21850"/>
                      <a:pt x="25915" y="21850"/>
                    </a:cubicBezTo>
                    <a:cubicBezTo>
                      <a:pt x="26160" y="21850"/>
                      <a:pt x="26394" y="21501"/>
                      <a:pt x="26188" y="21243"/>
                    </a:cubicBezTo>
                    <a:cubicBezTo>
                      <a:pt x="22970" y="17158"/>
                      <a:pt x="18587" y="14236"/>
                      <a:pt x="14456" y="11177"/>
                    </a:cubicBezTo>
                    <a:cubicBezTo>
                      <a:pt x="9708" y="7640"/>
                      <a:pt x="5554" y="3417"/>
                      <a:pt x="669" y="62"/>
                    </a:cubicBezTo>
                    <a:cubicBezTo>
                      <a:pt x="604" y="19"/>
                      <a:pt x="540" y="1"/>
                      <a:pt x="480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6"/>
              <p:cNvSpPr/>
              <p:nvPr/>
            </p:nvSpPr>
            <p:spPr>
              <a:xfrm flipH="1">
                <a:off x="8854329" y="2661689"/>
                <a:ext cx="13350" cy="1259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67" extrusionOk="0">
                    <a:moveTo>
                      <a:pt x="1" y="1"/>
                    </a:moveTo>
                    <a:cubicBezTo>
                      <a:pt x="24" y="138"/>
                      <a:pt x="24" y="252"/>
                      <a:pt x="46" y="366"/>
                    </a:cubicBezTo>
                    <a:cubicBezTo>
                      <a:pt x="161" y="252"/>
                      <a:pt x="275" y="138"/>
                      <a:pt x="389" y="24"/>
                    </a:cubicBezTo>
                    <a:cubicBezTo>
                      <a:pt x="252" y="24"/>
                      <a:pt x="138" y="24"/>
                      <a:pt x="1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6"/>
              <p:cNvSpPr/>
              <p:nvPr/>
            </p:nvSpPr>
            <p:spPr>
              <a:xfrm flipH="1">
                <a:off x="8830825" y="2482445"/>
                <a:ext cx="237374" cy="203640"/>
              </a:xfrm>
              <a:custGeom>
                <a:avLst/>
                <a:gdLst/>
                <a:ahLst/>
                <a:cxnLst/>
                <a:rect l="l" t="t" r="r" b="b"/>
                <a:pathLst>
                  <a:path w="6917" h="5934" extrusionOk="0">
                    <a:moveTo>
                      <a:pt x="5844" y="5224"/>
                    </a:moveTo>
                    <a:lnTo>
                      <a:pt x="5844" y="5224"/>
                    </a:lnTo>
                    <a:cubicBezTo>
                      <a:pt x="5981" y="5247"/>
                      <a:pt x="6095" y="5247"/>
                      <a:pt x="6232" y="5247"/>
                    </a:cubicBezTo>
                    <a:cubicBezTo>
                      <a:pt x="6118" y="5361"/>
                      <a:pt x="6004" y="5475"/>
                      <a:pt x="5889" y="5589"/>
                    </a:cubicBezTo>
                    <a:cubicBezTo>
                      <a:pt x="5867" y="5475"/>
                      <a:pt x="5867" y="5361"/>
                      <a:pt x="5844" y="5224"/>
                    </a:cubicBezTo>
                    <a:close/>
                    <a:moveTo>
                      <a:pt x="5509" y="1"/>
                    </a:moveTo>
                    <a:cubicBezTo>
                      <a:pt x="5265" y="1"/>
                      <a:pt x="5029" y="244"/>
                      <a:pt x="5205" y="499"/>
                    </a:cubicBezTo>
                    <a:cubicBezTo>
                      <a:pt x="6163" y="1891"/>
                      <a:pt x="5730" y="3626"/>
                      <a:pt x="5844" y="5224"/>
                    </a:cubicBezTo>
                    <a:cubicBezTo>
                      <a:pt x="4041" y="5155"/>
                      <a:pt x="2237" y="5201"/>
                      <a:pt x="457" y="5064"/>
                    </a:cubicBezTo>
                    <a:cubicBezTo>
                      <a:pt x="450" y="5064"/>
                      <a:pt x="442" y="5064"/>
                      <a:pt x="435" y="5064"/>
                    </a:cubicBezTo>
                    <a:cubicBezTo>
                      <a:pt x="1" y="5064"/>
                      <a:pt x="8" y="5727"/>
                      <a:pt x="457" y="5772"/>
                    </a:cubicBezTo>
                    <a:cubicBezTo>
                      <a:pt x="2374" y="5909"/>
                      <a:pt x="4314" y="5817"/>
                      <a:pt x="6232" y="5931"/>
                    </a:cubicBezTo>
                    <a:cubicBezTo>
                      <a:pt x="6241" y="5933"/>
                      <a:pt x="6250" y="5933"/>
                      <a:pt x="6260" y="5933"/>
                    </a:cubicBezTo>
                    <a:cubicBezTo>
                      <a:pt x="6414" y="5933"/>
                      <a:pt x="6596" y="5761"/>
                      <a:pt x="6574" y="5589"/>
                    </a:cubicBezTo>
                    <a:cubicBezTo>
                      <a:pt x="6323" y="3763"/>
                      <a:pt x="6917" y="1777"/>
                      <a:pt x="5798" y="157"/>
                    </a:cubicBezTo>
                    <a:cubicBezTo>
                      <a:pt x="5722" y="46"/>
                      <a:pt x="5615" y="1"/>
                      <a:pt x="5509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6"/>
              <p:cNvSpPr/>
              <p:nvPr/>
            </p:nvSpPr>
            <p:spPr>
              <a:xfrm flipH="1">
                <a:off x="8954572" y="2574761"/>
                <a:ext cx="14928" cy="1489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34" extrusionOk="0">
                    <a:moveTo>
                      <a:pt x="0" y="0"/>
                    </a:moveTo>
                    <a:cubicBezTo>
                      <a:pt x="0" y="160"/>
                      <a:pt x="0" y="297"/>
                      <a:pt x="0" y="434"/>
                    </a:cubicBezTo>
                    <a:cubicBezTo>
                      <a:pt x="137" y="320"/>
                      <a:pt x="297" y="206"/>
                      <a:pt x="434" y="92"/>
                    </a:cubicBezTo>
                    <a:cubicBezTo>
                      <a:pt x="297" y="69"/>
                      <a:pt x="137" y="46"/>
                      <a:pt x="0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6"/>
              <p:cNvSpPr/>
              <p:nvPr/>
            </p:nvSpPr>
            <p:spPr>
              <a:xfrm flipH="1">
                <a:off x="8942842" y="2350525"/>
                <a:ext cx="313353" cy="251170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7319" extrusionOk="0">
                    <a:moveTo>
                      <a:pt x="7246" y="0"/>
                    </a:moveTo>
                    <a:cubicBezTo>
                      <a:pt x="7010" y="0"/>
                      <a:pt x="6757" y="260"/>
                      <a:pt x="6916" y="531"/>
                    </a:cubicBezTo>
                    <a:cubicBezTo>
                      <a:pt x="7852" y="2312"/>
                      <a:pt x="8354" y="4503"/>
                      <a:pt x="8354" y="6534"/>
                    </a:cubicBezTo>
                    <a:cubicBezTo>
                      <a:pt x="8491" y="6580"/>
                      <a:pt x="8651" y="6603"/>
                      <a:pt x="8788" y="6626"/>
                    </a:cubicBezTo>
                    <a:cubicBezTo>
                      <a:pt x="8651" y="6740"/>
                      <a:pt x="8491" y="6854"/>
                      <a:pt x="8354" y="6968"/>
                    </a:cubicBezTo>
                    <a:cubicBezTo>
                      <a:pt x="8354" y="6831"/>
                      <a:pt x="8354" y="6694"/>
                      <a:pt x="8354" y="6534"/>
                    </a:cubicBezTo>
                    <a:cubicBezTo>
                      <a:pt x="6091" y="6078"/>
                      <a:pt x="3793" y="5759"/>
                      <a:pt x="1475" y="5759"/>
                    </a:cubicBezTo>
                    <a:cubicBezTo>
                      <a:pt x="1128" y="5759"/>
                      <a:pt x="781" y="5766"/>
                      <a:pt x="434" y="5781"/>
                    </a:cubicBezTo>
                    <a:cubicBezTo>
                      <a:pt x="7" y="5781"/>
                      <a:pt x="1" y="6466"/>
                      <a:pt x="414" y="6466"/>
                    </a:cubicBezTo>
                    <a:cubicBezTo>
                      <a:pt x="420" y="6466"/>
                      <a:pt x="427" y="6466"/>
                      <a:pt x="434" y="6466"/>
                    </a:cubicBezTo>
                    <a:cubicBezTo>
                      <a:pt x="774" y="6452"/>
                      <a:pt x="1113" y="6445"/>
                      <a:pt x="1451" y="6445"/>
                    </a:cubicBezTo>
                    <a:cubicBezTo>
                      <a:pt x="3864" y="6445"/>
                      <a:pt x="6243" y="6790"/>
                      <a:pt x="8606" y="7310"/>
                    </a:cubicBezTo>
                    <a:cubicBezTo>
                      <a:pt x="8632" y="7316"/>
                      <a:pt x="8658" y="7318"/>
                      <a:pt x="8684" y="7318"/>
                    </a:cubicBezTo>
                    <a:cubicBezTo>
                      <a:pt x="8879" y="7318"/>
                      <a:pt x="9039" y="7170"/>
                      <a:pt x="9039" y="6968"/>
                    </a:cubicBezTo>
                    <a:cubicBezTo>
                      <a:pt x="9131" y="4685"/>
                      <a:pt x="8583" y="2175"/>
                      <a:pt x="7510" y="166"/>
                    </a:cubicBezTo>
                    <a:cubicBezTo>
                      <a:pt x="7448" y="49"/>
                      <a:pt x="7349" y="0"/>
                      <a:pt x="724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6"/>
              <p:cNvSpPr/>
              <p:nvPr/>
            </p:nvSpPr>
            <p:spPr>
              <a:xfrm flipH="1">
                <a:off x="9131625" y="2185489"/>
                <a:ext cx="249076" cy="266338"/>
              </a:xfrm>
              <a:custGeom>
                <a:avLst/>
                <a:gdLst/>
                <a:ahLst/>
                <a:cxnLst/>
                <a:rect l="l" t="t" r="r" b="b"/>
                <a:pathLst>
                  <a:path w="7258" h="7761" extrusionOk="0">
                    <a:moveTo>
                      <a:pt x="5332" y="1"/>
                    </a:moveTo>
                    <a:cubicBezTo>
                      <a:pt x="5104" y="1"/>
                      <a:pt x="4857" y="257"/>
                      <a:pt x="4998" y="524"/>
                    </a:cubicBezTo>
                    <a:cubicBezTo>
                      <a:pt x="5774" y="2168"/>
                      <a:pt x="6116" y="4130"/>
                      <a:pt x="6276" y="5934"/>
                    </a:cubicBezTo>
                    <a:cubicBezTo>
                      <a:pt x="6299" y="6230"/>
                      <a:pt x="6299" y="6527"/>
                      <a:pt x="6276" y="6824"/>
                    </a:cubicBezTo>
                    <a:cubicBezTo>
                      <a:pt x="6276" y="6938"/>
                      <a:pt x="5888" y="6967"/>
                      <a:pt x="5477" y="6967"/>
                    </a:cubicBezTo>
                    <a:cubicBezTo>
                      <a:pt x="5066" y="6967"/>
                      <a:pt x="4633" y="6938"/>
                      <a:pt x="4541" y="6938"/>
                    </a:cubicBezTo>
                    <a:cubicBezTo>
                      <a:pt x="3195" y="6961"/>
                      <a:pt x="1825" y="7006"/>
                      <a:pt x="456" y="7052"/>
                    </a:cubicBezTo>
                    <a:cubicBezTo>
                      <a:pt x="29" y="7075"/>
                      <a:pt x="0" y="7760"/>
                      <a:pt x="434" y="7760"/>
                    </a:cubicBezTo>
                    <a:cubicBezTo>
                      <a:pt x="441" y="7760"/>
                      <a:pt x="448" y="7760"/>
                      <a:pt x="456" y="7760"/>
                    </a:cubicBezTo>
                    <a:cubicBezTo>
                      <a:pt x="2215" y="7700"/>
                      <a:pt x="3991" y="7641"/>
                      <a:pt x="5755" y="7641"/>
                    </a:cubicBezTo>
                    <a:cubicBezTo>
                      <a:pt x="6028" y="7641"/>
                      <a:pt x="6301" y="7643"/>
                      <a:pt x="6573" y="7646"/>
                    </a:cubicBezTo>
                    <a:cubicBezTo>
                      <a:pt x="6710" y="7646"/>
                      <a:pt x="6892" y="7531"/>
                      <a:pt x="6915" y="7395"/>
                    </a:cubicBezTo>
                    <a:cubicBezTo>
                      <a:pt x="7258" y="5089"/>
                      <a:pt x="6573" y="2259"/>
                      <a:pt x="5591" y="182"/>
                    </a:cubicBezTo>
                    <a:cubicBezTo>
                      <a:pt x="5534" y="54"/>
                      <a:pt x="5435" y="1"/>
                      <a:pt x="53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6"/>
              <p:cNvSpPr/>
              <p:nvPr/>
            </p:nvSpPr>
            <p:spPr>
              <a:xfrm flipH="1">
                <a:off x="9303177" y="2296680"/>
                <a:ext cx="11771" cy="1177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3" extrusionOk="0">
                    <a:moveTo>
                      <a:pt x="1" y="0"/>
                    </a:moveTo>
                    <a:cubicBezTo>
                      <a:pt x="1" y="114"/>
                      <a:pt x="1" y="229"/>
                      <a:pt x="1" y="343"/>
                    </a:cubicBezTo>
                    <a:cubicBezTo>
                      <a:pt x="115" y="229"/>
                      <a:pt x="229" y="114"/>
                      <a:pt x="34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6"/>
              <p:cNvSpPr/>
              <p:nvPr/>
            </p:nvSpPr>
            <p:spPr>
              <a:xfrm flipH="1">
                <a:off x="9289077" y="2126702"/>
                <a:ext cx="220902" cy="194271"/>
              </a:xfrm>
              <a:custGeom>
                <a:avLst/>
                <a:gdLst/>
                <a:ahLst/>
                <a:cxnLst/>
                <a:rect l="l" t="t" r="r" b="b"/>
                <a:pathLst>
                  <a:path w="6437" h="5661" extrusionOk="0">
                    <a:moveTo>
                      <a:pt x="5963" y="0"/>
                    </a:moveTo>
                    <a:cubicBezTo>
                      <a:pt x="5792" y="0"/>
                      <a:pt x="5626" y="114"/>
                      <a:pt x="5638" y="343"/>
                    </a:cubicBezTo>
                    <a:cubicBezTo>
                      <a:pt x="5684" y="1872"/>
                      <a:pt x="5729" y="3401"/>
                      <a:pt x="5684" y="4953"/>
                    </a:cubicBezTo>
                    <a:lnTo>
                      <a:pt x="6026" y="4953"/>
                    </a:lnTo>
                    <a:cubicBezTo>
                      <a:pt x="5912" y="5067"/>
                      <a:pt x="5798" y="5182"/>
                      <a:pt x="5684" y="5296"/>
                    </a:cubicBezTo>
                    <a:cubicBezTo>
                      <a:pt x="5684" y="5182"/>
                      <a:pt x="5684" y="5067"/>
                      <a:pt x="5684" y="4953"/>
                    </a:cubicBezTo>
                    <a:cubicBezTo>
                      <a:pt x="5105" y="4923"/>
                      <a:pt x="4525" y="4913"/>
                      <a:pt x="3942" y="4913"/>
                    </a:cubicBezTo>
                    <a:cubicBezTo>
                      <a:pt x="2777" y="4913"/>
                      <a:pt x="1605" y="4953"/>
                      <a:pt x="434" y="4953"/>
                    </a:cubicBezTo>
                    <a:cubicBezTo>
                      <a:pt x="0" y="4953"/>
                      <a:pt x="0" y="5661"/>
                      <a:pt x="434" y="5661"/>
                    </a:cubicBezTo>
                    <a:cubicBezTo>
                      <a:pt x="1771" y="5661"/>
                      <a:pt x="3096" y="5603"/>
                      <a:pt x="4426" y="5603"/>
                    </a:cubicBezTo>
                    <a:cubicBezTo>
                      <a:pt x="4958" y="5603"/>
                      <a:pt x="5491" y="5612"/>
                      <a:pt x="6026" y="5638"/>
                    </a:cubicBezTo>
                    <a:cubicBezTo>
                      <a:pt x="6036" y="5639"/>
                      <a:pt x="6047" y="5640"/>
                      <a:pt x="6057" y="5640"/>
                    </a:cubicBezTo>
                    <a:cubicBezTo>
                      <a:pt x="6226" y="5640"/>
                      <a:pt x="6368" y="5468"/>
                      <a:pt x="6368" y="5296"/>
                    </a:cubicBezTo>
                    <a:cubicBezTo>
                      <a:pt x="6437" y="3652"/>
                      <a:pt x="6391" y="1986"/>
                      <a:pt x="6323" y="343"/>
                    </a:cubicBezTo>
                    <a:cubicBezTo>
                      <a:pt x="6311" y="114"/>
                      <a:pt x="6134" y="0"/>
                      <a:pt x="596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6"/>
              <p:cNvSpPr/>
              <p:nvPr/>
            </p:nvSpPr>
            <p:spPr>
              <a:xfrm flipH="1">
                <a:off x="9475489" y="2156455"/>
                <a:ext cx="14928" cy="1022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98" extrusionOk="0">
                    <a:moveTo>
                      <a:pt x="46" y="1"/>
                    </a:moveTo>
                    <a:cubicBezTo>
                      <a:pt x="23" y="92"/>
                      <a:pt x="23" y="183"/>
                      <a:pt x="1" y="297"/>
                    </a:cubicBezTo>
                    <a:cubicBezTo>
                      <a:pt x="160" y="206"/>
                      <a:pt x="297" y="138"/>
                      <a:pt x="434" y="46"/>
                    </a:cubicBezTo>
                    <a:cubicBezTo>
                      <a:pt x="297" y="23"/>
                      <a:pt x="183" y="23"/>
                      <a:pt x="46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6"/>
              <p:cNvSpPr/>
              <p:nvPr/>
            </p:nvSpPr>
            <p:spPr>
              <a:xfrm flipH="1">
                <a:off x="9459054" y="1995674"/>
                <a:ext cx="173132" cy="185555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407" extrusionOk="0">
                    <a:moveTo>
                      <a:pt x="3832" y="1"/>
                    </a:moveTo>
                    <a:cubicBezTo>
                      <a:pt x="3658" y="1"/>
                      <a:pt x="3493" y="109"/>
                      <a:pt x="3515" y="326"/>
                    </a:cubicBezTo>
                    <a:cubicBezTo>
                      <a:pt x="3629" y="1787"/>
                      <a:pt x="4269" y="3225"/>
                      <a:pt x="4177" y="4686"/>
                    </a:cubicBezTo>
                    <a:cubicBezTo>
                      <a:pt x="4314" y="4708"/>
                      <a:pt x="4428" y="4708"/>
                      <a:pt x="4565" y="4731"/>
                    </a:cubicBezTo>
                    <a:cubicBezTo>
                      <a:pt x="4428" y="4823"/>
                      <a:pt x="4291" y="4891"/>
                      <a:pt x="4132" y="4982"/>
                    </a:cubicBezTo>
                    <a:cubicBezTo>
                      <a:pt x="4154" y="4868"/>
                      <a:pt x="4154" y="4777"/>
                      <a:pt x="4177" y="4686"/>
                    </a:cubicBezTo>
                    <a:cubicBezTo>
                      <a:pt x="3477" y="4597"/>
                      <a:pt x="2785" y="4550"/>
                      <a:pt x="2091" y="4550"/>
                    </a:cubicBezTo>
                    <a:cubicBezTo>
                      <a:pt x="1541" y="4550"/>
                      <a:pt x="990" y="4579"/>
                      <a:pt x="434" y="4640"/>
                    </a:cubicBezTo>
                    <a:cubicBezTo>
                      <a:pt x="14" y="4684"/>
                      <a:pt x="1" y="5327"/>
                      <a:pt x="393" y="5327"/>
                    </a:cubicBezTo>
                    <a:cubicBezTo>
                      <a:pt x="406" y="5327"/>
                      <a:pt x="420" y="5326"/>
                      <a:pt x="434" y="5325"/>
                    </a:cubicBezTo>
                    <a:cubicBezTo>
                      <a:pt x="1029" y="5263"/>
                      <a:pt x="1619" y="5229"/>
                      <a:pt x="2209" y="5229"/>
                    </a:cubicBezTo>
                    <a:cubicBezTo>
                      <a:pt x="2932" y="5229"/>
                      <a:pt x="3654" y="5280"/>
                      <a:pt x="4383" y="5393"/>
                    </a:cubicBezTo>
                    <a:cubicBezTo>
                      <a:pt x="4414" y="5402"/>
                      <a:pt x="4448" y="5407"/>
                      <a:pt x="4483" y="5407"/>
                    </a:cubicBezTo>
                    <a:cubicBezTo>
                      <a:pt x="4625" y="5407"/>
                      <a:pt x="4780" y="5330"/>
                      <a:pt x="4816" y="5165"/>
                    </a:cubicBezTo>
                    <a:cubicBezTo>
                      <a:pt x="5045" y="3476"/>
                      <a:pt x="4337" y="1969"/>
                      <a:pt x="4200" y="326"/>
                    </a:cubicBezTo>
                    <a:cubicBezTo>
                      <a:pt x="4189" y="109"/>
                      <a:pt x="4006" y="1"/>
                      <a:pt x="38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6"/>
              <p:cNvSpPr/>
              <p:nvPr/>
            </p:nvSpPr>
            <p:spPr>
              <a:xfrm flipH="1">
                <a:off x="9343124" y="2090667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6"/>
              <p:cNvSpPr/>
              <p:nvPr/>
            </p:nvSpPr>
            <p:spPr>
              <a:xfrm flipH="1">
                <a:off x="9385404" y="2053055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1"/>
                    </a:moveTo>
                    <a:cubicBezTo>
                      <a:pt x="1" y="1"/>
                      <a:pt x="1" y="1051"/>
                      <a:pt x="685" y="1051"/>
                    </a:cubicBezTo>
                    <a:cubicBezTo>
                      <a:pt x="1347" y="1051"/>
                      <a:pt x="1347" y="1"/>
                      <a:pt x="685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6"/>
              <p:cNvSpPr/>
              <p:nvPr/>
            </p:nvSpPr>
            <p:spPr>
              <a:xfrm flipH="1">
                <a:off x="9333721" y="2041318"/>
                <a:ext cx="46226" cy="3527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0"/>
                    </a:moveTo>
                    <a:cubicBezTo>
                      <a:pt x="0" y="0"/>
                      <a:pt x="0" y="1027"/>
                      <a:pt x="662" y="1027"/>
                    </a:cubicBezTo>
                    <a:cubicBezTo>
                      <a:pt x="1347" y="1027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6"/>
              <p:cNvSpPr/>
              <p:nvPr/>
            </p:nvSpPr>
            <p:spPr>
              <a:xfrm flipH="1">
                <a:off x="9420649" y="2422010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0"/>
                    </a:moveTo>
                    <a:cubicBezTo>
                      <a:pt x="0" y="0"/>
                      <a:pt x="0" y="1050"/>
                      <a:pt x="685" y="1050"/>
                    </a:cubicBezTo>
                    <a:cubicBezTo>
                      <a:pt x="1347" y="1050"/>
                      <a:pt x="1347" y="0"/>
                      <a:pt x="685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6"/>
              <p:cNvSpPr/>
              <p:nvPr/>
            </p:nvSpPr>
            <p:spPr>
              <a:xfrm flipH="1">
                <a:off x="9467665" y="2387555"/>
                <a:ext cx="46260" cy="3603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0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8" y="1050"/>
                      <a:pt x="1348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6"/>
              <p:cNvSpPr/>
              <p:nvPr/>
            </p:nvSpPr>
            <p:spPr>
              <a:xfrm flipH="1">
                <a:off x="9405789" y="2369538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6"/>
              <p:cNvSpPr/>
              <p:nvPr/>
            </p:nvSpPr>
            <p:spPr>
              <a:xfrm flipH="1">
                <a:off x="9663485" y="1973162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62" y="0"/>
                    </a:moveTo>
                    <a:cubicBezTo>
                      <a:pt x="1" y="0"/>
                      <a:pt x="1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6"/>
              <p:cNvSpPr/>
              <p:nvPr/>
            </p:nvSpPr>
            <p:spPr>
              <a:xfrm flipH="1">
                <a:off x="9116727" y="2152543"/>
                <a:ext cx="45471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24" y="1050"/>
                      <a:pt x="1324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6"/>
              <p:cNvSpPr/>
              <p:nvPr/>
            </p:nvSpPr>
            <p:spPr>
              <a:xfrm flipH="1">
                <a:off x="9155129" y="2120421"/>
                <a:ext cx="46226" cy="3527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47" y="1028"/>
                      <a:pt x="1347" y="1"/>
                      <a:pt x="66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6"/>
              <p:cNvSpPr/>
              <p:nvPr/>
            </p:nvSpPr>
            <p:spPr>
              <a:xfrm flipH="1">
                <a:off x="9244425" y="2591989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6"/>
              <p:cNvSpPr/>
              <p:nvPr/>
            </p:nvSpPr>
            <p:spPr>
              <a:xfrm flipH="1">
                <a:off x="9292196" y="2574761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7" y="1050"/>
                      <a:pt x="1347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4" name="Google Shape;694;p26"/>
            <p:cNvGrpSpPr/>
            <p:nvPr/>
          </p:nvGrpSpPr>
          <p:grpSpPr>
            <a:xfrm>
              <a:off x="1049916" y="4217443"/>
              <a:ext cx="545279" cy="773107"/>
              <a:chOff x="80379" y="4370393"/>
              <a:chExt cx="545279" cy="773107"/>
            </a:xfrm>
          </p:grpSpPr>
          <p:sp>
            <p:nvSpPr>
              <p:cNvPr id="695" name="Google Shape;695;p26"/>
              <p:cNvSpPr/>
              <p:nvPr/>
            </p:nvSpPr>
            <p:spPr>
              <a:xfrm flipH="1">
                <a:off x="367865" y="4592741"/>
                <a:ext cx="257793" cy="151958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4428" extrusionOk="0">
                    <a:moveTo>
                      <a:pt x="2539" y="0"/>
                    </a:moveTo>
                    <a:cubicBezTo>
                      <a:pt x="1131" y="0"/>
                      <a:pt x="0" y="955"/>
                      <a:pt x="573" y="2673"/>
                    </a:cubicBezTo>
                    <a:cubicBezTo>
                      <a:pt x="981" y="3929"/>
                      <a:pt x="2197" y="4428"/>
                      <a:pt x="3532" y="4428"/>
                    </a:cubicBezTo>
                    <a:cubicBezTo>
                      <a:pt x="5035" y="4428"/>
                      <a:pt x="6689" y="3796"/>
                      <a:pt x="7511" y="2901"/>
                    </a:cubicBezTo>
                    <a:lnTo>
                      <a:pt x="7466" y="2810"/>
                    </a:lnTo>
                    <a:cubicBezTo>
                      <a:pt x="6507" y="1600"/>
                      <a:pt x="5001" y="596"/>
                      <a:pt x="3563" y="162"/>
                    </a:cubicBezTo>
                    <a:cubicBezTo>
                      <a:pt x="3218" y="53"/>
                      <a:pt x="2871" y="0"/>
                      <a:pt x="253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26"/>
              <p:cNvSpPr/>
              <p:nvPr/>
            </p:nvSpPr>
            <p:spPr>
              <a:xfrm flipH="1">
                <a:off x="352628" y="4370393"/>
                <a:ext cx="247120" cy="236551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6893" extrusionOk="0">
                    <a:moveTo>
                      <a:pt x="4723" y="0"/>
                    </a:moveTo>
                    <a:cubicBezTo>
                      <a:pt x="4407" y="0"/>
                      <a:pt x="4045" y="92"/>
                      <a:pt x="3629" y="296"/>
                    </a:cubicBezTo>
                    <a:cubicBezTo>
                      <a:pt x="0" y="2099"/>
                      <a:pt x="4451" y="5865"/>
                      <a:pt x="6232" y="6892"/>
                    </a:cubicBezTo>
                    <a:lnTo>
                      <a:pt x="6346" y="6892"/>
                    </a:lnTo>
                    <a:cubicBezTo>
                      <a:pt x="6791" y="5637"/>
                      <a:pt x="7201" y="0"/>
                      <a:pt x="4723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26"/>
              <p:cNvSpPr/>
              <p:nvPr/>
            </p:nvSpPr>
            <p:spPr>
              <a:xfrm flipH="1">
                <a:off x="80379" y="4483438"/>
                <a:ext cx="163763" cy="309921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031" extrusionOk="0">
                    <a:moveTo>
                      <a:pt x="2488" y="1"/>
                    </a:moveTo>
                    <a:cubicBezTo>
                      <a:pt x="2069" y="1"/>
                      <a:pt x="1625" y="199"/>
                      <a:pt x="1188" y="677"/>
                    </a:cubicBezTo>
                    <a:cubicBezTo>
                      <a:pt x="1" y="1955"/>
                      <a:pt x="663" y="4466"/>
                      <a:pt x="914" y="5972"/>
                    </a:cubicBezTo>
                    <a:cubicBezTo>
                      <a:pt x="1074" y="6908"/>
                      <a:pt x="1485" y="8026"/>
                      <a:pt x="914" y="8825"/>
                    </a:cubicBezTo>
                    <a:lnTo>
                      <a:pt x="1005" y="9031"/>
                    </a:lnTo>
                    <a:cubicBezTo>
                      <a:pt x="1736" y="8711"/>
                      <a:pt x="2352" y="8392"/>
                      <a:pt x="2877" y="7775"/>
                    </a:cubicBezTo>
                    <a:cubicBezTo>
                      <a:pt x="3972" y="6543"/>
                      <a:pt x="4771" y="4694"/>
                      <a:pt x="4726" y="3050"/>
                    </a:cubicBezTo>
                    <a:cubicBezTo>
                      <a:pt x="4726" y="1690"/>
                      <a:pt x="3713" y="1"/>
                      <a:pt x="24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6"/>
              <p:cNvSpPr/>
              <p:nvPr/>
            </p:nvSpPr>
            <p:spPr>
              <a:xfrm flipH="1">
                <a:off x="182204" y="4465283"/>
                <a:ext cx="268740" cy="678217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9763" extrusionOk="0">
                    <a:moveTo>
                      <a:pt x="431" y="0"/>
                    </a:moveTo>
                    <a:cubicBezTo>
                      <a:pt x="224" y="0"/>
                      <a:pt x="0" y="176"/>
                      <a:pt x="69" y="452"/>
                    </a:cubicBezTo>
                    <a:cubicBezTo>
                      <a:pt x="1005" y="4264"/>
                      <a:pt x="3562" y="7231"/>
                      <a:pt x="5388" y="10632"/>
                    </a:cubicBezTo>
                    <a:cubicBezTo>
                      <a:pt x="6940" y="13463"/>
                      <a:pt x="7259" y="16772"/>
                      <a:pt x="6346" y="19763"/>
                    </a:cubicBezTo>
                    <a:lnTo>
                      <a:pt x="7077" y="19763"/>
                    </a:lnTo>
                    <a:cubicBezTo>
                      <a:pt x="7830" y="17229"/>
                      <a:pt x="7739" y="14444"/>
                      <a:pt x="6780" y="11933"/>
                    </a:cubicBezTo>
                    <a:cubicBezTo>
                      <a:pt x="5182" y="7779"/>
                      <a:pt x="1827" y="4652"/>
                      <a:pt x="731" y="247"/>
                    </a:cubicBezTo>
                    <a:cubicBezTo>
                      <a:pt x="695" y="76"/>
                      <a:pt x="567" y="0"/>
                      <a:pt x="43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6"/>
              <p:cNvSpPr/>
              <p:nvPr/>
            </p:nvSpPr>
            <p:spPr>
              <a:xfrm flipH="1">
                <a:off x="134430" y="4587422"/>
                <a:ext cx="136172" cy="239914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6991" extrusionOk="0">
                    <a:moveTo>
                      <a:pt x="3236" y="1"/>
                    </a:moveTo>
                    <a:cubicBezTo>
                      <a:pt x="3034" y="1"/>
                      <a:pt x="2817" y="171"/>
                      <a:pt x="2872" y="431"/>
                    </a:cubicBezTo>
                    <a:cubicBezTo>
                      <a:pt x="3214" y="2166"/>
                      <a:pt x="2438" y="5795"/>
                      <a:pt x="407" y="6297"/>
                    </a:cubicBezTo>
                    <a:cubicBezTo>
                      <a:pt x="1" y="6404"/>
                      <a:pt x="135" y="6991"/>
                      <a:pt x="509" y="6991"/>
                    </a:cubicBezTo>
                    <a:cubicBezTo>
                      <a:pt x="535" y="6991"/>
                      <a:pt x="561" y="6988"/>
                      <a:pt x="589" y="6982"/>
                    </a:cubicBezTo>
                    <a:cubicBezTo>
                      <a:pt x="3032" y="6366"/>
                      <a:pt x="3967" y="2371"/>
                      <a:pt x="3534" y="249"/>
                    </a:cubicBezTo>
                    <a:cubicBezTo>
                      <a:pt x="3497" y="76"/>
                      <a:pt x="3370" y="1"/>
                      <a:pt x="3236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26"/>
              <p:cNvSpPr/>
              <p:nvPr/>
            </p:nvSpPr>
            <p:spPr>
              <a:xfrm flipH="1">
                <a:off x="329221" y="4669374"/>
                <a:ext cx="190325" cy="4262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242" extrusionOk="0">
                    <a:moveTo>
                      <a:pt x="5031" y="1"/>
                    </a:moveTo>
                    <a:cubicBezTo>
                      <a:pt x="4974" y="1"/>
                      <a:pt x="4914" y="16"/>
                      <a:pt x="4853" y="52"/>
                    </a:cubicBezTo>
                    <a:cubicBezTo>
                      <a:pt x="4229" y="407"/>
                      <a:pt x="3554" y="544"/>
                      <a:pt x="2868" y="544"/>
                    </a:cubicBezTo>
                    <a:cubicBezTo>
                      <a:pt x="2101" y="544"/>
                      <a:pt x="1320" y="372"/>
                      <a:pt x="585" y="143"/>
                    </a:cubicBezTo>
                    <a:cubicBezTo>
                      <a:pt x="551" y="134"/>
                      <a:pt x="518" y="130"/>
                      <a:pt x="487" y="130"/>
                    </a:cubicBezTo>
                    <a:cubicBezTo>
                      <a:pt x="126" y="130"/>
                      <a:pt x="1" y="702"/>
                      <a:pt x="379" y="828"/>
                    </a:cubicBezTo>
                    <a:cubicBezTo>
                      <a:pt x="1185" y="1070"/>
                      <a:pt x="2031" y="1242"/>
                      <a:pt x="2863" y="1242"/>
                    </a:cubicBezTo>
                    <a:cubicBezTo>
                      <a:pt x="3680" y="1242"/>
                      <a:pt x="4483" y="1075"/>
                      <a:pt x="5218" y="645"/>
                    </a:cubicBezTo>
                    <a:cubicBezTo>
                      <a:pt x="5546" y="453"/>
                      <a:pt x="5337" y="1"/>
                      <a:pt x="5031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04B298D-AB1E-4206-B7D4-044D4E0CB0EE}"/>
              </a:ext>
            </a:extLst>
          </p:cNvPr>
          <p:cNvSpPr txBox="1"/>
          <p:nvPr/>
        </p:nvSpPr>
        <p:spPr>
          <a:xfrm>
            <a:off x="3749527" y="2359925"/>
            <a:ext cx="2390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600"/>
              <a:buFont typeface="Barlow"/>
              <a:buNone/>
              <a:tabLst/>
              <a:defRPr/>
            </a:pPr>
            <a:r>
              <a:rPr kumimoji="0" lang="fi-FI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arlow"/>
                <a:cs typeface="Arial"/>
                <a:sym typeface="Barlow"/>
              </a:rPr>
              <a:t>Mengenal pasti pengeluar dan pengguna dalam rantai makanan.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arlow"/>
              <a:cs typeface="Arial"/>
              <a:sym typeface="Barlow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65F5E13-009E-4329-860E-F75FAF27FD9B}"/>
              </a:ext>
            </a:extLst>
          </p:cNvPr>
          <p:cNvSpPr txBox="1"/>
          <p:nvPr/>
        </p:nvSpPr>
        <p:spPr>
          <a:xfrm>
            <a:off x="6049926" y="2180247"/>
            <a:ext cx="30027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600"/>
              <a:buFont typeface="Barlow"/>
              <a:buNone/>
              <a:tabLst/>
              <a:defRPr/>
            </a:pP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arlow"/>
                <a:cs typeface="Arial"/>
                <a:sym typeface="Barlow"/>
              </a:rPr>
              <a:t>Merumus tentang hubungan makanan antara hidupan dengan proses fotosintesis dari aspek perpindahan tenaga berdasarkan rantai </a:t>
            </a:r>
            <a:r>
              <a:rPr kumimoji="0" lang="sv-S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arlow"/>
                <a:cs typeface="Arial"/>
                <a:sym typeface="Barlow"/>
              </a:rPr>
              <a:t>makanan.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arlow"/>
              <a:cs typeface="Arial"/>
              <a:sym typeface="Barlow"/>
            </a:endParaRPr>
          </a:p>
        </p:txBody>
      </p:sp>
      <p:sp>
        <p:nvSpPr>
          <p:cNvPr id="100" name="Google Shape;604;p26">
            <a:hlinkClick r:id="rId3" action="ppaction://hlinksldjump"/>
            <a:extLst>
              <a:ext uri="{FF2B5EF4-FFF2-40B4-BE49-F238E27FC236}">
                <a16:creationId xmlns:a16="http://schemas.microsoft.com/office/drawing/2014/main" id="{243CC799-7B47-40FE-B2EF-4E384B97C106}"/>
              </a:ext>
            </a:extLst>
          </p:cNvPr>
          <p:cNvSpPr txBox="1">
            <a:spLocks/>
          </p:cNvSpPr>
          <p:nvPr/>
        </p:nvSpPr>
        <p:spPr>
          <a:xfrm>
            <a:off x="3660601" y="2009075"/>
            <a:ext cx="24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riracha"/>
              <a:buNone/>
              <a:defRPr sz="3000" b="0" i="0" u="none" strike="noStrike" cap="none">
                <a:solidFill>
                  <a:srgbClr val="459B97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Sriracha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459B9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2</a:t>
            </a:r>
          </a:p>
        </p:txBody>
      </p:sp>
      <p:sp>
        <p:nvSpPr>
          <p:cNvPr id="101" name="Google Shape;604;p26">
            <a:hlinkClick r:id="rId3" action="ppaction://hlinksldjump"/>
            <a:extLst>
              <a:ext uri="{FF2B5EF4-FFF2-40B4-BE49-F238E27FC236}">
                <a16:creationId xmlns:a16="http://schemas.microsoft.com/office/drawing/2014/main" id="{808641E3-7D8A-4F8B-A55C-402911E08E40}"/>
              </a:ext>
            </a:extLst>
          </p:cNvPr>
          <p:cNvSpPr txBox="1">
            <a:spLocks/>
          </p:cNvSpPr>
          <p:nvPr/>
        </p:nvSpPr>
        <p:spPr>
          <a:xfrm>
            <a:off x="6336038" y="1831916"/>
            <a:ext cx="24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riracha"/>
              <a:buNone/>
              <a:defRPr sz="3000" b="0" i="0" u="none" strike="noStrike" cap="none">
                <a:solidFill>
                  <a:srgbClr val="459B97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Sriracha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459B9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22447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6"/>
          <p:cNvSpPr txBox="1">
            <a:spLocks noGrp="1"/>
          </p:cNvSpPr>
          <p:nvPr>
            <p:ph type="title"/>
          </p:nvPr>
        </p:nvSpPr>
        <p:spPr>
          <a:xfrm>
            <a:off x="1404662" y="803323"/>
            <a:ext cx="7717500" cy="770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Objektif Pembelajaran</a:t>
            </a:r>
            <a:br>
              <a:rPr lang="en" sz="3600" b="1" dirty="0"/>
            </a:br>
            <a:endParaRPr sz="3600" b="1" dirty="0"/>
          </a:p>
        </p:txBody>
      </p:sp>
      <p:sp>
        <p:nvSpPr>
          <p:cNvPr id="603" name="Google Shape;603;p26"/>
          <p:cNvSpPr txBox="1">
            <a:spLocks noGrp="1"/>
          </p:cNvSpPr>
          <p:nvPr>
            <p:ph type="subTitle" idx="1"/>
          </p:nvPr>
        </p:nvSpPr>
        <p:spPr>
          <a:xfrm>
            <a:off x="1879113" y="2342137"/>
            <a:ext cx="2119870" cy="1693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err="1"/>
              <a:t>Menyatakan</a:t>
            </a:r>
            <a:r>
              <a:rPr lang="en-US" sz="2000" dirty="0"/>
              <a:t> </a:t>
            </a:r>
            <a:r>
              <a:rPr lang="en-US" sz="2000" dirty="0" err="1"/>
              <a:t>maksud</a:t>
            </a:r>
            <a:r>
              <a:rPr lang="en-US" sz="2000" dirty="0"/>
              <a:t> </a:t>
            </a:r>
            <a:r>
              <a:rPr lang="en-US" sz="2000" dirty="0" err="1"/>
              <a:t>siratan</a:t>
            </a:r>
            <a:r>
              <a:rPr lang="en-US" sz="2000" dirty="0"/>
              <a:t> </a:t>
            </a:r>
            <a:r>
              <a:rPr lang="en-US" sz="2000" dirty="0" err="1"/>
              <a:t>makanan</a:t>
            </a:r>
            <a:r>
              <a:rPr lang="en-US" sz="2000" dirty="0"/>
              <a:t>.</a:t>
            </a:r>
          </a:p>
        </p:txBody>
      </p:sp>
      <p:sp>
        <p:nvSpPr>
          <p:cNvPr id="604" name="Google Shape;604;p26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643560" y="2055787"/>
            <a:ext cx="248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614" name="Google Shape;614;p26"/>
          <p:cNvGrpSpPr/>
          <p:nvPr/>
        </p:nvGrpSpPr>
        <p:grpSpPr>
          <a:xfrm>
            <a:off x="0" y="539500"/>
            <a:ext cx="2167400" cy="4451050"/>
            <a:chOff x="0" y="539500"/>
            <a:chExt cx="2167400" cy="4451050"/>
          </a:xfrm>
        </p:grpSpPr>
        <p:grpSp>
          <p:nvGrpSpPr>
            <p:cNvPr id="615" name="Google Shape;615;p26"/>
            <p:cNvGrpSpPr/>
            <p:nvPr/>
          </p:nvGrpSpPr>
          <p:grpSpPr>
            <a:xfrm>
              <a:off x="4" y="2803267"/>
              <a:ext cx="1766396" cy="973004"/>
              <a:chOff x="80379" y="2974904"/>
              <a:chExt cx="1766396" cy="973004"/>
            </a:xfrm>
          </p:grpSpPr>
          <p:sp>
            <p:nvSpPr>
              <p:cNvPr id="616" name="Google Shape;616;p26"/>
              <p:cNvSpPr/>
              <p:nvPr/>
            </p:nvSpPr>
            <p:spPr>
              <a:xfrm flipH="1">
                <a:off x="80385" y="2974904"/>
                <a:ext cx="1766390" cy="973004"/>
              </a:xfrm>
              <a:custGeom>
                <a:avLst/>
                <a:gdLst/>
                <a:ahLst/>
                <a:cxnLst/>
                <a:rect l="l" t="t" r="r" b="b"/>
                <a:pathLst>
                  <a:path w="51472" h="28353" extrusionOk="0">
                    <a:moveTo>
                      <a:pt x="15357" y="1"/>
                    </a:moveTo>
                    <a:cubicBezTo>
                      <a:pt x="9974" y="1"/>
                      <a:pt x="4681" y="665"/>
                      <a:pt x="1" y="2034"/>
                    </a:cubicBezTo>
                    <a:cubicBezTo>
                      <a:pt x="8058" y="10662"/>
                      <a:pt x="11938" y="20385"/>
                      <a:pt x="24173" y="24836"/>
                    </a:cubicBezTo>
                    <a:cubicBezTo>
                      <a:pt x="29410" y="26673"/>
                      <a:pt x="35752" y="28352"/>
                      <a:pt x="42537" y="28352"/>
                    </a:cubicBezTo>
                    <a:cubicBezTo>
                      <a:pt x="45451" y="28352"/>
                      <a:pt x="48447" y="28042"/>
                      <a:pt x="51472" y="27302"/>
                    </a:cubicBezTo>
                    <a:lnTo>
                      <a:pt x="51472" y="14268"/>
                    </a:lnTo>
                    <a:cubicBezTo>
                      <a:pt x="47797" y="10023"/>
                      <a:pt x="43734" y="6508"/>
                      <a:pt x="37526" y="3974"/>
                    </a:cubicBezTo>
                    <a:cubicBezTo>
                      <a:pt x="30977" y="1366"/>
                      <a:pt x="23074" y="1"/>
                      <a:pt x="15357" y="1"/>
                    </a:cubicBezTo>
                    <a:close/>
                  </a:path>
                </a:pathLst>
              </a:custGeom>
              <a:solidFill>
                <a:srgbClr val="0B4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6"/>
              <p:cNvSpPr/>
              <p:nvPr/>
            </p:nvSpPr>
            <p:spPr>
              <a:xfrm flipH="1">
                <a:off x="80379" y="3137607"/>
                <a:ext cx="1516319" cy="632472"/>
              </a:xfrm>
              <a:custGeom>
                <a:avLst/>
                <a:gdLst/>
                <a:ahLst/>
                <a:cxnLst/>
                <a:rect l="l" t="t" r="r" b="b"/>
                <a:pathLst>
                  <a:path w="44185" h="18430" extrusionOk="0">
                    <a:moveTo>
                      <a:pt x="508" y="1"/>
                    </a:moveTo>
                    <a:cubicBezTo>
                      <a:pt x="134" y="1"/>
                      <a:pt x="0" y="587"/>
                      <a:pt x="406" y="694"/>
                    </a:cubicBezTo>
                    <a:cubicBezTo>
                      <a:pt x="9308" y="2817"/>
                      <a:pt x="17274" y="7587"/>
                      <a:pt x="25377" y="11650"/>
                    </a:cubicBezTo>
                    <a:cubicBezTo>
                      <a:pt x="31311" y="14640"/>
                      <a:pt x="37588" y="17448"/>
                      <a:pt x="44185" y="18429"/>
                    </a:cubicBezTo>
                    <a:lnTo>
                      <a:pt x="44185" y="17722"/>
                    </a:lnTo>
                    <a:cubicBezTo>
                      <a:pt x="37429" y="16694"/>
                      <a:pt x="31015" y="13727"/>
                      <a:pt x="24943" y="10669"/>
                    </a:cubicBezTo>
                    <a:cubicBezTo>
                      <a:pt x="17046" y="6674"/>
                      <a:pt x="9262" y="2086"/>
                      <a:pt x="589" y="9"/>
                    </a:cubicBezTo>
                    <a:cubicBezTo>
                      <a:pt x="561" y="3"/>
                      <a:pt x="534" y="1"/>
                      <a:pt x="50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6"/>
              <p:cNvSpPr/>
              <p:nvPr/>
            </p:nvSpPr>
            <p:spPr>
              <a:xfrm flipH="1">
                <a:off x="1102584" y="3328245"/>
                <a:ext cx="21174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2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411" y="24"/>
                      <a:pt x="206" y="24"/>
                      <a:pt x="1" y="24"/>
                    </a:cubicBezTo>
                    <a:cubicBezTo>
                      <a:pt x="115" y="206"/>
                      <a:pt x="206" y="366"/>
                      <a:pt x="297" y="526"/>
                    </a:cubicBezTo>
                    <a:cubicBezTo>
                      <a:pt x="411" y="366"/>
                      <a:pt x="503" y="183"/>
                      <a:pt x="617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6"/>
              <p:cNvSpPr/>
              <p:nvPr/>
            </p:nvSpPr>
            <p:spPr>
              <a:xfrm flipH="1">
                <a:off x="1088487" y="3081359"/>
                <a:ext cx="372894" cy="291527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8495" extrusionOk="0">
                    <a:moveTo>
                      <a:pt x="5735" y="0"/>
                    </a:moveTo>
                    <a:cubicBezTo>
                      <a:pt x="5479" y="0"/>
                      <a:pt x="5232" y="248"/>
                      <a:pt x="5410" y="507"/>
                    </a:cubicBezTo>
                    <a:cubicBezTo>
                      <a:pt x="7031" y="2653"/>
                      <a:pt x="8515" y="4889"/>
                      <a:pt x="9839" y="7218"/>
                    </a:cubicBezTo>
                    <a:cubicBezTo>
                      <a:pt x="10044" y="7218"/>
                      <a:pt x="10249" y="7218"/>
                      <a:pt x="10455" y="7195"/>
                    </a:cubicBezTo>
                    <a:lnTo>
                      <a:pt x="10455" y="7195"/>
                    </a:lnTo>
                    <a:cubicBezTo>
                      <a:pt x="10341" y="7377"/>
                      <a:pt x="10249" y="7560"/>
                      <a:pt x="10135" y="7720"/>
                    </a:cubicBezTo>
                    <a:cubicBezTo>
                      <a:pt x="10044" y="7560"/>
                      <a:pt x="9953" y="7400"/>
                      <a:pt x="9839" y="7218"/>
                    </a:cubicBezTo>
                    <a:cubicBezTo>
                      <a:pt x="7139" y="7316"/>
                      <a:pt x="4440" y="7806"/>
                      <a:pt x="1726" y="7806"/>
                    </a:cubicBezTo>
                    <a:cubicBezTo>
                      <a:pt x="1296" y="7806"/>
                      <a:pt x="865" y="7793"/>
                      <a:pt x="435" y="7765"/>
                    </a:cubicBezTo>
                    <a:cubicBezTo>
                      <a:pt x="427" y="7765"/>
                      <a:pt x="420" y="7765"/>
                      <a:pt x="414" y="7765"/>
                    </a:cubicBezTo>
                    <a:cubicBezTo>
                      <a:pt x="1" y="7765"/>
                      <a:pt x="8" y="8428"/>
                      <a:pt x="435" y="8450"/>
                    </a:cubicBezTo>
                    <a:cubicBezTo>
                      <a:pt x="886" y="8481"/>
                      <a:pt x="1337" y="8494"/>
                      <a:pt x="1787" y="8494"/>
                    </a:cubicBezTo>
                    <a:cubicBezTo>
                      <a:pt x="4681" y="8494"/>
                      <a:pt x="7551" y="7942"/>
                      <a:pt x="10455" y="7902"/>
                    </a:cubicBezTo>
                    <a:cubicBezTo>
                      <a:pt x="10706" y="7902"/>
                      <a:pt x="10866" y="7606"/>
                      <a:pt x="10752" y="7377"/>
                    </a:cubicBezTo>
                    <a:cubicBezTo>
                      <a:pt x="9336" y="4867"/>
                      <a:pt x="7739" y="2470"/>
                      <a:pt x="6027" y="142"/>
                    </a:cubicBezTo>
                    <a:cubicBezTo>
                      <a:pt x="5947" y="42"/>
                      <a:pt x="5840" y="0"/>
                      <a:pt x="5735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6"/>
              <p:cNvSpPr/>
              <p:nvPr/>
            </p:nvSpPr>
            <p:spPr>
              <a:xfrm flipH="1">
                <a:off x="859757" y="3166984"/>
                <a:ext cx="432229" cy="365687"/>
              </a:xfrm>
              <a:custGeom>
                <a:avLst/>
                <a:gdLst/>
                <a:ahLst/>
                <a:cxnLst/>
                <a:rect l="l" t="t" r="r" b="b"/>
                <a:pathLst>
                  <a:path w="12595" h="10656" extrusionOk="0">
                    <a:moveTo>
                      <a:pt x="9113" y="1"/>
                    </a:moveTo>
                    <a:cubicBezTo>
                      <a:pt x="8896" y="1"/>
                      <a:pt x="8687" y="171"/>
                      <a:pt x="8783" y="431"/>
                    </a:cubicBezTo>
                    <a:cubicBezTo>
                      <a:pt x="9787" y="3011"/>
                      <a:pt x="10244" y="5773"/>
                      <a:pt x="11636" y="8169"/>
                    </a:cubicBezTo>
                    <a:cubicBezTo>
                      <a:pt x="11796" y="8146"/>
                      <a:pt x="11933" y="8101"/>
                      <a:pt x="12093" y="8055"/>
                    </a:cubicBezTo>
                    <a:lnTo>
                      <a:pt x="12093" y="8055"/>
                    </a:lnTo>
                    <a:cubicBezTo>
                      <a:pt x="12024" y="8238"/>
                      <a:pt x="11956" y="8397"/>
                      <a:pt x="11887" y="8580"/>
                    </a:cubicBezTo>
                    <a:cubicBezTo>
                      <a:pt x="11796" y="8443"/>
                      <a:pt x="11727" y="8306"/>
                      <a:pt x="11636" y="8169"/>
                    </a:cubicBezTo>
                    <a:cubicBezTo>
                      <a:pt x="8846" y="8912"/>
                      <a:pt x="5826" y="9957"/>
                      <a:pt x="2873" y="9957"/>
                    </a:cubicBezTo>
                    <a:cubicBezTo>
                      <a:pt x="2105" y="9957"/>
                      <a:pt x="1342" y="9886"/>
                      <a:pt x="589" y="9721"/>
                    </a:cubicBezTo>
                    <a:cubicBezTo>
                      <a:pt x="561" y="9715"/>
                      <a:pt x="534" y="9713"/>
                      <a:pt x="508" y="9713"/>
                    </a:cubicBezTo>
                    <a:cubicBezTo>
                      <a:pt x="134" y="9713"/>
                      <a:pt x="0" y="10299"/>
                      <a:pt x="406" y="10406"/>
                    </a:cubicBezTo>
                    <a:cubicBezTo>
                      <a:pt x="1203" y="10581"/>
                      <a:pt x="2008" y="10656"/>
                      <a:pt x="2816" y="10656"/>
                    </a:cubicBezTo>
                    <a:cubicBezTo>
                      <a:pt x="6015" y="10656"/>
                      <a:pt x="9269" y="9487"/>
                      <a:pt x="12275" y="8740"/>
                    </a:cubicBezTo>
                    <a:cubicBezTo>
                      <a:pt x="12481" y="8671"/>
                      <a:pt x="12595" y="8397"/>
                      <a:pt x="12481" y="8215"/>
                    </a:cubicBezTo>
                    <a:cubicBezTo>
                      <a:pt x="10928" y="5773"/>
                      <a:pt x="10495" y="2919"/>
                      <a:pt x="9468" y="249"/>
                    </a:cubicBezTo>
                    <a:cubicBezTo>
                      <a:pt x="9404" y="76"/>
                      <a:pt x="9257" y="1"/>
                      <a:pt x="9113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6"/>
              <p:cNvSpPr/>
              <p:nvPr/>
            </p:nvSpPr>
            <p:spPr>
              <a:xfrm flipH="1">
                <a:off x="515100" y="3252161"/>
                <a:ext cx="471660" cy="453060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13202" extrusionOk="0">
                    <a:moveTo>
                      <a:pt x="7486" y="1"/>
                    </a:moveTo>
                    <a:cubicBezTo>
                      <a:pt x="7259" y="1"/>
                      <a:pt x="7023" y="249"/>
                      <a:pt x="7147" y="529"/>
                    </a:cubicBezTo>
                    <a:cubicBezTo>
                      <a:pt x="8768" y="3930"/>
                      <a:pt x="10799" y="7102"/>
                      <a:pt x="12717" y="10344"/>
                    </a:cubicBezTo>
                    <a:cubicBezTo>
                      <a:pt x="12899" y="10321"/>
                      <a:pt x="13105" y="10298"/>
                      <a:pt x="13287" y="10298"/>
                    </a:cubicBezTo>
                    <a:cubicBezTo>
                      <a:pt x="13196" y="10458"/>
                      <a:pt x="13105" y="10640"/>
                      <a:pt x="12991" y="10823"/>
                    </a:cubicBezTo>
                    <a:cubicBezTo>
                      <a:pt x="12899" y="10663"/>
                      <a:pt x="12808" y="10503"/>
                      <a:pt x="12717" y="10344"/>
                    </a:cubicBezTo>
                    <a:cubicBezTo>
                      <a:pt x="8562" y="10732"/>
                      <a:pt x="4545" y="11941"/>
                      <a:pt x="414" y="12535"/>
                    </a:cubicBezTo>
                    <a:cubicBezTo>
                      <a:pt x="1" y="12578"/>
                      <a:pt x="147" y="13201"/>
                      <a:pt x="536" y="13201"/>
                    </a:cubicBezTo>
                    <a:cubicBezTo>
                      <a:pt x="556" y="13201"/>
                      <a:pt x="576" y="13200"/>
                      <a:pt x="596" y="13197"/>
                    </a:cubicBezTo>
                    <a:cubicBezTo>
                      <a:pt x="4865" y="12603"/>
                      <a:pt x="8996" y="11302"/>
                      <a:pt x="13287" y="10983"/>
                    </a:cubicBezTo>
                    <a:cubicBezTo>
                      <a:pt x="13561" y="10960"/>
                      <a:pt x="13744" y="10709"/>
                      <a:pt x="13584" y="10458"/>
                    </a:cubicBezTo>
                    <a:cubicBezTo>
                      <a:pt x="11598" y="7057"/>
                      <a:pt x="9430" y="3747"/>
                      <a:pt x="7764" y="186"/>
                    </a:cubicBezTo>
                    <a:cubicBezTo>
                      <a:pt x="7698" y="55"/>
                      <a:pt x="7593" y="1"/>
                      <a:pt x="7486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6"/>
              <p:cNvSpPr/>
              <p:nvPr/>
            </p:nvSpPr>
            <p:spPr>
              <a:xfrm flipH="1">
                <a:off x="218991" y="3719919"/>
                <a:ext cx="18840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94" extrusionOk="0">
                    <a:moveTo>
                      <a:pt x="549" y="0"/>
                    </a:moveTo>
                    <a:lnTo>
                      <a:pt x="549" y="0"/>
                    </a:lnTo>
                    <a:cubicBezTo>
                      <a:pt x="366" y="69"/>
                      <a:pt x="184" y="114"/>
                      <a:pt x="1" y="183"/>
                    </a:cubicBezTo>
                    <a:cubicBezTo>
                      <a:pt x="138" y="320"/>
                      <a:pt x="252" y="457"/>
                      <a:pt x="389" y="594"/>
                    </a:cubicBezTo>
                    <a:cubicBezTo>
                      <a:pt x="457" y="388"/>
                      <a:pt x="503" y="206"/>
                      <a:pt x="54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6"/>
              <p:cNvSpPr/>
              <p:nvPr/>
            </p:nvSpPr>
            <p:spPr>
              <a:xfrm flipH="1">
                <a:off x="200984" y="3415310"/>
                <a:ext cx="459031" cy="452991"/>
              </a:xfrm>
              <a:custGeom>
                <a:avLst/>
                <a:gdLst/>
                <a:ahLst/>
                <a:cxnLst/>
                <a:rect l="l" t="t" r="r" b="b"/>
                <a:pathLst>
                  <a:path w="13376" h="13200" extrusionOk="0">
                    <a:moveTo>
                      <a:pt x="7388" y="1"/>
                    </a:moveTo>
                    <a:cubicBezTo>
                      <a:pt x="7137" y="1"/>
                      <a:pt x="6901" y="245"/>
                      <a:pt x="7076" y="499"/>
                    </a:cubicBezTo>
                    <a:cubicBezTo>
                      <a:pt x="9153" y="3170"/>
                      <a:pt x="9975" y="6594"/>
                      <a:pt x="12303" y="9059"/>
                    </a:cubicBezTo>
                    <a:cubicBezTo>
                      <a:pt x="12486" y="8990"/>
                      <a:pt x="12668" y="8945"/>
                      <a:pt x="12851" y="8876"/>
                    </a:cubicBezTo>
                    <a:lnTo>
                      <a:pt x="12851" y="8876"/>
                    </a:lnTo>
                    <a:cubicBezTo>
                      <a:pt x="12805" y="9082"/>
                      <a:pt x="12759" y="9264"/>
                      <a:pt x="12691" y="9470"/>
                    </a:cubicBezTo>
                    <a:cubicBezTo>
                      <a:pt x="12554" y="9333"/>
                      <a:pt x="12440" y="9196"/>
                      <a:pt x="12303" y="9059"/>
                    </a:cubicBezTo>
                    <a:cubicBezTo>
                      <a:pt x="8546" y="10289"/>
                      <a:pt x="4936" y="12493"/>
                      <a:pt x="905" y="12493"/>
                    </a:cubicBezTo>
                    <a:cubicBezTo>
                      <a:pt x="749" y="12493"/>
                      <a:pt x="592" y="12490"/>
                      <a:pt x="434" y="12483"/>
                    </a:cubicBezTo>
                    <a:cubicBezTo>
                      <a:pt x="427" y="12482"/>
                      <a:pt x="420" y="12482"/>
                      <a:pt x="413" y="12482"/>
                    </a:cubicBezTo>
                    <a:cubicBezTo>
                      <a:pt x="0" y="12482"/>
                      <a:pt x="7" y="13168"/>
                      <a:pt x="434" y="13190"/>
                    </a:cubicBezTo>
                    <a:cubicBezTo>
                      <a:pt x="586" y="13197"/>
                      <a:pt x="738" y="13200"/>
                      <a:pt x="889" y="13200"/>
                    </a:cubicBezTo>
                    <a:cubicBezTo>
                      <a:pt x="5197" y="13200"/>
                      <a:pt x="8998" y="10752"/>
                      <a:pt x="13033" y="9561"/>
                    </a:cubicBezTo>
                    <a:cubicBezTo>
                      <a:pt x="13284" y="9493"/>
                      <a:pt x="13376" y="9150"/>
                      <a:pt x="13193" y="8968"/>
                    </a:cubicBezTo>
                    <a:cubicBezTo>
                      <a:pt x="10591" y="6525"/>
                      <a:pt x="9815" y="2919"/>
                      <a:pt x="7692" y="157"/>
                    </a:cubicBezTo>
                    <a:cubicBezTo>
                      <a:pt x="7609" y="47"/>
                      <a:pt x="7497" y="1"/>
                      <a:pt x="73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4" name="Google Shape;624;p26"/>
            <p:cNvGrpSpPr/>
            <p:nvPr/>
          </p:nvGrpSpPr>
          <p:grpSpPr>
            <a:xfrm>
              <a:off x="10" y="958504"/>
              <a:ext cx="784602" cy="2259876"/>
              <a:chOff x="8208885" y="1995091"/>
              <a:chExt cx="784602" cy="2259876"/>
            </a:xfrm>
          </p:grpSpPr>
          <p:sp>
            <p:nvSpPr>
              <p:cNvPr id="625" name="Google Shape;625;p26"/>
              <p:cNvSpPr/>
              <p:nvPr/>
            </p:nvSpPr>
            <p:spPr>
              <a:xfrm flipH="1">
                <a:off x="8210156" y="1995091"/>
                <a:ext cx="783331" cy="225987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65852" extrusionOk="0">
                    <a:moveTo>
                      <a:pt x="1119" y="1"/>
                    </a:moveTo>
                    <a:lnTo>
                      <a:pt x="1073" y="183"/>
                    </a:lnTo>
                    <a:cubicBezTo>
                      <a:pt x="1" y="959"/>
                      <a:pt x="160" y="28030"/>
                      <a:pt x="320" y="33713"/>
                    </a:cubicBezTo>
                    <a:cubicBezTo>
                      <a:pt x="822" y="44624"/>
                      <a:pt x="7807" y="61081"/>
                      <a:pt x="22826" y="65851"/>
                    </a:cubicBezTo>
                    <a:lnTo>
                      <a:pt x="22826" y="16480"/>
                    </a:lnTo>
                    <a:cubicBezTo>
                      <a:pt x="16686" y="9564"/>
                      <a:pt x="9176" y="3333"/>
                      <a:pt x="1119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6"/>
              <p:cNvSpPr/>
              <p:nvPr/>
            </p:nvSpPr>
            <p:spPr>
              <a:xfrm flipH="1">
                <a:off x="8208885" y="2153744"/>
                <a:ext cx="666240" cy="1622634"/>
              </a:xfrm>
              <a:custGeom>
                <a:avLst/>
                <a:gdLst/>
                <a:ahLst/>
                <a:cxnLst/>
                <a:rect l="l" t="t" r="r" b="b"/>
                <a:pathLst>
                  <a:path w="19414" h="47283" extrusionOk="0">
                    <a:moveTo>
                      <a:pt x="478" y="1"/>
                    </a:moveTo>
                    <a:cubicBezTo>
                      <a:pt x="256" y="1"/>
                      <a:pt x="0" y="252"/>
                      <a:pt x="126" y="536"/>
                    </a:cubicBezTo>
                    <a:cubicBezTo>
                      <a:pt x="2272" y="5444"/>
                      <a:pt x="5559" y="9735"/>
                      <a:pt x="8024" y="14505"/>
                    </a:cubicBezTo>
                    <a:cubicBezTo>
                      <a:pt x="10763" y="19755"/>
                      <a:pt x="12384" y="25644"/>
                      <a:pt x="14278" y="31259"/>
                    </a:cubicBezTo>
                    <a:cubicBezTo>
                      <a:pt x="16081" y="36577"/>
                      <a:pt x="17839" y="41873"/>
                      <a:pt x="19414" y="47282"/>
                    </a:cubicBezTo>
                    <a:lnTo>
                      <a:pt x="19414" y="44863"/>
                    </a:lnTo>
                    <a:cubicBezTo>
                      <a:pt x="17907" y="39887"/>
                      <a:pt x="16264" y="34979"/>
                      <a:pt x="14598" y="30049"/>
                    </a:cubicBezTo>
                    <a:cubicBezTo>
                      <a:pt x="12817" y="24685"/>
                      <a:pt x="11174" y="19207"/>
                      <a:pt x="8617" y="14140"/>
                    </a:cubicBezTo>
                    <a:cubicBezTo>
                      <a:pt x="6221" y="9369"/>
                      <a:pt x="2888" y="5101"/>
                      <a:pt x="720" y="171"/>
                    </a:cubicBezTo>
                    <a:cubicBezTo>
                      <a:pt x="671" y="51"/>
                      <a:pt x="578" y="1"/>
                      <a:pt x="478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6"/>
              <p:cNvSpPr/>
              <p:nvPr/>
            </p:nvSpPr>
            <p:spPr>
              <a:xfrm flipH="1">
                <a:off x="8614622" y="2303544"/>
                <a:ext cx="297945" cy="245885"/>
              </a:xfrm>
              <a:custGeom>
                <a:avLst/>
                <a:gdLst/>
                <a:ahLst/>
                <a:cxnLst/>
                <a:rect l="l" t="t" r="r" b="b"/>
                <a:pathLst>
                  <a:path w="8682" h="7165" extrusionOk="0">
                    <a:moveTo>
                      <a:pt x="8339" y="0"/>
                    </a:moveTo>
                    <a:cubicBezTo>
                      <a:pt x="8162" y="0"/>
                      <a:pt x="7974" y="108"/>
                      <a:pt x="7951" y="325"/>
                    </a:cubicBezTo>
                    <a:cubicBezTo>
                      <a:pt x="7791" y="2334"/>
                      <a:pt x="7494" y="4320"/>
                      <a:pt x="7449" y="6328"/>
                    </a:cubicBezTo>
                    <a:cubicBezTo>
                      <a:pt x="7586" y="6374"/>
                      <a:pt x="7723" y="6442"/>
                      <a:pt x="7882" y="6488"/>
                    </a:cubicBezTo>
                    <a:cubicBezTo>
                      <a:pt x="7723" y="6602"/>
                      <a:pt x="7586" y="6694"/>
                      <a:pt x="7426" y="6808"/>
                    </a:cubicBezTo>
                    <a:cubicBezTo>
                      <a:pt x="7426" y="6648"/>
                      <a:pt x="7449" y="6488"/>
                      <a:pt x="7449" y="6328"/>
                    </a:cubicBezTo>
                    <a:cubicBezTo>
                      <a:pt x="5052" y="5484"/>
                      <a:pt x="2747" y="4434"/>
                      <a:pt x="647" y="3041"/>
                    </a:cubicBezTo>
                    <a:cubicBezTo>
                      <a:pt x="585" y="2999"/>
                      <a:pt x="524" y="2981"/>
                      <a:pt x="467" y="2981"/>
                    </a:cubicBezTo>
                    <a:cubicBezTo>
                      <a:pt x="186" y="2981"/>
                      <a:pt x="1" y="3426"/>
                      <a:pt x="304" y="3635"/>
                    </a:cubicBezTo>
                    <a:cubicBezTo>
                      <a:pt x="2587" y="5141"/>
                      <a:pt x="5098" y="6283"/>
                      <a:pt x="7677" y="7150"/>
                    </a:cubicBezTo>
                    <a:cubicBezTo>
                      <a:pt x="7710" y="7160"/>
                      <a:pt x="7743" y="7165"/>
                      <a:pt x="7776" y="7165"/>
                    </a:cubicBezTo>
                    <a:cubicBezTo>
                      <a:pt x="7967" y="7165"/>
                      <a:pt x="8134" y="7003"/>
                      <a:pt x="8134" y="6808"/>
                    </a:cubicBezTo>
                    <a:cubicBezTo>
                      <a:pt x="8134" y="4639"/>
                      <a:pt x="8476" y="2494"/>
                      <a:pt x="8659" y="325"/>
                    </a:cubicBezTo>
                    <a:cubicBezTo>
                      <a:pt x="8681" y="108"/>
                      <a:pt x="8516" y="0"/>
                      <a:pt x="8339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6"/>
              <p:cNvSpPr/>
              <p:nvPr/>
            </p:nvSpPr>
            <p:spPr>
              <a:xfrm flipH="1">
                <a:off x="8642036" y="2520710"/>
                <a:ext cx="15717" cy="16472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80" extrusionOk="0">
                    <a:moveTo>
                      <a:pt x="24" y="0"/>
                    </a:moveTo>
                    <a:cubicBezTo>
                      <a:pt x="24" y="160"/>
                      <a:pt x="1" y="320"/>
                      <a:pt x="1" y="480"/>
                    </a:cubicBezTo>
                    <a:cubicBezTo>
                      <a:pt x="161" y="366"/>
                      <a:pt x="298" y="274"/>
                      <a:pt x="457" y="160"/>
                    </a:cubicBezTo>
                    <a:cubicBezTo>
                      <a:pt x="298" y="114"/>
                      <a:pt x="161" y="46"/>
                      <a:pt x="2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6"/>
              <p:cNvSpPr/>
              <p:nvPr/>
            </p:nvSpPr>
            <p:spPr>
              <a:xfrm flipH="1">
                <a:off x="8452643" y="2530216"/>
                <a:ext cx="456800" cy="273064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7957" extrusionOk="0">
                    <a:moveTo>
                      <a:pt x="12884" y="0"/>
                    </a:moveTo>
                    <a:cubicBezTo>
                      <a:pt x="12749" y="0"/>
                      <a:pt x="12621" y="75"/>
                      <a:pt x="12585" y="248"/>
                    </a:cubicBezTo>
                    <a:cubicBezTo>
                      <a:pt x="12197" y="2554"/>
                      <a:pt x="11809" y="4859"/>
                      <a:pt x="11261" y="7142"/>
                    </a:cubicBezTo>
                    <a:cubicBezTo>
                      <a:pt x="11421" y="7210"/>
                      <a:pt x="11558" y="7256"/>
                      <a:pt x="11695" y="7324"/>
                    </a:cubicBezTo>
                    <a:cubicBezTo>
                      <a:pt x="11512" y="7393"/>
                      <a:pt x="11352" y="7461"/>
                      <a:pt x="11192" y="7530"/>
                    </a:cubicBezTo>
                    <a:cubicBezTo>
                      <a:pt x="11215" y="7393"/>
                      <a:pt x="11238" y="7278"/>
                      <a:pt x="11261" y="7142"/>
                    </a:cubicBezTo>
                    <a:cubicBezTo>
                      <a:pt x="7700" y="5635"/>
                      <a:pt x="3980" y="4494"/>
                      <a:pt x="670" y="2462"/>
                    </a:cubicBezTo>
                    <a:cubicBezTo>
                      <a:pt x="609" y="2427"/>
                      <a:pt x="550" y="2411"/>
                      <a:pt x="494" y="2411"/>
                    </a:cubicBezTo>
                    <a:cubicBezTo>
                      <a:pt x="193" y="2411"/>
                      <a:pt x="0" y="2863"/>
                      <a:pt x="328" y="3056"/>
                    </a:cubicBezTo>
                    <a:cubicBezTo>
                      <a:pt x="3751" y="5179"/>
                      <a:pt x="7655" y="6343"/>
                      <a:pt x="11352" y="7918"/>
                    </a:cubicBezTo>
                    <a:cubicBezTo>
                      <a:pt x="11404" y="7944"/>
                      <a:pt x="11462" y="7957"/>
                      <a:pt x="11520" y="7957"/>
                    </a:cubicBezTo>
                    <a:cubicBezTo>
                      <a:pt x="11663" y="7957"/>
                      <a:pt x="11805" y="7875"/>
                      <a:pt x="11854" y="7712"/>
                    </a:cubicBezTo>
                    <a:cubicBezTo>
                      <a:pt x="12425" y="5315"/>
                      <a:pt x="12859" y="2873"/>
                      <a:pt x="13270" y="431"/>
                    </a:cubicBezTo>
                    <a:cubicBezTo>
                      <a:pt x="13311" y="170"/>
                      <a:pt x="13088" y="0"/>
                      <a:pt x="1288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6"/>
              <p:cNvSpPr/>
              <p:nvPr/>
            </p:nvSpPr>
            <p:spPr>
              <a:xfrm flipH="1">
                <a:off x="8282669" y="2707229"/>
                <a:ext cx="642389" cy="385145"/>
              </a:xfrm>
              <a:custGeom>
                <a:avLst/>
                <a:gdLst/>
                <a:ahLst/>
                <a:cxnLst/>
                <a:rect l="l" t="t" r="r" b="b"/>
                <a:pathLst>
                  <a:path w="18719" h="11223" extrusionOk="0">
                    <a:moveTo>
                      <a:pt x="18297" y="1"/>
                    </a:moveTo>
                    <a:cubicBezTo>
                      <a:pt x="18165" y="1"/>
                      <a:pt x="18043" y="76"/>
                      <a:pt x="18016" y="249"/>
                    </a:cubicBezTo>
                    <a:cubicBezTo>
                      <a:pt x="17377" y="3764"/>
                      <a:pt x="16007" y="7074"/>
                      <a:pt x="14843" y="10452"/>
                    </a:cubicBezTo>
                    <a:cubicBezTo>
                      <a:pt x="14957" y="10474"/>
                      <a:pt x="15048" y="10520"/>
                      <a:pt x="15163" y="10543"/>
                    </a:cubicBezTo>
                    <a:cubicBezTo>
                      <a:pt x="15026" y="10611"/>
                      <a:pt x="14866" y="10703"/>
                      <a:pt x="14729" y="10771"/>
                    </a:cubicBezTo>
                    <a:cubicBezTo>
                      <a:pt x="14775" y="10657"/>
                      <a:pt x="14820" y="10566"/>
                      <a:pt x="14843" y="10452"/>
                    </a:cubicBezTo>
                    <a:cubicBezTo>
                      <a:pt x="9913" y="8922"/>
                      <a:pt x="5553" y="5978"/>
                      <a:pt x="577" y="4517"/>
                    </a:cubicBezTo>
                    <a:cubicBezTo>
                      <a:pt x="538" y="4505"/>
                      <a:pt x="501" y="4499"/>
                      <a:pt x="466" y="4499"/>
                    </a:cubicBezTo>
                    <a:cubicBezTo>
                      <a:pt x="116" y="4499"/>
                      <a:pt x="0" y="5075"/>
                      <a:pt x="395" y="5179"/>
                    </a:cubicBezTo>
                    <a:cubicBezTo>
                      <a:pt x="5462" y="6663"/>
                      <a:pt x="9890" y="9721"/>
                      <a:pt x="14980" y="11205"/>
                    </a:cubicBezTo>
                    <a:cubicBezTo>
                      <a:pt x="15013" y="11217"/>
                      <a:pt x="15046" y="11223"/>
                      <a:pt x="15078" y="11223"/>
                    </a:cubicBezTo>
                    <a:cubicBezTo>
                      <a:pt x="15224" y="11223"/>
                      <a:pt x="15353" y="11107"/>
                      <a:pt x="15391" y="10977"/>
                    </a:cubicBezTo>
                    <a:cubicBezTo>
                      <a:pt x="16578" y="7484"/>
                      <a:pt x="18016" y="4083"/>
                      <a:pt x="18678" y="431"/>
                    </a:cubicBezTo>
                    <a:cubicBezTo>
                      <a:pt x="18719" y="171"/>
                      <a:pt x="18496" y="1"/>
                      <a:pt x="18297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1" name="Google Shape;631;p26"/>
            <p:cNvGrpSpPr/>
            <p:nvPr/>
          </p:nvGrpSpPr>
          <p:grpSpPr>
            <a:xfrm>
              <a:off x="0" y="539500"/>
              <a:ext cx="2167400" cy="4225525"/>
              <a:chOff x="2832225" y="556225"/>
              <a:chExt cx="2167400" cy="4225525"/>
            </a:xfrm>
          </p:grpSpPr>
          <p:sp>
            <p:nvSpPr>
              <p:cNvPr id="632" name="Google Shape;632;p26"/>
              <p:cNvSpPr/>
              <p:nvPr/>
            </p:nvSpPr>
            <p:spPr>
              <a:xfrm>
                <a:off x="2832225" y="1205325"/>
                <a:ext cx="1577300" cy="3576350"/>
              </a:xfrm>
              <a:custGeom>
                <a:avLst/>
                <a:gdLst/>
                <a:ahLst/>
                <a:cxnLst/>
                <a:rect l="l" t="t" r="r" b="b"/>
                <a:pathLst>
                  <a:path w="63092" h="143054" extrusionOk="0">
                    <a:moveTo>
                      <a:pt x="51068" y="1"/>
                    </a:moveTo>
                    <a:lnTo>
                      <a:pt x="51911" y="2530"/>
                    </a:lnTo>
                    <a:lnTo>
                      <a:pt x="44324" y="13932"/>
                    </a:lnTo>
                    <a:cubicBezTo>
                      <a:pt x="44324" y="13932"/>
                      <a:pt x="43614" y="41485"/>
                      <a:pt x="32833" y="48140"/>
                    </a:cubicBezTo>
                    <a:cubicBezTo>
                      <a:pt x="29670" y="50093"/>
                      <a:pt x="27435" y="50827"/>
                      <a:pt x="25373" y="50827"/>
                    </a:cubicBezTo>
                    <a:cubicBezTo>
                      <a:pt x="20409" y="50827"/>
                      <a:pt x="16454" y="46568"/>
                      <a:pt x="2973" y="44813"/>
                    </a:cubicBezTo>
                    <a:cubicBezTo>
                      <a:pt x="1953" y="44679"/>
                      <a:pt x="977" y="44591"/>
                      <a:pt x="1" y="44502"/>
                    </a:cubicBezTo>
                    <a:lnTo>
                      <a:pt x="1" y="83501"/>
                    </a:lnTo>
                    <a:cubicBezTo>
                      <a:pt x="2650" y="83866"/>
                      <a:pt x="5461" y="84019"/>
                      <a:pt x="8309" y="84019"/>
                    </a:cubicBezTo>
                    <a:cubicBezTo>
                      <a:pt x="22776" y="84019"/>
                      <a:pt x="38201" y="80085"/>
                      <a:pt x="38201" y="80085"/>
                    </a:cubicBezTo>
                    <a:lnTo>
                      <a:pt x="38201" y="80085"/>
                    </a:lnTo>
                    <a:cubicBezTo>
                      <a:pt x="35717" y="84211"/>
                      <a:pt x="38201" y="129822"/>
                      <a:pt x="38201" y="137320"/>
                    </a:cubicBezTo>
                    <a:cubicBezTo>
                      <a:pt x="38201" y="141915"/>
                      <a:pt x="39466" y="143053"/>
                      <a:pt x="41018" y="143053"/>
                    </a:cubicBezTo>
                    <a:cubicBezTo>
                      <a:pt x="41984" y="143053"/>
                      <a:pt x="43061" y="142612"/>
                      <a:pt x="44014" y="142289"/>
                    </a:cubicBezTo>
                    <a:cubicBezTo>
                      <a:pt x="46498" y="141446"/>
                      <a:pt x="44014" y="114071"/>
                      <a:pt x="45655" y="104976"/>
                    </a:cubicBezTo>
                    <a:cubicBezTo>
                      <a:pt x="47341" y="95836"/>
                      <a:pt x="56481" y="70102"/>
                      <a:pt x="59764" y="44413"/>
                    </a:cubicBezTo>
                    <a:cubicBezTo>
                      <a:pt x="63092" y="18681"/>
                      <a:pt x="51069" y="2"/>
                      <a:pt x="51068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6"/>
              <p:cNvSpPr/>
              <p:nvPr/>
            </p:nvSpPr>
            <p:spPr>
              <a:xfrm>
                <a:off x="3564300" y="973500"/>
                <a:ext cx="350525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14021" h="6479" extrusionOk="0">
                    <a:moveTo>
                      <a:pt x="2663" y="1"/>
                    </a:moveTo>
                    <a:cubicBezTo>
                      <a:pt x="1642" y="1"/>
                      <a:pt x="799" y="178"/>
                      <a:pt x="267" y="711"/>
                    </a:cubicBezTo>
                    <a:cubicBezTo>
                      <a:pt x="1" y="977"/>
                      <a:pt x="2840" y="4926"/>
                      <a:pt x="5946" y="5769"/>
                    </a:cubicBezTo>
                    <a:cubicBezTo>
                      <a:pt x="7099" y="6079"/>
                      <a:pt x="8564" y="6301"/>
                      <a:pt x="9983" y="6479"/>
                    </a:cubicBezTo>
                    <a:cubicBezTo>
                      <a:pt x="11270" y="5724"/>
                      <a:pt x="12601" y="5192"/>
                      <a:pt x="14021" y="4970"/>
                    </a:cubicBezTo>
                    <a:lnTo>
                      <a:pt x="13133" y="2841"/>
                    </a:lnTo>
                    <a:cubicBezTo>
                      <a:pt x="13133" y="2841"/>
                      <a:pt x="6611" y="1"/>
                      <a:pt x="2663" y="1"/>
                    </a:cubicBezTo>
                    <a:close/>
                  </a:path>
                </a:pathLst>
              </a:custGeom>
              <a:solidFill>
                <a:srgbClr val="D6C4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6"/>
              <p:cNvSpPr/>
              <p:nvPr/>
            </p:nvSpPr>
            <p:spPr>
              <a:xfrm>
                <a:off x="3579825" y="1004575"/>
                <a:ext cx="329450" cy="153400"/>
              </a:xfrm>
              <a:custGeom>
                <a:avLst/>
                <a:gdLst/>
                <a:ahLst/>
                <a:cxnLst/>
                <a:rect l="l" t="t" r="r" b="b"/>
                <a:pathLst>
                  <a:path w="13178" h="613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1687" y="4038"/>
                      <a:pt x="4260" y="5546"/>
                    </a:cubicBezTo>
                    <a:cubicBezTo>
                      <a:pt x="5001" y="5981"/>
                      <a:pt x="6008" y="6136"/>
                      <a:pt x="7066" y="6136"/>
                    </a:cubicBezTo>
                    <a:cubicBezTo>
                      <a:pt x="9678" y="6136"/>
                      <a:pt x="12601" y="5191"/>
                      <a:pt x="12601" y="5191"/>
                    </a:cubicBezTo>
                    <a:lnTo>
                      <a:pt x="13178" y="4748"/>
                    </a:lnTo>
                    <a:cubicBezTo>
                      <a:pt x="13134" y="4526"/>
                      <a:pt x="2352" y="1864"/>
                      <a:pt x="1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6"/>
              <p:cNvSpPr/>
              <p:nvPr/>
            </p:nvSpPr>
            <p:spPr>
              <a:xfrm>
                <a:off x="3931450" y="577300"/>
                <a:ext cx="1068175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42727" h="25553" extrusionOk="0">
                    <a:moveTo>
                      <a:pt x="41170" y="0"/>
                    </a:moveTo>
                    <a:cubicBezTo>
                      <a:pt x="40779" y="0"/>
                      <a:pt x="40392" y="310"/>
                      <a:pt x="40552" y="764"/>
                    </a:cubicBezTo>
                    <a:cubicBezTo>
                      <a:pt x="41307" y="2982"/>
                      <a:pt x="40597" y="6620"/>
                      <a:pt x="39399" y="8706"/>
                    </a:cubicBezTo>
                    <a:cubicBezTo>
                      <a:pt x="38245" y="10747"/>
                      <a:pt x="35849" y="11811"/>
                      <a:pt x="33808" y="12699"/>
                    </a:cubicBezTo>
                    <a:cubicBezTo>
                      <a:pt x="31469" y="13769"/>
                      <a:pt x="29165" y="14273"/>
                      <a:pt x="26675" y="14273"/>
                    </a:cubicBezTo>
                    <a:cubicBezTo>
                      <a:pt x="26379" y="14273"/>
                      <a:pt x="26080" y="14266"/>
                      <a:pt x="25778" y="14252"/>
                    </a:cubicBezTo>
                    <a:cubicBezTo>
                      <a:pt x="23471" y="14163"/>
                      <a:pt x="21208" y="13852"/>
                      <a:pt x="18945" y="13852"/>
                    </a:cubicBezTo>
                    <a:cubicBezTo>
                      <a:pt x="13666" y="13897"/>
                      <a:pt x="0" y="17357"/>
                      <a:pt x="3505" y="25211"/>
                    </a:cubicBezTo>
                    <a:cubicBezTo>
                      <a:pt x="3605" y="25452"/>
                      <a:pt x="3787" y="25553"/>
                      <a:pt x="3976" y="25553"/>
                    </a:cubicBezTo>
                    <a:cubicBezTo>
                      <a:pt x="4377" y="25553"/>
                      <a:pt x="4811" y="25102"/>
                      <a:pt x="4570" y="24589"/>
                    </a:cubicBezTo>
                    <a:cubicBezTo>
                      <a:pt x="1997" y="18733"/>
                      <a:pt x="12823" y="15672"/>
                      <a:pt x="16727" y="15272"/>
                    </a:cubicBezTo>
                    <a:cubicBezTo>
                      <a:pt x="17489" y="15189"/>
                      <a:pt x="18245" y="15156"/>
                      <a:pt x="19000" y="15156"/>
                    </a:cubicBezTo>
                    <a:cubicBezTo>
                      <a:pt x="20266" y="15156"/>
                      <a:pt x="21527" y="15250"/>
                      <a:pt x="22805" y="15361"/>
                    </a:cubicBezTo>
                    <a:cubicBezTo>
                      <a:pt x="24137" y="15463"/>
                      <a:pt x="25455" y="15566"/>
                      <a:pt x="26774" y="15566"/>
                    </a:cubicBezTo>
                    <a:cubicBezTo>
                      <a:pt x="27740" y="15566"/>
                      <a:pt x="28707" y="15511"/>
                      <a:pt x="29682" y="15361"/>
                    </a:cubicBezTo>
                    <a:cubicBezTo>
                      <a:pt x="33099" y="14829"/>
                      <a:pt x="37668" y="13009"/>
                      <a:pt x="39887" y="10259"/>
                    </a:cubicBezTo>
                    <a:cubicBezTo>
                      <a:pt x="41750" y="7863"/>
                      <a:pt x="42726" y="3337"/>
                      <a:pt x="41795" y="453"/>
                    </a:cubicBezTo>
                    <a:cubicBezTo>
                      <a:pt x="41689" y="135"/>
                      <a:pt x="41428" y="0"/>
                      <a:pt x="41170" y="0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6"/>
              <p:cNvSpPr/>
              <p:nvPr/>
            </p:nvSpPr>
            <p:spPr>
              <a:xfrm>
                <a:off x="4668325" y="659325"/>
                <a:ext cx="119450" cy="2925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11700" extrusionOk="0">
                    <a:moveTo>
                      <a:pt x="3790" y="1"/>
                    </a:moveTo>
                    <a:cubicBezTo>
                      <a:pt x="3468" y="1"/>
                      <a:pt x="3158" y="211"/>
                      <a:pt x="3180" y="633"/>
                    </a:cubicBezTo>
                    <a:cubicBezTo>
                      <a:pt x="3535" y="4582"/>
                      <a:pt x="2603" y="7554"/>
                      <a:pt x="340" y="10793"/>
                    </a:cubicBezTo>
                    <a:cubicBezTo>
                      <a:pt x="0" y="11257"/>
                      <a:pt x="436" y="11700"/>
                      <a:pt x="882" y="11700"/>
                    </a:cubicBezTo>
                    <a:cubicBezTo>
                      <a:pt x="1075" y="11700"/>
                      <a:pt x="1271" y="11616"/>
                      <a:pt x="1405" y="11414"/>
                    </a:cubicBezTo>
                    <a:cubicBezTo>
                      <a:pt x="3801" y="7998"/>
                      <a:pt x="4777" y="4804"/>
                      <a:pt x="4467" y="633"/>
                    </a:cubicBezTo>
                    <a:cubicBezTo>
                      <a:pt x="4444" y="211"/>
                      <a:pt x="4112" y="1"/>
                      <a:pt x="3790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6"/>
              <p:cNvSpPr/>
              <p:nvPr/>
            </p:nvSpPr>
            <p:spPr>
              <a:xfrm>
                <a:off x="4637600" y="771900"/>
                <a:ext cx="1228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3101" extrusionOk="0">
                    <a:moveTo>
                      <a:pt x="864" y="1"/>
                    </a:moveTo>
                    <a:cubicBezTo>
                      <a:pt x="424" y="1"/>
                      <a:pt x="0" y="627"/>
                      <a:pt x="371" y="1099"/>
                    </a:cubicBezTo>
                    <a:cubicBezTo>
                      <a:pt x="1214" y="2208"/>
                      <a:pt x="2457" y="2918"/>
                      <a:pt x="3832" y="3096"/>
                    </a:cubicBezTo>
                    <a:cubicBezTo>
                      <a:pt x="3861" y="3099"/>
                      <a:pt x="3888" y="3100"/>
                      <a:pt x="3916" y="3100"/>
                    </a:cubicBezTo>
                    <a:cubicBezTo>
                      <a:pt x="4651" y="3100"/>
                      <a:pt x="4913" y="1982"/>
                      <a:pt x="4143" y="1853"/>
                    </a:cubicBezTo>
                    <a:cubicBezTo>
                      <a:pt x="2989" y="1720"/>
                      <a:pt x="2013" y="1144"/>
                      <a:pt x="1259" y="212"/>
                    </a:cubicBezTo>
                    <a:cubicBezTo>
                      <a:pt x="1142" y="63"/>
                      <a:pt x="1002" y="1"/>
                      <a:pt x="864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6"/>
              <p:cNvSpPr/>
              <p:nvPr/>
            </p:nvSpPr>
            <p:spPr>
              <a:xfrm>
                <a:off x="4401400" y="923400"/>
                <a:ext cx="27030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7367" extrusionOk="0">
                    <a:moveTo>
                      <a:pt x="873" y="1"/>
                    </a:moveTo>
                    <a:cubicBezTo>
                      <a:pt x="417" y="1"/>
                      <a:pt x="0" y="648"/>
                      <a:pt x="369" y="1118"/>
                    </a:cubicBezTo>
                    <a:cubicBezTo>
                      <a:pt x="1611" y="2626"/>
                      <a:pt x="2898" y="4090"/>
                      <a:pt x="4540" y="5155"/>
                    </a:cubicBezTo>
                    <a:cubicBezTo>
                      <a:pt x="6137" y="6176"/>
                      <a:pt x="8000" y="6752"/>
                      <a:pt x="9775" y="7329"/>
                    </a:cubicBezTo>
                    <a:cubicBezTo>
                      <a:pt x="9852" y="7355"/>
                      <a:pt x="9924" y="7366"/>
                      <a:pt x="9991" y="7366"/>
                    </a:cubicBezTo>
                    <a:cubicBezTo>
                      <a:pt x="10624" y="7366"/>
                      <a:pt x="10812" y="6332"/>
                      <a:pt x="10130" y="6131"/>
                    </a:cubicBezTo>
                    <a:cubicBezTo>
                      <a:pt x="8400" y="5554"/>
                      <a:pt x="6669" y="5022"/>
                      <a:pt x="5161" y="4046"/>
                    </a:cubicBezTo>
                    <a:cubicBezTo>
                      <a:pt x="3608" y="3070"/>
                      <a:pt x="2454" y="1606"/>
                      <a:pt x="1301" y="230"/>
                    </a:cubicBezTo>
                    <a:cubicBezTo>
                      <a:pt x="1171" y="68"/>
                      <a:pt x="1020" y="1"/>
                      <a:pt x="873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6"/>
              <p:cNvSpPr/>
              <p:nvPr/>
            </p:nvSpPr>
            <p:spPr>
              <a:xfrm>
                <a:off x="2944250" y="556225"/>
                <a:ext cx="10682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25553" extrusionOk="0">
                    <a:moveTo>
                      <a:pt x="1586" y="0"/>
                    </a:moveTo>
                    <a:cubicBezTo>
                      <a:pt x="1336" y="0"/>
                      <a:pt x="1083" y="136"/>
                      <a:pt x="977" y="453"/>
                    </a:cubicBezTo>
                    <a:cubicBezTo>
                      <a:pt x="1" y="3426"/>
                      <a:pt x="1021" y="8129"/>
                      <a:pt x="3062" y="10480"/>
                    </a:cubicBezTo>
                    <a:cubicBezTo>
                      <a:pt x="5369" y="13098"/>
                      <a:pt x="9718" y="14829"/>
                      <a:pt x="13045" y="15361"/>
                    </a:cubicBezTo>
                    <a:cubicBezTo>
                      <a:pt x="14026" y="15515"/>
                      <a:pt x="15008" y="15571"/>
                      <a:pt x="15992" y="15571"/>
                    </a:cubicBezTo>
                    <a:cubicBezTo>
                      <a:pt x="18614" y="15571"/>
                      <a:pt x="21244" y="15173"/>
                      <a:pt x="23866" y="15173"/>
                    </a:cubicBezTo>
                    <a:cubicBezTo>
                      <a:pt x="24801" y="15173"/>
                      <a:pt x="25734" y="15224"/>
                      <a:pt x="26666" y="15361"/>
                    </a:cubicBezTo>
                    <a:cubicBezTo>
                      <a:pt x="30482" y="15849"/>
                      <a:pt x="40686" y="18910"/>
                      <a:pt x="38157" y="24589"/>
                    </a:cubicBezTo>
                    <a:cubicBezTo>
                      <a:pt x="37946" y="25102"/>
                      <a:pt x="38370" y="25553"/>
                      <a:pt x="38775" y="25553"/>
                    </a:cubicBezTo>
                    <a:cubicBezTo>
                      <a:pt x="38966" y="25553"/>
                      <a:pt x="39153" y="25452"/>
                      <a:pt x="39266" y="25211"/>
                    </a:cubicBezTo>
                    <a:cubicBezTo>
                      <a:pt x="42727" y="17357"/>
                      <a:pt x="29062" y="13897"/>
                      <a:pt x="23826" y="13852"/>
                    </a:cubicBezTo>
                    <a:cubicBezTo>
                      <a:pt x="21431" y="13852"/>
                      <a:pt x="19035" y="14207"/>
                      <a:pt x="16595" y="14296"/>
                    </a:cubicBezTo>
                    <a:cubicBezTo>
                      <a:pt x="16493" y="14298"/>
                      <a:pt x="16392" y="14298"/>
                      <a:pt x="16291" y="14298"/>
                    </a:cubicBezTo>
                    <a:cubicBezTo>
                      <a:pt x="13574" y="14298"/>
                      <a:pt x="11133" y="13721"/>
                      <a:pt x="8608" y="12566"/>
                    </a:cubicBezTo>
                    <a:cubicBezTo>
                      <a:pt x="6434" y="11590"/>
                      <a:pt x="4172" y="10480"/>
                      <a:pt x="3107" y="8218"/>
                    </a:cubicBezTo>
                    <a:cubicBezTo>
                      <a:pt x="2131" y="6132"/>
                      <a:pt x="1465" y="2938"/>
                      <a:pt x="2175" y="764"/>
                    </a:cubicBezTo>
                    <a:cubicBezTo>
                      <a:pt x="2335" y="310"/>
                      <a:pt x="1965" y="0"/>
                      <a:pt x="1586" y="0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6"/>
              <p:cNvSpPr/>
              <p:nvPr/>
            </p:nvSpPr>
            <p:spPr>
              <a:xfrm>
                <a:off x="3156125" y="638250"/>
                <a:ext cx="119775" cy="292500"/>
              </a:xfrm>
              <a:custGeom>
                <a:avLst/>
                <a:gdLst/>
                <a:ahLst/>
                <a:cxnLst/>
                <a:rect l="l" t="t" r="r" b="b"/>
                <a:pathLst>
                  <a:path w="4791" h="11700" extrusionOk="0">
                    <a:moveTo>
                      <a:pt x="1004" y="1"/>
                    </a:moveTo>
                    <a:cubicBezTo>
                      <a:pt x="688" y="1"/>
                      <a:pt x="355" y="212"/>
                      <a:pt x="311" y="633"/>
                    </a:cubicBezTo>
                    <a:cubicBezTo>
                      <a:pt x="0" y="4804"/>
                      <a:pt x="976" y="7998"/>
                      <a:pt x="3372" y="11414"/>
                    </a:cubicBezTo>
                    <a:cubicBezTo>
                      <a:pt x="3507" y="11616"/>
                      <a:pt x="3702" y="11700"/>
                      <a:pt x="3897" y="11700"/>
                    </a:cubicBezTo>
                    <a:cubicBezTo>
                      <a:pt x="4345" y="11700"/>
                      <a:pt x="4791" y="11257"/>
                      <a:pt x="4481" y="10793"/>
                    </a:cubicBezTo>
                    <a:cubicBezTo>
                      <a:pt x="2219" y="7554"/>
                      <a:pt x="1287" y="4582"/>
                      <a:pt x="1597" y="633"/>
                    </a:cubicBezTo>
                    <a:cubicBezTo>
                      <a:pt x="1620" y="212"/>
                      <a:pt x="1320" y="1"/>
                      <a:pt x="1004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6"/>
              <p:cNvSpPr/>
              <p:nvPr/>
            </p:nvSpPr>
            <p:spPr>
              <a:xfrm>
                <a:off x="3183450" y="750825"/>
                <a:ext cx="1239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3101" extrusionOk="0">
                    <a:moveTo>
                      <a:pt x="4075" y="1"/>
                    </a:moveTo>
                    <a:cubicBezTo>
                      <a:pt x="3930" y="1"/>
                      <a:pt x="3782" y="63"/>
                      <a:pt x="3655" y="212"/>
                    </a:cubicBezTo>
                    <a:cubicBezTo>
                      <a:pt x="2945" y="1144"/>
                      <a:pt x="1969" y="1720"/>
                      <a:pt x="771" y="1853"/>
                    </a:cubicBezTo>
                    <a:cubicBezTo>
                      <a:pt x="1" y="1982"/>
                      <a:pt x="303" y="3100"/>
                      <a:pt x="1042" y="3100"/>
                    </a:cubicBezTo>
                    <a:cubicBezTo>
                      <a:pt x="1069" y="3100"/>
                      <a:pt x="1097" y="3099"/>
                      <a:pt x="1126" y="3096"/>
                    </a:cubicBezTo>
                    <a:cubicBezTo>
                      <a:pt x="2501" y="2918"/>
                      <a:pt x="3699" y="2208"/>
                      <a:pt x="4586" y="1099"/>
                    </a:cubicBezTo>
                    <a:cubicBezTo>
                      <a:pt x="4957" y="627"/>
                      <a:pt x="4533" y="1"/>
                      <a:pt x="4075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6"/>
              <p:cNvSpPr/>
              <p:nvPr/>
            </p:nvSpPr>
            <p:spPr>
              <a:xfrm>
                <a:off x="3272275" y="902325"/>
                <a:ext cx="27105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7367" extrusionOk="0">
                    <a:moveTo>
                      <a:pt x="9979" y="1"/>
                    </a:moveTo>
                    <a:cubicBezTo>
                      <a:pt x="9833" y="1"/>
                      <a:pt x="9682" y="68"/>
                      <a:pt x="9552" y="230"/>
                    </a:cubicBezTo>
                    <a:cubicBezTo>
                      <a:pt x="8398" y="1606"/>
                      <a:pt x="7200" y="3025"/>
                      <a:pt x="5648" y="4046"/>
                    </a:cubicBezTo>
                    <a:cubicBezTo>
                      <a:pt x="4139" y="5022"/>
                      <a:pt x="2409" y="5554"/>
                      <a:pt x="723" y="6131"/>
                    </a:cubicBezTo>
                    <a:cubicBezTo>
                      <a:pt x="1" y="6332"/>
                      <a:pt x="222" y="7366"/>
                      <a:pt x="828" y="7366"/>
                    </a:cubicBezTo>
                    <a:cubicBezTo>
                      <a:pt x="892" y="7366"/>
                      <a:pt x="961" y="7355"/>
                      <a:pt x="1033" y="7329"/>
                    </a:cubicBezTo>
                    <a:cubicBezTo>
                      <a:pt x="2852" y="6752"/>
                      <a:pt x="4671" y="6176"/>
                      <a:pt x="6313" y="5155"/>
                    </a:cubicBezTo>
                    <a:cubicBezTo>
                      <a:pt x="7955" y="4090"/>
                      <a:pt x="9197" y="2582"/>
                      <a:pt x="10439" y="1118"/>
                    </a:cubicBezTo>
                    <a:cubicBezTo>
                      <a:pt x="10842" y="648"/>
                      <a:pt x="10433" y="1"/>
                      <a:pt x="9979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6"/>
              <p:cNvSpPr/>
              <p:nvPr/>
            </p:nvSpPr>
            <p:spPr>
              <a:xfrm>
                <a:off x="3991100" y="3166400"/>
                <a:ext cx="320825" cy="1526200"/>
              </a:xfrm>
              <a:custGeom>
                <a:avLst/>
                <a:gdLst/>
                <a:ahLst/>
                <a:cxnLst/>
                <a:rect l="l" t="t" r="r" b="b"/>
                <a:pathLst>
                  <a:path w="12833" h="61048" extrusionOk="0">
                    <a:moveTo>
                      <a:pt x="6399" y="0"/>
                    </a:moveTo>
                    <a:cubicBezTo>
                      <a:pt x="4979" y="5458"/>
                      <a:pt x="3560" y="10471"/>
                      <a:pt x="2317" y="14775"/>
                    </a:cubicBezTo>
                    <a:cubicBezTo>
                      <a:pt x="4181" y="21341"/>
                      <a:pt x="6000" y="27864"/>
                      <a:pt x="6355" y="29416"/>
                    </a:cubicBezTo>
                    <a:cubicBezTo>
                      <a:pt x="7198" y="32744"/>
                      <a:pt x="4713" y="46853"/>
                      <a:pt x="2229" y="52665"/>
                    </a:cubicBezTo>
                    <a:cubicBezTo>
                      <a:pt x="1" y="57837"/>
                      <a:pt x="1768" y="61047"/>
                      <a:pt x="3949" y="61047"/>
                    </a:cubicBezTo>
                    <a:cubicBezTo>
                      <a:pt x="4200" y="61047"/>
                      <a:pt x="4457" y="61005"/>
                      <a:pt x="4713" y="60918"/>
                    </a:cubicBezTo>
                    <a:cubicBezTo>
                      <a:pt x="7198" y="60119"/>
                      <a:pt x="11368" y="39355"/>
                      <a:pt x="12167" y="33587"/>
                    </a:cubicBezTo>
                    <a:cubicBezTo>
                      <a:pt x="12832" y="29017"/>
                      <a:pt x="8351" y="8519"/>
                      <a:pt x="6399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6"/>
              <p:cNvSpPr/>
              <p:nvPr/>
            </p:nvSpPr>
            <p:spPr>
              <a:xfrm>
                <a:off x="3942525" y="3072125"/>
                <a:ext cx="208575" cy="463675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18547" extrusionOk="0">
                    <a:moveTo>
                      <a:pt x="7499" y="0"/>
                    </a:moveTo>
                    <a:lnTo>
                      <a:pt x="1" y="3328"/>
                    </a:lnTo>
                    <a:cubicBezTo>
                      <a:pt x="1" y="3328"/>
                      <a:pt x="2175" y="10959"/>
                      <a:pt x="4260" y="18546"/>
                    </a:cubicBezTo>
                    <a:cubicBezTo>
                      <a:pt x="5503" y="14242"/>
                      <a:pt x="6922" y="9229"/>
                      <a:pt x="8342" y="3771"/>
                    </a:cubicBezTo>
                    <a:cubicBezTo>
                      <a:pt x="7810" y="1464"/>
                      <a:pt x="7499" y="0"/>
                      <a:pt x="7499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6"/>
              <p:cNvSpPr/>
              <p:nvPr/>
            </p:nvSpPr>
            <p:spPr>
              <a:xfrm>
                <a:off x="3931450" y="4616125"/>
                <a:ext cx="28850" cy="14645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5858" extrusionOk="0">
                    <a:moveTo>
                      <a:pt x="1154" y="0"/>
                    </a:moveTo>
                    <a:cubicBezTo>
                      <a:pt x="755" y="1953"/>
                      <a:pt x="311" y="4215"/>
                      <a:pt x="0" y="5857"/>
                    </a:cubicBezTo>
                    <a:lnTo>
                      <a:pt x="45" y="5857"/>
                    </a:lnTo>
                    <a:cubicBezTo>
                      <a:pt x="755" y="5635"/>
                      <a:pt x="1065" y="3328"/>
                      <a:pt x="1154" y="0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6"/>
              <p:cNvSpPr/>
              <p:nvPr/>
            </p:nvSpPr>
            <p:spPr>
              <a:xfrm>
                <a:off x="4021300" y="3166400"/>
                <a:ext cx="276200" cy="1526275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61051" extrusionOk="0">
                    <a:moveTo>
                      <a:pt x="5191" y="0"/>
                    </a:moveTo>
                    <a:cubicBezTo>
                      <a:pt x="3771" y="5458"/>
                      <a:pt x="2352" y="10471"/>
                      <a:pt x="1109" y="14775"/>
                    </a:cubicBezTo>
                    <a:cubicBezTo>
                      <a:pt x="2973" y="21341"/>
                      <a:pt x="4792" y="27864"/>
                      <a:pt x="5147" y="29416"/>
                    </a:cubicBezTo>
                    <a:cubicBezTo>
                      <a:pt x="5280" y="29860"/>
                      <a:pt x="5324" y="30481"/>
                      <a:pt x="5324" y="31280"/>
                    </a:cubicBezTo>
                    <a:cubicBezTo>
                      <a:pt x="5324" y="36382"/>
                      <a:pt x="3195" y="47607"/>
                      <a:pt x="1021" y="52665"/>
                    </a:cubicBezTo>
                    <a:cubicBezTo>
                      <a:pt x="311" y="54351"/>
                      <a:pt x="0" y="55815"/>
                      <a:pt x="0" y="57058"/>
                    </a:cubicBezTo>
                    <a:cubicBezTo>
                      <a:pt x="0" y="59587"/>
                      <a:pt x="1287" y="61051"/>
                      <a:pt x="2751" y="61051"/>
                    </a:cubicBezTo>
                    <a:cubicBezTo>
                      <a:pt x="3017" y="61051"/>
                      <a:pt x="3239" y="61006"/>
                      <a:pt x="3505" y="60918"/>
                    </a:cubicBezTo>
                    <a:cubicBezTo>
                      <a:pt x="5990" y="60119"/>
                      <a:pt x="10160" y="39355"/>
                      <a:pt x="10959" y="33587"/>
                    </a:cubicBezTo>
                    <a:cubicBezTo>
                      <a:pt x="11003" y="33276"/>
                      <a:pt x="11048" y="32877"/>
                      <a:pt x="11048" y="32433"/>
                    </a:cubicBezTo>
                    <a:cubicBezTo>
                      <a:pt x="11048" y="26311"/>
                      <a:pt x="7010" y="7942"/>
                      <a:pt x="5191" y="0"/>
                    </a:cubicBezTo>
                    <a:close/>
                  </a:path>
                </a:pathLst>
              </a:custGeom>
              <a:solidFill>
                <a:srgbClr val="DCA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6"/>
              <p:cNvSpPr/>
              <p:nvPr/>
            </p:nvSpPr>
            <p:spPr>
              <a:xfrm>
                <a:off x="2832225" y="1553625"/>
                <a:ext cx="1173550" cy="1383200"/>
              </a:xfrm>
              <a:custGeom>
                <a:avLst/>
                <a:gdLst/>
                <a:ahLst/>
                <a:cxnLst/>
                <a:rect l="l" t="t" r="r" b="b"/>
                <a:pathLst>
                  <a:path w="46942" h="55328" extrusionOk="0">
                    <a:moveTo>
                      <a:pt x="46454" y="0"/>
                    </a:moveTo>
                    <a:lnTo>
                      <a:pt x="46454" y="0"/>
                    </a:lnTo>
                    <a:cubicBezTo>
                      <a:pt x="45877" y="178"/>
                      <a:pt x="45123" y="355"/>
                      <a:pt x="44324" y="488"/>
                    </a:cubicBezTo>
                    <a:cubicBezTo>
                      <a:pt x="44147" y="4171"/>
                      <a:pt x="42771" y="28085"/>
                      <a:pt x="32833" y="34208"/>
                    </a:cubicBezTo>
                    <a:cubicBezTo>
                      <a:pt x="29638" y="36160"/>
                      <a:pt x="27420" y="36870"/>
                      <a:pt x="25335" y="36870"/>
                    </a:cubicBezTo>
                    <a:cubicBezTo>
                      <a:pt x="20410" y="36870"/>
                      <a:pt x="16417" y="32655"/>
                      <a:pt x="2973" y="30881"/>
                    </a:cubicBezTo>
                    <a:cubicBezTo>
                      <a:pt x="1953" y="30747"/>
                      <a:pt x="977" y="30659"/>
                      <a:pt x="1" y="30570"/>
                    </a:cubicBezTo>
                    <a:lnTo>
                      <a:pt x="1" y="54972"/>
                    </a:lnTo>
                    <a:cubicBezTo>
                      <a:pt x="3240" y="55194"/>
                      <a:pt x="6479" y="55327"/>
                      <a:pt x="9629" y="55327"/>
                    </a:cubicBezTo>
                    <a:cubicBezTo>
                      <a:pt x="17082" y="55327"/>
                      <a:pt x="24181" y="54617"/>
                      <a:pt x="29550" y="53153"/>
                    </a:cubicBezTo>
                    <a:cubicBezTo>
                      <a:pt x="46942" y="48450"/>
                      <a:pt x="46809" y="10693"/>
                      <a:pt x="46454" y="0"/>
                    </a:cubicBezTo>
                    <a:close/>
                  </a:path>
                </a:pathLst>
              </a:custGeom>
              <a:solidFill>
                <a:srgbClr val="C19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6"/>
              <p:cNvSpPr/>
              <p:nvPr/>
            </p:nvSpPr>
            <p:spPr>
              <a:xfrm>
                <a:off x="3792800" y="4671575"/>
                <a:ext cx="164175" cy="110175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4407" extrusionOk="0">
                    <a:moveTo>
                      <a:pt x="6567" y="1"/>
                    </a:moveTo>
                    <a:cubicBezTo>
                      <a:pt x="5369" y="400"/>
                      <a:pt x="2396" y="1332"/>
                      <a:pt x="0" y="1554"/>
                    </a:cubicBezTo>
                    <a:cubicBezTo>
                      <a:pt x="435" y="3775"/>
                      <a:pt x="1434" y="4406"/>
                      <a:pt x="2591" y="4406"/>
                    </a:cubicBezTo>
                    <a:cubicBezTo>
                      <a:pt x="3560" y="4406"/>
                      <a:pt x="4640" y="3963"/>
                      <a:pt x="5591" y="3639"/>
                    </a:cubicBezTo>
                    <a:cubicBezTo>
                      <a:pt x="6123" y="3462"/>
                      <a:pt x="6434" y="2086"/>
                      <a:pt x="6567" y="1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6"/>
              <p:cNvSpPr/>
              <p:nvPr/>
            </p:nvSpPr>
            <p:spPr>
              <a:xfrm>
                <a:off x="3265925" y="1095725"/>
                <a:ext cx="891825" cy="499625"/>
              </a:xfrm>
              <a:custGeom>
                <a:avLst/>
                <a:gdLst/>
                <a:ahLst/>
                <a:cxnLst/>
                <a:rect l="l" t="t" r="r" b="b"/>
                <a:pathLst>
                  <a:path w="35673" h="19985" extrusionOk="0">
                    <a:moveTo>
                      <a:pt x="27224" y="0"/>
                    </a:moveTo>
                    <a:cubicBezTo>
                      <a:pt x="21180" y="0"/>
                      <a:pt x="16363" y="6739"/>
                      <a:pt x="11581" y="8334"/>
                    </a:cubicBezTo>
                    <a:cubicBezTo>
                      <a:pt x="6079" y="10153"/>
                      <a:pt x="1" y="13214"/>
                      <a:pt x="577" y="15033"/>
                    </a:cubicBezTo>
                    <a:cubicBezTo>
                      <a:pt x="1151" y="16753"/>
                      <a:pt x="3802" y="19984"/>
                      <a:pt x="10415" y="19984"/>
                    </a:cubicBezTo>
                    <a:cubicBezTo>
                      <a:pt x="10968" y="19984"/>
                      <a:pt x="11548" y="19962"/>
                      <a:pt x="12157" y="19914"/>
                    </a:cubicBezTo>
                    <a:cubicBezTo>
                      <a:pt x="17482" y="19514"/>
                      <a:pt x="23294" y="19381"/>
                      <a:pt x="26976" y="18804"/>
                    </a:cubicBezTo>
                    <a:cubicBezTo>
                      <a:pt x="28795" y="18494"/>
                      <a:pt x="30038" y="18095"/>
                      <a:pt x="30437" y="17473"/>
                    </a:cubicBezTo>
                    <a:lnTo>
                      <a:pt x="35317" y="10774"/>
                    </a:lnTo>
                    <a:cubicBezTo>
                      <a:pt x="35317" y="10774"/>
                      <a:pt x="35672" y="9354"/>
                      <a:pt x="35495" y="7535"/>
                    </a:cubicBezTo>
                    <a:cubicBezTo>
                      <a:pt x="35229" y="5050"/>
                      <a:pt x="34075" y="1812"/>
                      <a:pt x="29860" y="436"/>
                    </a:cubicBezTo>
                    <a:cubicBezTo>
                      <a:pt x="28955" y="134"/>
                      <a:pt x="28077" y="0"/>
                      <a:pt x="27224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6"/>
              <p:cNvSpPr/>
              <p:nvPr/>
            </p:nvSpPr>
            <p:spPr>
              <a:xfrm>
                <a:off x="3264825" y="1450075"/>
                <a:ext cx="946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2768" extrusionOk="0">
                    <a:moveTo>
                      <a:pt x="2723" y="0"/>
                    </a:moveTo>
                    <a:cubicBezTo>
                      <a:pt x="1877" y="0"/>
                      <a:pt x="673" y="98"/>
                      <a:pt x="444" y="327"/>
                    </a:cubicBezTo>
                    <a:cubicBezTo>
                      <a:pt x="0" y="770"/>
                      <a:pt x="1864" y="2767"/>
                      <a:pt x="1864" y="2767"/>
                    </a:cubicBezTo>
                    <a:cubicBezTo>
                      <a:pt x="1864" y="2767"/>
                      <a:pt x="2707" y="327"/>
                      <a:pt x="3461" y="149"/>
                    </a:cubicBezTo>
                    <a:cubicBezTo>
                      <a:pt x="3783" y="55"/>
                      <a:pt x="3353" y="0"/>
                      <a:pt x="2723" y="0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6"/>
              <p:cNvSpPr/>
              <p:nvPr/>
            </p:nvSpPr>
            <p:spPr>
              <a:xfrm>
                <a:off x="3824950" y="1236400"/>
                <a:ext cx="94325" cy="169725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6789" extrusionOk="0">
                    <a:moveTo>
                      <a:pt x="1864" y="0"/>
                    </a:moveTo>
                    <a:cubicBezTo>
                      <a:pt x="844" y="0"/>
                      <a:pt x="1" y="1509"/>
                      <a:pt x="1" y="3372"/>
                    </a:cubicBezTo>
                    <a:cubicBezTo>
                      <a:pt x="1" y="5236"/>
                      <a:pt x="844" y="6788"/>
                      <a:pt x="1864" y="6788"/>
                    </a:cubicBezTo>
                    <a:cubicBezTo>
                      <a:pt x="2929" y="6788"/>
                      <a:pt x="3772" y="5236"/>
                      <a:pt x="3772" y="3372"/>
                    </a:cubicBezTo>
                    <a:cubicBezTo>
                      <a:pt x="3772" y="1509"/>
                      <a:pt x="2929" y="0"/>
                      <a:pt x="1864" y="0"/>
                    </a:cubicBezTo>
                    <a:close/>
                  </a:path>
                </a:pathLst>
              </a:custGeom>
              <a:solidFill>
                <a:srgbClr val="C19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26"/>
              <p:cNvSpPr/>
              <p:nvPr/>
            </p:nvSpPr>
            <p:spPr>
              <a:xfrm>
                <a:off x="3831625" y="1268550"/>
                <a:ext cx="2775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3373" extrusionOk="0">
                    <a:moveTo>
                      <a:pt x="577" y="1"/>
                    </a:moveTo>
                    <a:cubicBezTo>
                      <a:pt x="266" y="1"/>
                      <a:pt x="0" y="755"/>
                      <a:pt x="0" y="1687"/>
                    </a:cubicBezTo>
                    <a:cubicBezTo>
                      <a:pt x="0" y="2619"/>
                      <a:pt x="266" y="3373"/>
                      <a:pt x="577" y="3373"/>
                    </a:cubicBezTo>
                    <a:cubicBezTo>
                      <a:pt x="888" y="3373"/>
                      <a:pt x="1109" y="2619"/>
                      <a:pt x="1109" y="1687"/>
                    </a:cubicBezTo>
                    <a:cubicBezTo>
                      <a:pt x="1109" y="755"/>
                      <a:pt x="888" y="1"/>
                      <a:pt x="577" y="1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6"/>
              <p:cNvSpPr/>
              <p:nvPr/>
            </p:nvSpPr>
            <p:spPr>
              <a:xfrm>
                <a:off x="4045700" y="999025"/>
                <a:ext cx="368275" cy="158650"/>
              </a:xfrm>
              <a:custGeom>
                <a:avLst/>
                <a:gdLst/>
                <a:ahLst/>
                <a:cxnLst/>
                <a:rect l="l" t="t" r="r" b="b"/>
                <a:pathLst>
                  <a:path w="14731" h="6346" extrusionOk="0">
                    <a:moveTo>
                      <a:pt x="11536" y="0"/>
                    </a:moveTo>
                    <a:cubicBezTo>
                      <a:pt x="8386" y="0"/>
                      <a:pt x="3816" y="1465"/>
                      <a:pt x="1997" y="2086"/>
                    </a:cubicBezTo>
                    <a:cubicBezTo>
                      <a:pt x="1553" y="2441"/>
                      <a:pt x="1109" y="2796"/>
                      <a:pt x="799" y="3195"/>
                    </a:cubicBezTo>
                    <a:lnTo>
                      <a:pt x="0" y="4837"/>
                    </a:lnTo>
                    <a:cubicBezTo>
                      <a:pt x="843" y="5280"/>
                      <a:pt x="1509" y="5768"/>
                      <a:pt x="2085" y="6345"/>
                    </a:cubicBezTo>
                    <a:cubicBezTo>
                      <a:pt x="4038" y="6301"/>
                      <a:pt x="6611" y="6123"/>
                      <a:pt x="8386" y="5724"/>
                    </a:cubicBezTo>
                    <a:cubicBezTo>
                      <a:pt x="11580" y="5014"/>
                      <a:pt x="14730" y="1154"/>
                      <a:pt x="14464" y="843"/>
                    </a:cubicBezTo>
                    <a:cubicBezTo>
                      <a:pt x="13887" y="222"/>
                      <a:pt x="12822" y="0"/>
                      <a:pt x="11536" y="0"/>
                    </a:cubicBezTo>
                    <a:close/>
                  </a:path>
                </a:pathLst>
              </a:custGeom>
              <a:solidFill>
                <a:srgbClr val="D6C4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4065650" y="1051150"/>
                <a:ext cx="2997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10" extrusionOk="0">
                    <a:moveTo>
                      <a:pt x="1199" y="1"/>
                    </a:moveTo>
                    <a:lnTo>
                      <a:pt x="1199" y="1"/>
                    </a:lnTo>
                    <a:cubicBezTo>
                      <a:pt x="666" y="178"/>
                      <a:pt x="356" y="267"/>
                      <a:pt x="356" y="267"/>
                    </a:cubicBezTo>
                    <a:lnTo>
                      <a:pt x="1" y="1110"/>
                    </a:lnTo>
                    <a:cubicBezTo>
                      <a:pt x="311" y="711"/>
                      <a:pt x="755" y="356"/>
                      <a:pt x="1199" y="1"/>
                    </a:cubicBezTo>
                    <a:close/>
                  </a:path>
                </a:pathLst>
              </a:custGeom>
              <a:solidFill>
                <a:srgbClr val="5635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4026825" y="1119925"/>
                <a:ext cx="71025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554" extrusionOk="0">
                    <a:moveTo>
                      <a:pt x="755" y="1"/>
                    </a:moveTo>
                    <a:lnTo>
                      <a:pt x="1" y="1553"/>
                    </a:lnTo>
                    <a:lnTo>
                      <a:pt x="223" y="1553"/>
                    </a:lnTo>
                    <a:cubicBezTo>
                      <a:pt x="622" y="1553"/>
                      <a:pt x="1598" y="1553"/>
                      <a:pt x="2840" y="1509"/>
                    </a:cubicBezTo>
                    <a:cubicBezTo>
                      <a:pt x="2264" y="932"/>
                      <a:pt x="1598" y="444"/>
                      <a:pt x="755" y="1"/>
                    </a:cubicBezTo>
                    <a:close/>
                  </a:path>
                </a:pathLst>
              </a:custGeom>
              <a:solidFill>
                <a:srgbClr val="C19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4053450" y="1034525"/>
                <a:ext cx="342775" cy="147200"/>
              </a:xfrm>
              <a:custGeom>
                <a:avLst/>
                <a:gdLst/>
                <a:ahLst/>
                <a:cxnLst/>
                <a:rect l="l" t="t" r="r" b="b"/>
                <a:pathLst>
                  <a:path w="13711" h="5888" extrusionOk="0">
                    <a:moveTo>
                      <a:pt x="13710" y="0"/>
                    </a:moveTo>
                    <a:lnTo>
                      <a:pt x="13710" y="0"/>
                    </a:lnTo>
                    <a:cubicBezTo>
                      <a:pt x="11270" y="1731"/>
                      <a:pt x="45" y="3905"/>
                      <a:pt x="1" y="4126"/>
                    </a:cubicBezTo>
                    <a:lnTo>
                      <a:pt x="578" y="4614"/>
                    </a:lnTo>
                    <a:cubicBezTo>
                      <a:pt x="578" y="4614"/>
                      <a:pt x="3913" y="5888"/>
                      <a:pt x="6707" y="5888"/>
                    </a:cubicBezTo>
                    <a:cubicBezTo>
                      <a:pt x="7601" y="5888"/>
                      <a:pt x="8440" y="5757"/>
                      <a:pt x="9096" y="5413"/>
                    </a:cubicBezTo>
                    <a:cubicBezTo>
                      <a:pt x="11802" y="3993"/>
                      <a:pt x="13710" y="1"/>
                      <a:pt x="13710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3370200" y="2577425"/>
                <a:ext cx="5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844" extrusionOk="0">
                    <a:moveTo>
                      <a:pt x="1065" y="0"/>
                    </a:moveTo>
                    <a:cubicBezTo>
                      <a:pt x="488" y="0"/>
                      <a:pt x="0" y="178"/>
                      <a:pt x="0" y="399"/>
                    </a:cubicBezTo>
                    <a:cubicBezTo>
                      <a:pt x="0" y="621"/>
                      <a:pt x="488" y="843"/>
                      <a:pt x="1065" y="843"/>
                    </a:cubicBezTo>
                    <a:cubicBezTo>
                      <a:pt x="1642" y="843"/>
                      <a:pt x="2130" y="621"/>
                      <a:pt x="2130" y="399"/>
                    </a:cubicBezTo>
                    <a:cubicBezTo>
                      <a:pt x="2130" y="178"/>
                      <a:pt x="1642" y="0"/>
                      <a:pt x="1065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3107325" y="2460950"/>
                <a:ext cx="5215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400" extrusionOk="0">
                    <a:moveTo>
                      <a:pt x="1021" y="0"/>
                    </a:moveTo>
                    <a:cubicBezTo>
                      <a:pt x="444" y="0"/>
                      <a:pt x="0" y="89"/>
                      <a:pt x="0" y="222"/>
                    </a:cubicBezTo>
                    <a:cubicBezTo>
                      <a:pt x="0" y="311"/>
                      <a:pt x="444" y="400"/>
                      <a:pt x="1021" y="400"/>
                    </a:cubicBezTo>
                    <a:cubicBezTo>
                      <a:pt x="1642" y="400"/>
                      <a:pt x="2085" y="311"/>
                      <a:pt x="2085" y="222"/>
                    </a:cubicBezTo>
                    <a:cubicBezTo>
                      <a:pt x="2085" y="89"/>
                      <a:pt x="1642" y="0"/>
                      <a:pt x="1021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2864400" y="2365550"/>
                <a:ext cx="632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45" extrusionOk="0">
                    <a:moveTo>
                      <a:pt x="1243" y="1"/>
                    </a:moveTo>
                    <a:cubicBezTo>
                      <a:pt x="577" y="1"/>
                      <a:pt x="1" y="90"/>
                      <a:pt x="1" y="223"/>
                    </a:cubicBezTo>
                    <a:cubicBezTo>
                      <a:pt x="1" y="356"/>
                      <a:pt x="577" y="444"/>
                      <a:pt x="1243" y="444"/>
                    </a:cubicBezTo>
                    <a:cubicBezTo>
                      <a:pt x="1953" y="444"/>
                      <a:pt x="2529" y="356"/>
                      <a:pt x="2529" y="223"/>
                    </a:cubicBezTo>
                    <a:cubicBezTo>
                      <a:pt x="2529" y="90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6"/>
              <p:cNvSpPr/>
              <p:nvPr/>
            </p:nvSpPr>
            <p:spPr>
              <a:xfrm>
                <a:off x="2864400" y="250310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77" y="0"/>
                      <a:pt x="1" y="178"/>
                      <a:pt x="1" y="400"/>
                    </a:cubicBezTo>
                    <a:cubicBezTo>
                      <a:pt x="1" y="666"/>
                      <a:pt x="577" y="843"/>
                      <a:pt x="1243" y="843"/>
                    </a:cubicBezTo>
                    <a:cubicBezTo>
                      <a:pt x="1953" y="843"/>
                      <a:pt x="2529" y="666"/>
                      <a:pt x="2529" y="400"/>
                    </a:cubicBezTo>
                    <a:cubicBezTo>
                      <a:pt x="2529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>
                <a:off x="2990850" y="259850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77" y="0"/>
                      <a:pt x="0" y="178"/>
                      <a:pt x="0" y="399"/>
                    </a:cubicBezTo>
                    <a:cubicBezTo>
                      <a:pt x="0" y="621"/>
                      <a:pt x="577" y="843"/>
                      <a:pt x="1243" y="843"/>
                    </a:cubicBezTo>
                    <a:cubicBezTo>
                      <a:pt x="1953" y="843"/>
                      <a:pt x="2529" y="621"/>
                      <a:pt x="2529" y="399"/>
                    </a:cubicBezTo>
                    <a:cubicBezTo>
                      <a:pt x="2529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2832225" y="2590725"/>
                <a:ext cx="111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622" extrusionOk="0">
                    <a:moveTo>
                      <a:pt x="1" y="1"/>
                    </a:moveTo>
                    <a:lnTo>
                      <a:pt x="1" y="622"/>
                    </a:lnTo>
                    <a:cubicBezTo>
                      <a:pt x="267" y="533"/>
                      <a:pt x="445" y="400"/>
                      <a:pt x="445" y="311"/>
                    </a:cubicBezTo>
                    <a:cubicBezTo>
                      <a:pt x="445" y="178"/>
                      <a:pt x="267" y="45"/>
                      <a:pt x="1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>
                <a:off x="3191600" y="254525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78" y="0"/>
                      <a:pt x="1" y="178"/>
                      <a:pt x="1" y="444"/>
                    </a:cubicBezTo>
                    <a:cubicBezTo>
                      <a:pt x="1" y="666"/>
                      <a:pt x="578" y="843"/>
                      <a:pt x="1243" y="843"/>
                    </a:cubicBezTo>
                    <a:cubicBezTo>
                      <a:pt x="1953" y="843"/>
                      <a:pt x="2530" y="666"/>
                      <a:pt x="2530" y="444"/>
                    </a:cubicBezTo>
                    <a:cubicBezTo>
                      <a:pt x="2530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>
                <a:off x="3275900" y="249200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1"/>
                    </a:moveTo>
                    <a:cubicBezTo>
                      <a:pt x="578" y="1"/>
                      <a:pt x="1" y="223"/>
                      <a:pt x="1" y="444"/>
                    </a:cubicBezTo>
                    <a:cubicBezTo>
                      <a:pt x="1" y="666"/>
                      <a:pt x="578" y="844"/>
                      <a:pt x="1243" y="844"/>
                    </a:cubicBezTo>
                    <a:cubicBezTo>
                      <a:pt x="1953" y="844"/>
                      <a:pt x="2530" y="666"/>
                      <a:pt x="2530" y="444"/>
                    </a:cubicBezTo>
                    <a:cubicBezTo>
                      <a:pt x="2530" y="223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>
                <a:off x="3370200" y="2661725"/>
                <a:ext cx="643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844" extrusionOk="0">
                    <a:moveTo>
                      <a:pt x="1287" y="0"/>
                    </a:moveTo>
                    <a:cubicBezTo>
                      <a:pt x="577" y="0"/>
                      <a:pt x="0" y="178"/>
                      <a:pt x="0" y="399"/>
                    </a:cubicBezTo>
                    <a:cubicBezTo>
                      <a:pt x="0" y="621"/>
                      <a:pt x="577" y="843"/>
                      <a:pt x="1287" y="843"/>
                    </a:cubicBezTo>
                    <a:cubicBezTo>
                      <a:pt x="1997" y="843"/>
                      <a:pt x="2574" y="621"/>
                      <a:pt x="2574" y="399"/>
                    </a:cubicBezTo>
                    <a:cubicBezTo>
                      <a:pt x="2574" y="178"/>
                      <a:pt x="1997" y="0"/>
                      <a:pt x="1287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>
                <a:off x="3086250" y="2545250"/>
                <a:ext cx="52150" cy="3220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1288" extrusionOk="0">
                    <a:moveTo>
                      <a:pt x="1021" y="0"/>
                    </a:moveTo>
                    <a:cubicBezTo>
                      <a:pt x="444" y="0"/>
                      <a:pt x="0" y="267"/>
                      <a:pt x="0" y="622"/>
                    </a:cubicBezTo>
                    <a:cubicBezTo>
                      <a:pt x="0" y="977"/>
                      <a:pt x="444" y="1287"/>
                      <a:pt x="1021" y="1287"/>
                    </a:cubicBezTo>
                    <a:cubicBezTo>
                      <a:pt x="1642" y="1287"/>
                      <a:pt x="2085" y="977"/>
                      <a:pt x="2085" y="622"/>
                    </a:cubicBezTo>
                    <a:cubicBezTo>
                      <a:pt x="2085" y="267"/>
                      <a:pt x="1642" y="0"/>
                      <a:pt x="1021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>
                <a:off x="2990850" y="2407700"/>
                <a:ext cx="532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45" extrusionOk="0">
                    <a:moveTo>
                      <a:pt x="1065" y="1"/>
                    </a:moveTo>
                    <a:cubicBezTo>
                      <a:pt x="488" y="1"/>
                      <a:pt x="0" y="90"/>
                      <a:pt x="0" y="223"/>
                    </a:cubicBezTo>
                    <a:cubicBezTo>
                      <a:pt x="0" y="356"/>
                      <a:pt x="488" y="444"/>
                      <a:pt x="1065" y="444"/>
                    </a:cubicBezTo>
                    <a:cubicBezTo>
                      <a:pt x="1642" y="444"/>
                      <a:pt x="2130" y="356"/>
                      <a:pt x="2130" y="223"/>
                    </a:cubicBezTo>
                    <a:cubicBezTo>
                      <a:pt x="2130" y="90"/>
                      <a:pt x="1642" y="1"/>
                      <a:pt x="1065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6"/>
              <p:cNvSpPr/>
              <p:nvPr/>
            </p:nvSpPr>
            <p:spPr>
              <a:xfrm>
                <a:off x="3159450" y="2661725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87" y="0"/>
                    </a:moveTo>
                    <a:cubicBezTo>
                      <a:pt x="577" y="0"/>
                      <a:pt x="0" y="178"/>
                      <a:pt x="0" y="399"/>
                    </a:cubicBezTo>
                    <a:cubicBezTo>
                      <a:pt x="0" y="621"/>
                      <a:pt x="577" y="843"/>
                      <a:pt x="1287" y="843"/>
                    </a:cubicBezTo>
                    <a:cubicBezTo>
                      <a:pt x="1953" y="843"/>
                      <a:pt x="2529" y="621"/>
                      <a:pt x="2529" y="399"/>
                    </a:cubicBezTo>
                    <a:cubicBezTo>
                      <a:pt x="2529" y="178"/>
                      <a:pt x="1953" y="0"/>
                      <a:pt x="1287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6"/>
              <p:cNvSpPr/>
              <p:nvPr/>
            </p:nvSpPr>
            <p:spPr>
              <a:xfrm>
                <a:off x="3497750" y="2524175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33" y="0"/>
                      <a:pt x="0" y="178"/>
                      <a:pt x="0" y="400"/>
                    </a:cubicBezTo>
                    <a:cubicBezTo>
                      <a:pt x="0" y="666"/>
                      <a:pt x="533" y="843"/>
                      <a:pt x="1243" y="843"/>
                    </a:cubicBezTo>
                    <a:cubicBezTo>
                      <a:pt x="1953" y="843"/>
                      <a:pt x="2529" y="666"/>
                      <a:pt x="2529" y="400"/>
                    </a:cubicBezTo>
                    <a:cubicBezTo>
                      <a:pt x="2529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6"/>
              <p:cNvSpPr/>
              <p:nvPr/>
            </p:nvSpPr>
            <p:spPr>
              <a:xfrm>
                <a:off x="2832225" y="2376650"/>
                <a:ext cx="322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" extrusionOk="0">
                    <a:moveTo>
                      <a:pt x="1" y="0"/>
                    </a:moveTo>
                    <a:lnTo>
                      <a:pt x="666" y="0"/>
                    </a:lnTo>
                    <a:lnTo>
                      <a:pt x="1288" y="0"/>
                    </a:lnTo>
                    <a:lnTo>
                      <a:pt x="6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1" name="Google Shape;671;p26"/>
            <p:cNvGrpSpPr/>
            <p:nvPr/>
          </p:nvGrpSpPr>
          <p:grpSpPr>
            <a:xfrm>
              <a:off x="11" y="3810810"/>
              <a:ext cx="1366979" cy="1084760"/>
              <a:chOff x="8757948" y="1920174"/>
              <a:chExt cx="1090443" cy="865316"/>
            </a:xfrm>
          </p:grpSpPr>
          <p:sp>
            <p:nvSpPr>
              <p:cNvPr id="672" name="Google Shape;672;p26"/>
              <p:cNvSpPr/>
              <p:nvPr/>
            </p:nvSpPr>
            <p:spPr>
              <a:xfrm flipH="1">
                <a:off x="8767390" y="1920174"/>
                <a:ext cx="1081001" cy="865316"/>
              </a:xfrm>
              <a:custGeom>
                <a:avLst/>
                <a:gdLst/>
                <a:ahLst/>
                <a:cxnLst/>
                <a:rect l="l" t="t" r="r" b="b"/>
                <a:pathLst>
                  <a:path w="31500" h="25215" extrusionOk="0">
                    <a:moveTo>
                      <a:pt x="3702" y="1"/>
                    </a:moveTo>
                    <a:cubicBezTo>
                      <a:pt x="2458" y="1"/>
                      <a:pt x="1221" y="88"/>
                      <a:pt x="0" y="266"/>
                    </a:cubicBezTo>
                    <a:cubicBezTo>
                      <a:pt x="1598" y="3256"/>
                      <a:pt x="3653" y="5973"/>
                      <a:pt x="5250" y="8940"/>
                    </a:cubicBezTo>
                    <a:cubicBezTo>
                      <a:pt x="7168" y="12615"/>
                      <a:pt x="9405" y="16518"/>
                      <a:pt x="12691" y="19325"/>
                    </a:cubicBezTo>
                    <a:cubicBezTo>
                      <a:pt x="17462" y="23274"/>
                      <a:pt x="25588" y="24598"/>
                      <a:pt x="31499" y="25214"/>
                    </a:cubicBezTo>
                    <a:cubicBezTo>
                      <a:pt x="31479" y="10329"/>
                      <a:pt x="17249" y="1"/>
                      <a:pt x="3702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6"/>
              <p:cNvSpPr/>
              <p:nvPr/>
            </p:nvSpPr>
            <p:spPr>
              <a:xfrm flipH="1">
                <a:off x="8757948" y="2024330"/>
                <a:ext cx="905810" cy="749872"/>
              </a:xfrm>
              <a:custGeom>
                <a:avLst/>
                <a:gdLst/>
                <a:ahLst/>
                <a:cxnLst/>
                <a:rect l="l" t="t" r="r" b="b"/>
                <a:pathLst>
                  <a:path w="26395" h="21851" extrusionOk="0">
                    <a:moveTo>
                      <a:pt x="480" y="1"/>
                    </a:moveTo>
                    <a:cubicBezTo>
                      <a:pt x="186" y="1"/>
                      <a:pt x="0" y="446"/>
                      <a:pt x="304" y="655"/>
                    </a:cubicBezTo>
                    <a:cubicBezTo>
                      <a:pt x="4960" y="3851"/>
                      <a:pt x="8932" y="7845"/>
                      <a:pt x="13406" y="11246"/>
                    </a:cubicBezTo>
                    <a:cubicBezTo>
                      <a:pt x="17674" y="14487"/>
                      <a:pt x="22330" y="17454"/>
                      <a:pt x="25686" y="21723"/>
                    </a:cubicBezTo>
                    <a:cubicBezTo>
                      <a:pt x="25753" y="21813"/>
                      <a:pt x="25835" y="21850"/>
                      <a:pt x="25915" y="21850"/>
                    </a:cubicBezTo>
                    <a:cubicBezTo>
                      <a:pt x="26160" y="21850"/>
                      <a:pt x="26394" y="21501"/>
                      <a:pt x="26188" y="21243"/>
                    </a:cubicBezTo>
                    <a:cubicBezTo>
                      <a:pt x="22970" y="17158"/>
                      <a:pt x="18587" y="14236"/>
                      <a:pt x="14456" y="11177"/>
                    </a:cubicBezTo>
                    <a:cubicBezTo>
                      <a:pt x="9708" y="7640"/>
                      <a:pt x="5554" y="3417"/>
                      <a:pt x="669" y="62"/>
                    </a:cubicBezTo>
                    <a:cubicBezTo>
                      <a:pt x="604" y="19"/>
                      <a:pt x="540" y="1"/>
                      <a:pt x="480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6"/>
              <p:cNvSpPr/>
              <p:nvPr/>
            </p:nvSpPr>
            <p:spPr>
              <a:xfrm flipH="1">
                <a:off x="8854329" y="2661689"/>
                <a:ext cx="13350" cy="1259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67" extrusionOk="0">
                    <a:moveTo>
                      <a:pt x="1" y="1"/>
                    </a:moveTo>
                    <a:cubicBezTo>
                      <a:pt x="24" y="138"/>
                      <a:pt x="24" y="252"/>
                      <a:pt x="46" y="366"/>
                    </a:cubicBezTo>
                    <a:cubicBezTo>
                      <a:pt x="161" y="252"/>
                      <a:pt x="275" y="138"/>
                      <a:pt x="389" y="24"/>
                    </a:cubicBezTo>
                    <a:cubicBezTo>
                      <a:pt x="252" y="24"/>
                      <a:pt x="138" y="24"/>
                      <a:pt x="1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6"/>
              <p:cNvSpPr/>
              <p:nvPr/>
            </p:nvSpPr>
            <p:spPr>
              <a:xfrm flipH="1">
                <a:off x="8830825" y="2482445"/>
                <a:ext cx="237374" cy="203640"/>
              </a:xfrm>
              <a:custGeom>
                <a:avLst/>
                <a:gdLst/>
                <a:ahLst/>
                <a:cxnLst/>
                <a:rect l="l" t="t" r="r" b="b"/>
                <a:pathLst>
                  <a:path w="6917" h="5934" extrusionOk="0">
                    <a:moveTo>
                      <a:pt x="5844" y="5224"/>
                    </a:moveTo>
                    <a:lnTo>
                      <a:pt x="5844" y="5224"/>
                    </a:lnTo>
                    <a:cubicBezTo>
                      <a:pt x="5981" y="5247"/>
                      <a:pt x="6095" y="5247"/>
                      <a:pt x="6232" y="5247"/>
                    </a:cubicBezTo>
                    <a:cubicBezTo>
                      <a:pt x="6118" y="5361"/>
                      <a:pt x="6004" y="5475"/>
                      <a:pt x="5889" y="5589"/>
                    </a:cubicBezTo>
                    <a:cubicBezTo>
                      <a:pt x="5867" y="5475"/>
                      <a:pt x="5867" y="5361"/>
                      <a:pt x="5844" y="5224"/>
                    </a:cubicBezTo>
                    <a:close/>
                    <a:moveTo>
                      <a:pt x="5509" y="1"/>
                    </a:moveTo>
                    <a:cubicBezTo>
                      <a:pt x="5265" y="1"/>
                      <a:pt x="5029" y="244"/>
                      <a:pt x="5205" y="499"/>
                    </a:cubicBezTo>
                    <a:cubicBezTo>
                      <a:pt x="6163" y="1891"/>
                      <a:pt x="5730" y="3626"/>
                      <a:pt x="5844" y="5224"/>
                    </a:cubicBezTo>
                    <a:cubicBezTo>
                      <a:pt x="4041" y="5155"/>
                      <a:pt x="2237" y="5201"/>
                      <a:pt x="457" y="5064"/>
                    </a:cubicBezTo>
                    <a:cubicBezTo>
                      <a:pt x="450" y="5064"/>
                      <a:pt x="442" y="5064"/>
                      <a:pt x="435" y="5064"/>
                    </a:cubicBezTo>
                    <a:cubicBezTo>
                      <a:pt x="1" y="5064"/>
                      <a:pt x="8" y="5727"/>
                      <a:pt x="457" y="5772"/>
                    </a:cubicBezTo>
                    <a:cubicBezTo>
                      <a:pt x="2374" y="5909"/>
                      <a:pt x="4314" y="5817"/>
                      <a:pt x="6232" y="5931"/>
                    </a:cubicBezTo>
                    <a:cubicBezTo>
                      <a:pt x="6241" y="5933"/>
                      <a:pt x="6250" y="5933"/>
                      <a:pt x="6260" y="5933"/>
                    </a:cubicBezTo>
                    <a:cubicBezTo>
                      <a:pt x="6414" y="5933"/>
                      <a:pt x="6596" y="5761"/>
                      <a:pt x="6574" y="5589"/>
                    </a:cubicBezTo>
                    <a:cubicBezTo>
                      <a:pt x="6323" y="3763"/>
                      <a:pt x="6917" y="1777"/>
                      <a:pt x="5798" y="157"/>
                    </a:cubicBezTo>
                    <a:cubicBezTo>
                      <a:pt x="5722" y="46"/>
                      <a:pt x="5615" y="1"/>
                      <a:pt x="5509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6"/>
              <p:cNvSpPr/>
              <p:nvPr/>
            </p:nvSpPr>
            <p:spPr>
              <a:xfrm flipH="1">
                <a:off x="8954572" y="2574761"/>
                <a:ext cx="14928" cy="1489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34" extrusionOk="0">
                    <a:moveTo>
                      <a:pt x="0" y="0"/>
                    </a:moveTo>
                    <a:cubicBezTo>
                      <a:pt x="0" y="160"/>
                      <a:pt x="0" y="297"/>
                      <a:pt x="0" y="434"/>
                    </a:cubicBezTo>
                    <a:cubicBezTo>
                      <a:pt x="137" y="320"/>
                      <a:pt x="297" y="206"/>
                      <a:pt x="434" y="92"/>
                    </a:cubicBezTo>
                    <a:cubicBezTo>
                      <a:pt x="297" y="69"/>
                      <a:pt x="137" y="46"/>
                      <a:pt x="0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6"/>
              <p:cNvSpPr/>
              <p:nvPr/>
            </p:nvSpPr>
            <p:spPr>
              <a:xfrm flipH="1">
                <a:off x="8942842" y="2350525"/>
                <a:ext cx="313353" cy="251170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7319" extrusionOk="0">
                    <a:moveTo>
                      <a:pt x="7246" y="0"/>
                    </a:moveTo>
                    <a:cubicBezTo>
                      <a:pt x="7010" y="0"/>
                      <a:pt x="6757" y="260"/>
                      <a:pt x="6916" y="531"/>
                    </a:cubicBezTo>
                    <a:cubicBezTo>
                      <a:pt x="7852" y="2312"/>
                      <a:pt x="8354" y="4503"/>
                      <a:pt x="8354" y="6534"/>
                    </a:cubicBezTo>
                    <a:cubicBezTo>
                      <a:pt x="8491" y="6580"/>
                      <a:pt x="8651" y="6603"/>
                      <a:pt x="8788" y="6626"/>
                    </a:cubicBezTo>
                    <a:cubicBezTo>
                      <a:pt x="8651" y="6740"/>
                      <a:pt x="8491" y="6854"/>
                      <a:pt x="8354" y="6968"/>
                    </a:cubicBezTo>
                    <a:cubicBezTo>
                      <a:pt x="8354" y="6831"/>
                      <a:pt x="8354" y="6694"/>
                      <a:pt x="8354" y="6534"/>
                    </a:cubicBezTo>
                    <a:cubicBezTo>
                      <a:pt x="6091" y="6078"/>
                      <a:pt x="3793" y="5759"/>
                      <a:pt x="1475" y="5759"/>
                    </a:cubicBezTo>
                    <a:cubicBezTo>
                      <a:pt x="1128" y="5759"/>
                      <a:pt x="781" y="5766"/>
                      <a:pt x="434" y="5781"/>
                    </a:cubicBezTo>
                    <a:cubicBezTo>
                      <a:pt x="7" y="5781"/>
                      <a:pt x="1" y="6466"/>
                      <a:pt x="414" y="6466"/>
                    </a:cubicBezTo>
                    <a:cubicBezTo>
                      <a:pt x="420" y="6466"/>
                      <a:pt x="427" y="6466"/>
                      <a:pt x="434" y="6466"/>
                    </a:cubicBezTo>
                    <a:cubicBezTo>
                      <a:pt x="774" y="6452"/>
                      <a:pt x="1113" y="6445"/>
                      <a:pt x="1451" y="6445"/>
                    </a:cubicBezTo>
                    <a:cubicBezTo>
                      <a:pt x="3864" y="6445"/>
                      <a:pt x="6243" y="6790"/>
                      <a:pt x="8606" y="7310"/>
                    </a:cubicBezTo>
                    <a:cubicBezTo>
                      <a:pt x="8632" y="7316"/>
                      <a:pt x="8658" y="7318"/>
                      <a:pt x="8684" y="7318"/>
                    </a:cubicBezTo>
                    <a:cubicBezTo>
                      <a:pt x="8879" y="7318"/>
                      <a:pt x="9039" y="7170"/>
                      <a:pt x="9039" y="6968"/>
                    </a:cubicBezTo>
                    <a:cubicBezTo>
                      <a:pt x="9131" y="4685"/>
                      <a:pt x="8583" y="2175"/>
                      <a:pt x="7510" y="166"/>
                    </a:cubicBezTo>
                    <a:cubicBezTo>
                      <a:pt x="7448" y="49"/>
                      <a:pt x="7349" y="0"/>
                      <a:pt x="724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6"/>
              <p:cNvSpPr/>
              <p:nvPr/>
            </p:nvSpPr>
            <p:spPr>
              <a:xfrm flipH="1">
                <a:off x="9131625" y="2185489"/>
                <a:ext cx="249076" cy="266338"/>
              </a:xfrm>
              <a:custGeom>
                <a:avLst/>
                <a:gdLst/>
                <a:ahLst/>
                <a:cxnLst/>
                <a:rect l="l" t="t" r="r" b="b"/>
                <a:pathLst>
                  <a:path w="7258" h="7761" extrusionOk="0">
                    <a:moveTo>
                      <a:pt x="5332" y="1"/>
                    </a:moveTo>
                    <a:cubicBezTo>
                      <a:pt x="5104" y="1"/>
                      <a:pt x="4857" y="257"/>
                      <a:pt x="4998" y="524"/>
                    </a:cubicBezTo>
                    <a:cubicBezTo>
                      <a:pt x="5774" y="2168"/>
                      <a:pt x="6116" y="4130"/>
                      <a:pt x="6276" y="5934"/>
                    </a:cubicBezTo>
                    <a:cubicBezTo>
                      <a:pt x="6299" y="6230"/>
                      <a:pt x="6299" y="6527"/>
                      <a:pt x="6276" y="6824"/>
                    </a:cubicBezTo>
                    <a:cubicBezTo>
                      <a:pt x="6276" y="6938"/>
                      <a:pt x="5888" y="6967"/>
                      <a:pt x="5477" y="6967"/>
                    </a:cubicBezTo>
                    <a:cubicBezTo>
                      <a:pt x="5066" y="6967"/>
                      <a:pt x="4633" y="6938"/>
                      <a:pt x="4541" y="6938"/>
                    </a:cubicBezTo>
                    <a:cubicBezTo>
                      <a:pt x="3195" y="6961"/>
                      <a:pt x="1825" y="7006"/>
                      <a:pt x="456" y="7052"/>
                    </a:cubicBezTo>
                    <a:cubicBezTo>
                      <a:pt x="29" y="7075"/>
                      <a:pt x="0" y="7760"/>
                      <a:pt x="434" y="7760"/>
                    </a:cubicBezTo>
                    <a:cubicBezTo>
                      <a:pt x="441" y="7760"/>
                      <a:pt x="448" y="7760"/>
                      <a:pt x="456" y="7760"/>
                    </a:cubicBezTo>
                    <a:cubicBezTo>
                      <a:pt x="2215" y="7700"/>
                      <a:pt x="3991" y="7641"/>
                      <a:pt x="5755" y="7641"/>
                    </a:cubicBezTo>
                    <a:cubicBezTo>
                      <a:pt x="6028" y="7641"/>
                      <a:pt x="6301" y="7643"/>
                      <a:pt x="6573" y="7646"/>
                    </a:cubicBezTo>
                    <a:cubicBezTo>
                      <a:pt x="6710" y="7646"/>
                      <a:pt x="6892" y="7531"/>
                      <a:pt x="6915" y="7395"/>
                    </a:cubicBezTo>
                    <a:cubicBezTo>
                      <a:pt x="7258" y="5089"/>
                      <a:pt x="6573" y="2259"/>
                      <a:pt x="5591" y="182"/>
                    </a:cubicBezTo>
                    <a:cubicBezTo>
                      <a:pt x="5534" y="54"/>
                      <a:pt x="5435" y="1"/>
                      <a:pt x="53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6"/>
              <p:cNvSpPr/>
              <p:nvPr/>
            </p:nvSpPr>
            <p:spPr>
              <a:xfrm flipH="1">
                <a:off x="9303177" y="2296680"/>
                <a:ext cx="11771" cy="1177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3" extrusionOk="0">
                    <a:moveTo>
                      <a:pt x="1" y="0"/>
                    </a:moveTo>
                    <a:cubicBezTo>
                      <a:pt x="1" y="114"/>
                      <a:pt x="1" y="229"/>
                      <a:pt x="1" y="343"/>
                    </a:cubicBezTo>
                    <a:cubicBezTo>
                      <a:pt x="115" y="229"/>
                      <a:pt x="229" y="114"/>
                      <a:pt x="34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6"/>
              <p:cNvSpPr/>
              <p:nvPr/>
            </p:nvSpPr>
            <p:spPr>
              <a:xfrm flipH="1">
                <a:off x="9289077" y="2126702"/>
                <a:ext cx="220902" cy="194271"/>
              </a:xfrm>
              <a:custGeom>
                <a:avLst/>
                <a:gdLst/>
                <a:ahLst/>
                <a:cxnLst/>
                <a:rect l="l" t="t" r="r" b="b"/>
                <a:pathLst>
                  <a:path w="6437" h="5661" extrusionOk="0">
                    <a:moveTo>
                      <a:pt x="5963" y="0"/>
                    </a:moveTo>
                    <a:cubicBezTo>
                      <a:pt x="5792" y="0"/>
                      <a:pt x="5626" y="114"/>
                      <a:pt x="5638" y="343"/>
                    </a:cubicBezTo>
                    <a:cubicBezTo>
                      <a:pt x="5684" y="1872"/>
                      <a:pt x="5729" y="3401"/>
                      <a:pt x="5684" y="4953"/>
                    </a:cubicBezTo>
                    <a:lnTo>
                      <a:pt x="6026" y="4953"/>
                    </a:lnTo>
                    <a:cubicBezTo>
                      <a:pt x="5912" y="5067"/>
                      <a:pt x="5798" y="5182"/>
                      <a:pt x="5684" y="5296"/>
                    </a:cubicBezTo>
                    <a:cubicBezTo>
                      <a:pt x="5684" y="5182"/>
                      <a:pt x="5684" y="5067"/>
                      <a:pt x="5684" y="4953"/>
                    </a:cubicBezTo>
                    <a:cubicBezTo>
                      <a:pt x="5105" y="4923"/>
                      <a:pt x="4525" y="4913"/>
                      <a:pt x="3942" y="4913"/>
                    </a:cubicBezTo>
                    <a:cubicBezTo>
                      <a:pt x="2777" y="4913"/>
                      <a:pt x="1605" y="4953"/>
                      <a:pt x="434" y="4953"/>
                    </a:cubicBezTo>
                    <a:cubicBezTo>
                      <a:pt x="0" y="4953"/>
                      <a:pt x="0" y="5661"/>
                      <a:pt x="434" y="5661"/>
                    </a:cubicBezTo>
                    <a:cubicBezTo>
                      <a:pt x="1771" y="5661"/>
                      <a:pt x="3096" y="5603"/>
                      <a:pt x="4426" y="5603"/>
                    </a:cubicBezTo>
                    <a:cubicBezTo>
                      <a:pt x="4958" y="5603"/>
                      <a:pt x="5491" y="5612"/>
                      <a:pt x="6026" y="5638"/>
                    </a:cubicBezTo>
                    <a:cubicBezTo>
                      <a:pt x="6036" y="5639"/>
                      <a:pt x="6047" y="5640"/>
                      <a:pt x="6057" y="5640"/>
                    </a:cubicBezTo>
                    <a:cubicBezTo>
                      <a:pt x="6226" y="5640"/>
                      <a:pt x="6368" y="5468"/>
                      <a:pt x="6368" y="5296"/>
                    </a:cubicBezTo>
                    <a:cubicBezTo>
                      <a:pt x="6437" y="3652"/>
                      <a:pt x="6391" y="1986"/>
                      <a:pt x="6323" y="343"/>
                    </a:cubicBezTo>
                    <a:cubicBezTo>
                      <a:pt x="6311" y="114"/>
                      <a:pt x="6134" y="0"/>
                      <a:pt x="596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6"/>
              <p:cNvSpPr/>
              <p:nvPr/>
            </p:nvSpPr>
            <p:spPr>
              <a:xfrm flipH="1">
                <a:off x="9475489" y="2156455"/>
                <a:ext cx="14928" cy="1022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98" extrusionOk="0">
                    <a:moveTo>
                      <a:pt x="46" y="1"/>
                    </a:moveTo>
                    <a:cubicBezTo>
                      <a:pt x="23" y="92"/>
                      <a:pt x="23" y="183"/>
                      <a:pt x="1" y="297"/>
                    </a:cubicBezTo>
                    <a:cubicBezTo>
                      <a:pt x="160" y="206"/>
                      <a:pt x="297" y="138"/>
                      <a:pt x="434" y="46"/>
                    </a:cubicBezTo>
                    <a:cubicBezTo>
                      <a:pt x="297" y="23"/>
                      <a:pt x="183" y="23"/>
                      <a:pt x="46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6"/>
              <p:cNvSpPr/>
              <p:nvPr/>
            </p:nvSpPr>
            <p:spPr>
              <a:xfrm flipH="1">
                <a:off x="9459054" y="1995674"/>
                <a:ext cx="173132" cy="185555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407" extrusionOk="0">
                    <a:moveTo>
                      <a:pt x="3832" y="1"/>
                    </a:moveTo>
                    <a:cubicBezTo>
                      <a:pt x="3658" y="1"/>
                      <a:pt x="3493" y="109"/>
                      <a:pt x="3515" y="326"/>
                    </a:cubicBezTo>
                    <a:cubicBezTo>
                      <a:pt x="3629" y="1787"/>
                      <a:pt x="4269" y="3225"/>
                      <a:pt x="4177" y="4686"/>
                    </a:cubicBezTo>
                    <a:cubicBezTo>
                      <a:pt x="4314" y="4708"/>
                      <a:pt x="4428" y="4708"/>
                      <a:pt x="4565" y="4731"/>
                    </a:cubicBezTo>
                    <a:cubicBezTo>
                      <a:pt x="4428" y="4823"/>
                      <a:pt x="4291" y="4891"/>
                      <a:pt x="4132" y="4982"/>
                    </a:cubicBezTo>
                    <a:cubicBezTo>
                      <a:pt x="4154" y="4868"/>
                      <a:pt x="4154" y="4777"/>
                      <a:pt x="4177" y="4686"/>
                    </a:cubicBezTo>
                    <a:cubicBezTo>
                      <a:pt x="3477" y="4597"/>
                      <a:pt x="2785" y="4550"/>
                      <a:pt x="2091" y="4550"/>
                    </a:cubicBezTo>
                    <a:cubicBezTo>
                      <a:pt x="1541" y="4550"/>
                      <a:pt x="990" y="4579"/>
                      <a:pt x="434" y="4640"/>
                    </a:cubicBezTo>
                    <a:cubicBezTo>
                      <a:pt x="14" y="4684"/>
                      <a:pt x="1" y="5327"/>
                      <a:pt x="393" y="5327"/>
                    </a:cubicBezTo>
                    <a:cubicBezTo>
                      <a:pt x="406" y="5327"/>
                      <a:pt x="420" y="5326"/>
                      <a:pt x="434" y="5325"/>
                    </a:cubicBezTo>
                    <a:cubicBezTo>
                      <a:pt x="1029" y="5263"/>
                      <a:pt x="1619" y="5229"/>
                      <a:pt x="2209" y="5229"/>
                    </a:cubicBezTo>
                    <a:cubicBezTo>
                      <a:pt x="2932" y="5229"/>
                      <a:pt x="3654" y="5280"/>
                      <a:pt x="4383" y="5393"/>
                    </a:cubicBezTo>
                    <a:cubicBezTo>
                      <a:pt x="4414" y="5402"/>
                      <a:pt x="4448" y="5407"/>
                      <a:pt x="4483" y="5407"/>
                    </a:cubicBezTo>
                    <a:cubicBezTo>
                      <a:pt x="4625" y="5407"/>
                      <a:pt x="4780" y="5330"/>
                      <a:pt x="4816" y="5165"/>
                    </a:cubicBezTo>
                    <a:cubicBezTo>
                      <a:pt x="5045" y="3476"/>
                      <a:pt x="4337" y="1969"/>
                      <a:pt x="4200" y="326"/>
                    </a:cubicBezTo>
                    <a:cubicBezTo>
                      <a:pt x="4189" y="109"/>
                      <a:pt x="4006" y="1"/>
                      <a:pt x="38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6"/>
              <p:cNvSpPr/>
              <p:nvPr/>
            </p:nvSpPr>
            <p:spPr>
              <a:xfrm flipH="1">
                <a:off x="9343124" y="2090667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6"/>
              <p:cNvSpPr/>
              <p:nvPr/>
            </p:nvSpPr>
            <p:spPr>
              <a:xfrm flipH="1">
                <a:off x="9385404" y="2053055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1"/>
                    </a:moveTo>
                    <a:cubicBezTo>
                      <a:pt x="1" y="1"/>
                      <a:pt x="1" y="1051"/>
                      <a:pt x="685" y="1051"/>
                    </a:cubicBezTo>
                    <a:cubicBezTo>
                      <a:pt x="1347" y="1051"/>
                      <a:pt x="1347" y="1"/>
                      <a:pt x="685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6"/>
              <p:cNvSpPr/>
              <p:nvPr/>
            </p:nvSpPr>
            <p:spPr>
              <a:xfrm flipH="1">
                <a:off x="9333721" y="2041318"/>
                <a:ext cx="46226" cy="3527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0"/>
                    </a:moveTo>
                    <a:cubicBezTo>
                      <a:pt x="0" y="0"/>
                      <a:pt x="0" y="1027"/>
                      <a:pt x="662" y="1027"/>
                    </a:cubicBezTo>
                    <a:cubicBezTo>
                      <a:pt x="1347" y="1027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6"/>
              <p:cNvSpPr/>
              <p:nvPr/>
            </p:nvSpPr>
            <p:spPr>
              <a:xfrm flipH="1">
                <a:off x="9420649" y="2422010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0"/>
                    </a:moveTo>
                    <a:cubicBezTo>
                      <a:pt x="0" y="0"/>
                      <a:pt x="0" y="1050"/>
                      <a:pt x="685" y="1050"/>
                    </a:cubicBezTo>
                    <a:cubicBezTo>
                      <a:pt x="1347" y="1050"/>
                      <a:pt x="1347" y="0"/>
                      <a:pt x="685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6"/>
              <p:cNvSpPr/>
              <p:nvPr/>
            </p:nvSpPr>
            <p:spPr>
              <a:xfrm flipH="1">
                <a:off x="9467665" y="2387555"/>
                <a:ext cx="46260" cy="3603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0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8" y="1050"/>
                      <a:pt x="1348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6"/>
              <p:cNvSpPr/>
              <p:nvPr/>
            </p:nvSpPr>
            <p:spPr>
              <a:xfrm flipH="1">
                <a:off x="9405789" y="2369538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6"/>
              <p:cNvSpPr/>
              <p:nvPr/>
            </p:nvSpPr>
            <p:spPr>
              <a:xfrm flipH="1">
                <a:off x="9663485" y="1973162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62" y="0"/>
                    </a:moveTo>
                    <a:cubicBezTo>
                      <a:pt x="1" y="0"/>
                      <a:pt x="1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6"/>
              <p:cNvSpPr/>
              <p:nvPr/>
            </p:nvSpPr>
            <p:spPr>
              <a:xfrm flipH="1">
                <a:off x="9116727" y="2152543"/>
                <a:ext cx="45471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24" y="1050"/>
                      <a:pt x="1324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6"/>
              <p:cNvSpPr/>
              <p:nvPr/>
            </p:nvSpPr>
            <p:spPr>
              <a:xfrm flipH="1">
                <a:off x="9155129" y="2120421"/>
                <a:ext cx="46226" cy="3527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47" y="1028"/>
                      <a:pt x="1347" y="1"/>
                      <a:pt x="66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6"/>
              <p:cNvSpPr/>
              <p:nvPr/>
            </p:nvSpPr>
            <p:spPr>
              <a:xfrm flipH="1">
                <a:off x="9244425" y="2591989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6"/>
              <p:cNvSpPr/>
              <p:nvPr/>
            </p:nvSpPr>
            <p:spPr>
              <a:xfrm flipH="1">
                <a:off x="9292196" y="2574761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7" y="1050"/>
                      <a:pt x="1347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4" name="Google Shape;694;p26"/>
            <p:cNvGrpSpPr/>
            <p:nvPr/>
          </p:nvGrpSpPr>
          <p:grpSpPr>
            <a:xfrm>
              <a:off x="1049916" y="4217443"/>
              <a:ext cx="545279" cy="773107"/>
              <a:chOff x="80379" y="4370393"/>
              <a:chExt cx="545279" cy="773107"/>
            </a:xfrm>
          </p:grpSpPr>
          <p:sp>
            <p:nvSpPr>
              <p:cNvPr id="695" name="Google Shape;695;p26"/>
              <p:cNvSpPr/>
              <p:nvPr/>
            </p:nvSpPr>
            <p:spPr>
              <a:xfrm flipH="1">
                <a:off x="367865" y="4592741"/>
                <a:ext cx="257793" cy="151958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4428" extrusionOk="0">
                    <a:moveTo>
                      <a:pt x="2539" y="0"/>
                    </a:moveTo>
                    <a:cubicBezTo>
                      <a:pt x="1131" y="0"/>
                      <a:pt x="0" y="955"/>
                      <a:pt x="573" y="2673"/>
                    </a:cubicBezTo>
                    <a:cubicBezTo>
                      <a:pt x="981" y="3929"/>
                      <a:pt x="2197" y="4428"/>
                      <a:pt x="3532" y="4428"/>
                    </a:cubicBezTo>
                    <a:cubicBezTo>
                      <a:pt x="5035" y="4428"/>
                      <a:pt x="6689" y="3796"/>
                      <a:pt x="7511" y="2901"/>
                    </a:cubicBezTo>
                    <a:lnTo>
                      <a:pt x="7466" y="2810"/>
                    </a:lnTo>
                    <a:cubicBezTo>
                      <a:pt x="6507" y="1600"/>
                      <a:pt x="5001" y="596"/>
                      <a:pt x="3563" y="162"/>
                    </a:cubicBezTo>
                    <a:cubicBezTo>
                      <a:pt x="3218" y="53"/>
                      <a:pt x="2871" y="0"/>
                      <a:pt x="253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26"/>
              <p:cNvSpPr/>
              <p:nvPr/>
            </p:nvSpPr>
            <p:spPr>
              <a:xfrm flipH="1">
                <a:off x="352628" y="4370393"/>
                <a:ext cx="247120" cy="236551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6893" extrusionOk="0">
                    <a:moveTo>
                      <a:pt x="4723" y="0"/>
                    </a:moveTo>
                    <a:cubicBezTo>
                      <a:pt x="4407" y="0"/>
                      <a:pt x="4045" y="92"/>
                      <a:pt x="3629" y="296"/>
                    </a:cubicBezTo>
                    <a:cubicBezTo>
                      <a:pt x="0" y="2099"/>
                      <a:pt x="4451" y="5865"/>
                      <a:pt x="6232" y="6892"/>
                    </a:cubicBezTo>
                    <a:lnTo>
                      <a:pt x="6346" y="6892"/>
                    </a:lnTo>
                    <a:cubicBezTo>
                      <a:pt x="6791" y="5637"/>
                      <a:pt x="7201" y="0"/>
                      <a:pt x="4723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26"/>
              <p:cNvSpPr/>
              <p:nvPr/>
            </p:nvSpPr>
            <p:spPr>
              <a:xfrm flipH="1">
                <a:off x="80379" y="4483438"/>
                <a:ext cx="163763" cy="309921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031" extrusionOk="0">
                    <a:moveTo>
                      <a:pt x="2488" y="1"/>
                    </a:moveTo>
                    <a:cubicBezTo>
                      <a:pt x="2069" y="1"/>
                      <a:pt x="1625" y="199"/>
                      <a:pt x="1188" y="677"/>
                    </a:cubicBezTo>
                    <a:cubicBezTo>
                      <a:pt x="1" y="1955"/>
                      <a:pt x="663" y="4466"/>
                      <a:pt x="914" y="5972"/>
                    </a:cubicBezTo>
                    <a:cubicBezTo>
                      <a:pt x="1074" y="6908"/>
                      <a:pt x="1485" y="8026"/>
                      <a:pt x="914" y="8825"/>
                    </a:cubicBezTo>
                    <a:lnTo>
                      <a:pt x="1005" y="9031"/>
                    </a:lnTo>
                    <a:cubicBezTo>
                      <a:pt x="1736" y="8711"/>
                      <a:pt x="2352" y="8392"/>
                      <a:pt x="2877" y="7775"/>
                    </a:cubicBezTo>
                    <a:cubicBezTo>
                      <a:pt x="3972" y="6543"/>
                      <a:pt x="4771" y="4694"/>
                      <a:pt x="4726" y="3050"/>
                    </a:cubicBezTo>
                    <a:cubicBezTo>
                      <a:pt x="4726" y="1690"/>
                      <a:pt x="3713" y="1"/>
                      <a:pt x="24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6"/>
              <p:cNvSpPr/>
              <p:nvPr/>
            </p:nvSpPr>
            <p:spPr>
              <a:xfrm flipH="1">
                <a:off x="182204" y="4465283"/>
                <a:ext cx="268740" cy="678217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9763" extrusionOk="0">
                    <a:moveTo>
                      <a:pt x="431" y="0"/>
                    </a:moveTo>
                    <a:cubicBezTo>
                      <a:pt x="224" y="0"/>
                      <a:pt x="0" y="176"/>
                      <a:pt x="69" y="452"/>
                    </a:cubicBezTo>
                    <a:cubicBezTo>
                      <a:pt x="1005" y="4264"/>
                      <a:pt x="3562" y="7231"/>
                      <a:pt x="5388" y="10632"/>
                    </a:cubicBezTo>
                    <a:cubicBezTo>
                      <a:pt x="6940" y="13463"/>
                      <a:pt x="7259" y="16772"/>
                      <a:pt x="6346" y="19763"/>
                    </a:cubicBezTo>
                    <a:lnTo>
                      <a:pt x="7077" y="19763"/>
                    </a:lnTo>
                    <a:cubicBezTo>
                      <a:pt x="7830" y="17229"/>
                      <a:pt x="7739" y="14444"/>
                      <a:pt x="6780" y="11933"/>
                    </a:cubicBezTo>
                    <a:cubicBezTo>
                      <a:pt x="5182" y="7779"/>
                      <a:pt x="1827" y="4652"/>
                      <a:pt x="731" y="247"/>
                    </a:cubicBezTo>
                    <a:cubicBezTo>
                      <a:pt x="695" y="76"/>
                      <a:pt x="567" y="0"/>
                      <a:pt x="43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6"/>
              <p:cNvSpPr/>
              <p:nvPr/>
            </p:nvSpPr>
            <p:spPr>
              <a:xfrm flipH="1">
                <a:off x="134430" y="4587422"/>
                <a:ext cx="136172" cy="239914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6991" extrusionOk="0">
                    <a:moveTo>
                      <a:pt x="3236" y="1"/>
                    </a:moveTo>
                    <a:cubicBezTo>
                      <a:pt x="3034" y="1"/>
                      <a:pt x="2817" y="171"/>
                      <a:pt x="2872" y="431"/>
                    </a:cubicBezTo>
                    <a:cubicBezTo>
                      <a:pt x="3214" y="2166"/>
                      <a:pt x="2438" y="5795"/>
                      <a:pt x="407" y="6297"/>
                    </a:cubicBezTo>
                    <a:cubicBezTo>
                      <a:pt x="1" y="6404"/>
                      <a:pt x="135" y="6991"/>
                      <a:pt x="509" y="6991"/>
                    </a:cubicBezTo>
                    <a:cubicBezTo>
                      <a:pt x="535" y="6991"/>
                      <a:pt x="561" y="6988"/>
                      <a:pt x="589" y="6982"/>
                    </a:cubicBezTo>
                    <a:cubicBezTo>
                      <a:pt x="3032" y="6366"/>
                      <a:pt x="3967" y="2371"/>
                      <a:pt x="3534" y="249"/>
                    </a:cubicBezTo>
                    <a:cubicBezTo>
                      <a:pt x="3497" y="76"/>
                      <a:pt x="3370" y="1"/>
                      <a:pt x="3236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26"/>
              <p:cNvSpPr/>
              <p:nvPr/>
            </p:nvSpPr>
            <p:spPr>
              <a:xfrm flipH="1">
                <a:off x="329221" y="4669374"/>
                <a:ext cx="190325" cy="4262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242" extrusionOk="0">
                    <a:moveTo>
                      <a:pt x="5031" y="1"/>
                    </a:moveTo>
                    <a:cubicBezTo>
                      <a:pt x="4974" y="1"/>
                      <a:pt x="4914" y="16"/>
                      <a:pt x="4853" y="52"/>
                    </a:cubicBezTo>
                    <a:cubicBezTo>
                      <a:pt x="4229" y="407"/>
                      <a:pt x="3554" y="544"/>
                      <a:pt x="2868" y="544"/>
                    </a:cubicBezTo>
                    <a:cubicBezTo>
                      <a:pt x="2101" y="544"/>
                      <a:pt x="1320" y="372"/>
                      <a:pt x="585" y="143"/>
                    </a:cubicBezTo>
                    <a:cubicBezTo>
                      <a:pt x="551" y="134"/>
                      <a:pt x="518" y="130"/>
                      <a:pt x="487" y="130"/>
                    </a:cubicBezTo>
                    <a:cubicBezTo>
                      <a:pt x="126" y="130"/>
                      <a:pt x="1" y="702"/>
                      <a:pt x="379" y="828"/>
                    </a:cubicBezTo>
                    <a:cubicBezTo>
                      <a:pt x="1185" y="1070"/>
                      <a:pt x="2031" y="1242"/>
                      <a:pt x="2863" y="1242"/>
                    </a:cubicBezTo>
                    <a:cubicBezTo>
                      <a:pt x="3680" y="1242"/>
                      <a:pt x="4483" y="1075"/>
                      <a:pt x="5218" y="645"/>
                    </a:cubicBezTo>
                    <a:cubicBezTo>
                      <a:pt x="5546" y="453"/>
                      <a:pt x="5337" y="1"/>
                      <a:pt x="5031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04B298D-AB1E-4206-B7D4-044D4E0CB0EE}"/>
              </a:ext>
            </a:extLst>
          </p:cNvPr>
          <p:cNvSpPr txBox="1"/>
          <p:nvPr/>
        </p:nvSpPr>
        <p:spPr>
          <a:xfrm>
            <a:off x="3749527" y="2359925"/>
            <a:ext cx="23909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600"/>
              <a:buFont typeface="Barlow"/>
              <a:buNone/>
              <a:tabLst/>
              <a:defRPr/>
            </a:pPr>
            <a:r>
              <a:rPr kumimoji="0" lang="fi-FI" sz="2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arlow"/>
                <a:cs typeface="Arial"/>
                <a:sym typeface="Barlow"/>
              </a:rPr>
              <a:t>Membina siratan makanan di pelbagai habitat.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arlow"/>
              <a:cs typeface="Arial"/>
              <a:sym typeface="Barlow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65F5E13-009E-4329-860E-F75FAF27FD9B}"/>
              </a:ext>
            </a:extLst>
          </p:cNvPr>
          <p:cNvSpPr txBox="1"/>
          <p:nvPr/>
        </p:nvSpPr>
        <p:spPr>
          <a:xfrm>
            <a:off x="6049926" y="2180247"/>
            <a:ext cx="300270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600"/>
              <a:buFont typeface="Barlow"/>
              <a:buNone/>
              <a:tabLst/>
              <a:defRPr/>
            </a:pPr>
            <a:r>
              <a:rPr kumimoji="0" lang="sv-SE" sz="2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arlow"/>
                <a:cs typeface="Arial"/>
                <a:sym typeface="Barlow"/>
              </a:rPr>
              <a:t>Meramalkan kesan terhadap hidupan lain jika berlaku perubahan populasi dalam siratan makanan suatu habitat.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arlow"/>
              <a:cs typeface="Arial"/>
              <a:sym typeface="Barlow"/>
            </a:endParaRPr>
          </a:p>
        </p:txBody>
      </p:sp>
      <p:sp>
        <p:nvSpPr>
          <p:cNvPr id="100" name="Google Shape;604;p26">
            <a:hlinkClick r:id="rId3" action="ppaction://hlinksldjump"/>
            <a:extLst>
              <a:ext uri="{FF2B5EF4-FFF2-40B4-BE49-F238E27FC236}">
                <a16:creationId xmlns:a16="http://schemas.microsoft.com/office/drawing/2014/main" id="{243CC799-7B47-40FE-B2EF-4E384B97C106}"/>
              </a:ext>
            </a:extLst>
          </p:cNvPr>
          <p:cNvSpPr txBox="1">
            <a:spLocks/>
          </p:cNvSpPr>
          <p:nvPr/>
        </p:nvSpPr>
        <p:spPr>
          <a:xfrm>
            <a:off x="3660601" y="2009075"/>
            <a:ext cx="24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riracha"/>
              <a:buNone/>
              <a:defRPr sz="3000" b="0" i="0" u="none" strike="noStrike" cap="none">
                <a:solidFill>
                  <a:srgbClr val="459B97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Sriracha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459B9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5</a:t>
            </a:r>
          </a:p>
        </p:txBody>
      </p:sp>
      <p:sp>
        <p:nvSpPr>
          <p:cNvPr id="101" name="Google Shape;604;p26">
            <a:hlinkClick r:id="rId3" action="ppaction://hlinksldjump"/>
            <a:extLst>
              <a:ext uri="{FF2B5EF4-FFF2-40B4-BE49-F238E27FC236}">
                <a16:creationId xmlns:a16="http://schemas.microsoft.com/office/drawing/2014/main" id="{808641E3-7D8A-4F8B-A55C-402911E08E40}"/>
              </a:ext>
            </a:extLst>
          </p:cNvPr>
          <p:cNvSpPr txBox="1">
            <a:spLocks/>
          </p:cNvSpPr>
          <p:nvPr/>
        </p:nvSpPr>
        <p:spPr>
          <a:xfrm>
            <a:off x="6336038" y="1831916"/>
            <a:ext cx="24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riracha"/>
              <a:buNone/>
              <a:defRPr sz="3000" b="0" i="0" u="none" strike="noStrike" cap="none">
                <a:solidFill>
                  <a:srgbClr val="459B97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Sriracha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459B9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80781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6"/>
          <p:cNvSpPr txBox="1">
            <a:spLocks noGrp="1"/>
          </p:cNvSpPr>
          <p:nvPr>
            <p:ph type="title"/>
          </p:nvPr>
        </p:nvSpPr>
        <p:spPr>
          <a:xfrm>
            <a:off x="1049325" y="306619"/>
            <a:ext cx="7717500" cy="770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Isi Kandungan</a:t>
            </a:r>
            <a:br>
              <a:rPr lang="en" sz="3600" b="1" dirty="0"/>
            </a:br>
            <a:endParaRPr sz="3600" b="1" dirty="0"/>
          </a:p>
        </p:txBody>
      </p:sp>
      <p:grpSp>
        <p:nvGrpSpPr>
          <p:cNvPr id="614" name="Google Shape;614;p26"/>
          <p:cNvGrpSpPr/>
          <p:nvPr/>
        </p:nvGrpSpPr>
        <p:grpSpPr>
          <a:xfrm>
            <a:off x="0" y="539500"/>
            <a:ext cx="2167400" cy="4451050"/>
            <a:chOff x="0" y="539500"/>
            <a:chExt cx="2167400" cy="4451050"/>
          </a:xfrm>
        </p:grpSpPr>
        <p:grpSp>
          <p:nvGrpSpPr>
            <p:cNvPr id="615" name="Google Shape;615;p26"/>
            <p:cNvGrpSpPr/>
            <p:nvPr/>
          </p:nvGrpSpPr>
          <p:grpSpPr>
            <a:xfrm>
              <a:off x="4" y="2803267"/>
              <a:ext cx="1766396" cy="973004"/>
              <a:chOff x="80379" y="2974904"/>
              <a:chExt cx="1766396" cy="973004"/>
            </a:xfrm>
          </p:grpSpPr>
          <p:sp>
            <p:nvSpPr>
              <p:cNvPr id="616" name="Google Shape;616;p26"/>
              <p:cNvSpPr/>
              <p:nvPr/>
            </p:nvSpPr>
            <p:spPr>
              <a:xfrm flipH="1">
                <a:off x="80385" y="2974904"/>
                <a:ext cx="1766390" cy="973004"/>
              </a:xfrm>
              <a:custGeom>
                <a:avLst/>
                <a:gdLst/>
                <a:ahLst/>
                <a:cxnLst/>
                <a:rect l="l" t="t" r="r" b="b"/>
                <a:pathLst>
                  <a:path w="51472" h="28353" extrusionOk="0">
                    <a:moveTo>
                      <a:pt x="15357" y="1"/>
                    </a:moveTo>
                    <a:cubicBezTo>
                      <a:pt x="9974" y="1"/>
                      <a:pt x="4681" y="665"/>
                      <a:pt x="1" y="2034"/>
                    </a:cubicBezTo>
                    <a:cubicBezTo>
                      <a:pt x="8058" y="10662"/>
                      <a:pt x="11938" y="20385"/>
                      <a:pt x="24173" y="24836"/>
                    </a:cubicBezTo>
                    <a:cubicBezTo>
                      <a:pt x="29410" y="26673"/>
                      <a:pt x="35752" y="28352"/>
                      <a:pt x="42537" y="28352"/>
                    </a:cubicBezTo>
                    <a:cubicBezTo>
                      <a:pt x="45451" y="28352"/>
                      <a:pt x="48447" y="28042"/>
                      <a:pt x="51472" y="27302"/>
                    </a:cubicBezTo>
                    <a:lnTo>
                      <a:pt x="51472" y="14268"/>
                    </a:lnTo>
                    <a:cubicBezTo>
                      <a:pt x="47797" y="10023"/>
                      <a:pt x="43734" y="6508"/>
                      <a:pt x="37526" y="3974"/>
                    </a:cubicBezTo>
                    <a:cubicBezTo>
                      <a:pt x="30977" y="1366"/>
                      <a:pt x="23074" y="1"/>
                      <a:pt x="15357" y="1"/>
                    </a:cubicBezTo>
                    <a:close/>
                  </a:path>
                </a:pathLst>
              </a:custGeom>
              <a:solidFill>
                <a:srgbClr val="0B4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6"/>
              <p:cNvSpPr/>
              <p:nvPr/>
            </p:nvSpPr>
            <p:spPr>
              <a:xfrm flipH="1">
                <a:off x="80379" y="3137607"/>
                <a:ext cx="1516319" cy="632472"/>
              </a:xfrm>
              <a:custGeom>
                <a:avLst/>
                <a:gdLst/>
                <a:ahLst/>
                <a:cxnLst/>
                <a:rect l="l" t="t" r="r" b="b"/>
                <a:pathLst>
                  <a:path w="44185" h="18430" extrusionOk="0">
                    <a:moveTo>
                      <a:pt x="508" y="1"/>
                    </a:moveTo>
                    <a:cubicBezTo>
                      <a:pt x="134" y="1"/>
                      <a:pt x="0" y="587"/>
                      <a:pt x="406" y="694"/>
                    </a:cubicBezTo>
                    <a:cubicBezTo>
                      <a:pt x="9308" y="2817"/>
                      <a:pt x="17274" y="7587"/>
                      <a:pt x="25377" y="11650"/>
                    </a:cubicBezTo>
                    <a:cubicBezTo>
                      <a:pt x="31311" y="14640"/>
                      <a:pt x="37588" y="17448"/>
                      <a:pt x="44185" y="18429"/>
                    </a:cubicBezTo>
                    <a:lnTo>
                      <a:pt x="44185" y="17722"/>
                    </a:lnTo>
                    <a:cubicBezTo>
                      <a:pt x="37429" y="16694"/>
                      <a:pt x="31015" y="13727"/>
                      <a:pt x="24943" y="10669"/>
                    </a:cubicBezTo>
                    <a:cubicBezTo>
                      <a:pt x="17046" y="6674"/>
                      <a:pt x="9262" y="2086"/>
                      <a:pt x="589" y="9"/>
                    </a:cubicBezTo>
                    <a:cubicBezTo>
                      <a:pt x="561" y="3"/>
                      <a:pt x="534" y="1"/>
                      <a:pt x="50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6"/>
              <p:cNvSpPr/>
              <p:nvPr/>
            </p:nvSpPr>
            <p:spPr>
              <a:xfrm flipH="1">
                <a:off x="1102584" y="3328245"/>
                <a:ext cx="21174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2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411" y="24"/>
                      <a:pt x="206" y="24"/>
                      <a:pt x="1" y="24"/>
                    </a:cubicBezTo>
                    <a:cubicBezTo>
                      <a:pt x="115" y="206"/>
                      <a:pt x="206" y="366"/>
                      <a:pt x="297" y="526"/>
                    </a:cubicBezTo>
                    <a:cubicBezTo>
                      <a:pt x="411" y="366"/>
                      <a:pt x="503" y="183"/>
                      <a:pt x="617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6"/>
              <p:cNvSpPr/>
              <p:nvPr/>
            </p:nvSpPr>
            <p:spPr>
              <a:xfrm flipH="1">
                <a:off x="1088487" y="3081359"/>
                <a:ext cx="372894" cy="291527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8495" extrusionOk="0">
                    <a:moveTo>
                      <a:pt x="5735" y="0"/>
                    </a:moveTo>
                    <a:cubicBezTo>
                      <a:pt x="5479" y="0"/>
                      <a:pt x="5232" y="248"/>
                      <a:pt x="5410" y="507"/>
                    </a:cubicBezTo>
                    <a:cubicBezTo>
                      <a:pt x="7031" y="2653"/>
                      <a:pt x="8515" y="4889"/>
                      <a:pt x="9839" y="7218"/>
                    </a:cubicBezTo>
                    <a:cubicBezTo>
                      <a:pt x="10044" y="7218"/>
                      <a:pt x="10249" y="7218"/>
                      <a:pt x="10455" y="7195"/>
                    </a:cubicBezTo>
                    <a:lnTo>
                      <a:pt x="10455" y="7195"/>
                    </a:lnTo>
                    <a:cubicBezTo>
                      <a:pt x="10341" y="7377"/>
                      <a:pt x="10249" y="7560"/>
                      <a:pt x="10135" y="7720"/>
                    </a:cubicBezTo>
                    <a:cubicBezTo>
                      <a:pt x="10044" y="7560"/>
                      <a:pt x="9953" y="7400"/>
                      <a:pt x="9839" y="7218"/>
                    </a:cubicBezTo>
                    <a:cubicBezTo>
                      <a:pt x="7139" y="7316"/>
                      <a:pt x="4440" y="7806"/>
                      <a:pt x="1726" y="7806"/>
                    </a:cubicBezTo>
                    <a:cubicBezTo>
                      <a:pt x="1296" y="7806"/>
                      <a:pt x="865" y="7793"/>
                      <a:pt x="435" y="7765"/>
                    </a:cubicBezTo>
                    <a:cubicBezTo>
                      <a:pt x="427" y="7765"/>
                      <a:pt x="420" y="7765"/>
                      <a:pt x="414" y="7765"/>
                    </a:cubicBezTo>
                    <a:cubicBezTo>
                      <a:pt x="1" y="7765"/>
                      <a:pt x="8" y="8428"/>
                      <a:pt x="435" y="8450"/>
                    </a:cubicBezTo>
                    <a:cubicBezTo>
                      <a:pt x="886" y="8481"/>
                      <a:pt x="1337" y="8494"/>
                      <a:pt x="1787" y="8494"/>
                    </a:cubicBezTo>
                    <a:cubicBezTo>
                      <a:pt x="4681" y="8494"/>
                      <a:pt x="7551" y="7942"/>
                      <a:pt x="10455" y="7902"/>
                    </a:cubicBezTo>
                    <a:cubicBezTo>
                      <a:pt x="10706" y="7902"/>
                      <a:pt x="10866" y="7606"/>
                      <a:pt x="10752" y="7377"/>
                    </a:cubicBezTo>
                    <a:cubicBezTo>
                      <a:pt x="9336" y="4867"/>
                      <a:pt x="7739" y="2470"/>
                      <a:pt x="6027" y="142"/>
                    </a:cubicBezTo>
                    <a:cubicBezTo>
                      <a:pt x="5947" y="42"/>
                      <a:pt x="5840" y="0"/>
                      <a:pt x="5735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6"/>
              <p:cNvSpPr/>
              <p:nvPr/>
            </p:nvSpPr>
            <p:spPr>
              <a:xfrm flipH="1">
                <a:off x="859757" y="3166984"/>
                <a:ext cx="432229" cy="365687"/>
              </a:xfrm>
              <a:custGeom>
                <a:avLst/>
                <a:gdLst/>
                <a:ahLst/>
                <a:cxnLst/>
                <a:rect l="l" t="t" r="r" b="b"/>
                <a:pathLst>
                  <a:path w="12595" h="10656" extrusionOk="0">
                    <a:moveTo>
                      <a:pt x="9113" y="1"/>
                    </a:moveTo>
                    <a:cubicBezTo>
                      <a:pt x="8896" y="1"/>
                      <a:pt x="8687" y="171"/>
                      <a:pt x="8783" y="431"/>
                    </a:cubicBezTo>
                    <a:cubicBezTo>
                      <a:pt x="9787" y="3011"/>
                      <a:pt x="10244" y="5773"/>
                      <a:pt x="11636" y="8169"/>
                    </a:cubicBezTo>
                    <a:cubicBezTo>
                      <a:pt x="11796" y="8146"/>
                      <a:pt x="11933" y="8101"/>
                      <a:pt x="12093" y="8055"/>
                    </a:cubicBezTo>
                    <a:lnTo>
                      <a:pt x="12093" y="8055"/>
                    </a:lnTo>
                    <a:cubicBezTo>
                      <a:pt x="12024" y="8238"/>
                      <a:pt x="11956" y="8397"/>
                      <a:pt x="11887" y="8580"/>
                    </a:cubicBezTo>
                    <a:cubicBezTo>
                      <a:pt x="11796" y="8443"/>
                      <a:pt x="11727" y="8306"/>
                      <a:pt x="11636" y="8169"/>
                    </a:cubicBezTo>
                    <a:cubicBezTo>
                      <a:pt x="8846" y="8912"/>
                      <a:pt x="5826" y="9957"/>
                      <a:pt x="2873" y="9957"/>
                    </a:cubicBezTo>
                    <a:cubicBezTo>
                      <a:pt x="2105" y="9957"/>
                      <a:pt x="1342" y="9886"/>
                      <a:pt x="589" y="9721"/>
                    </a:cubicBezTo>
                    <a:cubicBezTo>
                      <a:pt x="561" y="9715"/>
                      <a:pt x="534" y="9713"/>
                      <a:pt x="508" y="9713"/>
                    </a:cubicBezTo>
                    <a:cubicBezTo>
                      <a:pt x="134" y="9713"/>
                      <a:pt x="0" y="10299"/>
                      <a:pt x="406" y="10406"/>
                    </a:cubicBezTo>
                    <a:cubicBezTo>
                      <a:pt x="1203" y="10581"/>
                      <a:pt x="2008" y="10656"/>
                      <a:pt x="2816" y="10656"/>
                    </a:cubicBezTo>
                    <a:cubicBezTo>
                      <a:pt x="6015" y="10656"/>
                      <a:pt x="9269" y="9487"/>
                      <a:pt x="12275" y="8740"/>
                    </a:cubicBezTo>
                    <a:cubicBezTo>
                      <a:pt x="12481" y="8671"/>
                      <a:pt x="12595" y="8397"/>
                      <a:pt x="12481" y="8215"/>
                    </a:cubicBezTo>
                    <a:cubicBezTo>
                      <a:pt x="10928" y="5773"/>
                      <a:pt x="10495" y="2919"/>
                      <a:pt x="9468" y="249"/>
                    </a:cubicBezTo>
                    <a:cubicBezTo>
                      <a:pt x="9404" y="76"/>
                      <a:pt x="9257" y="1"/>
                      <a:pt x="9113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6"/>
              <p:cNvSpPr/>
              <p:nvPr/>
            </p:nvSpPr>
            <p:spPr>
              <a:xfrm flipH="1">
                <a:off x="515100" y="3252161"/>
                <a:ext cx="471660" cy="453060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13202" extrusionOk="0">
                    <a:moveTo>
                      <a:pt x="7486" y="1"/>
                    </a:moveTo>
                    <a:cubicBezTo>
                      <a:pt x="7259" y="1"/>
                      <a:pt x="7023" y="249"/>
                      <a:pt x="7147" y="529"/>
                    </a:cubicBezTo>
                    <a:cubicBezTo>
                      <a:pt x="8768" y="3930"/>
                      <a:pt x="10799" y="7102"/>
                      <a:pt x="12717" y="10344"/>
                    </a:cubicBezTo>
                    <a:cubicBezTo>
                      <a:pt x="12899" y="10321"/>
                      <a:pt x="13105" y="10298"/>
                      <a:pt x="13287" y="10298"/>
                    </a:cubicBezTo>
                    <a:cubicBezTo>
                      <a:pt x="13196" y="10458"/>
                      <a:pt x="13105" y="10640"/>
                      <a:pt x="12991" y="10823"/>
                    </a:cubicBezTo>
                    <a:cubicBezTo>
                      <a:pt x="12899" y="10663"/>
                      <a:pt x="12808" y="10503"/>
                      <a:pt x="12717" y="10344"/>
                    </a:cubicBezTo>
                    <a:cubicBezTo>
                      <a:pt x="8562" y="10732"/>
                      <a:pt x="4545" y="11941"/>
                      <a:pt x="414" y="12535"/>
                    </a:cubicBezTo>
                    <a:cubicBezTo>
                      <a:pt x="1" y="12578"/>
                      <a:pt x="147" y="13201"/>
                      <a:pt x="536" y="13201"/>
                    </a:cubicBezTo>
                    <a:cubicBezTo>
                      <a:pt x="556" y="13201"/>
                      <a:pt x="576" y="13200"/>
                      <a:pt x="596" y="13197"/>
                    </a:cubicBezTo>
                    <a:cubicBezTo>
                      <a:pt x="4865" y="12603"/>
                      <a:pt x="8996" y="11302"/>
                      <a:pt x="13287" y="10983"/>
                    </a:cubicBezTo>
                    <a:cubicBezTo>
                      <a:pt x="13561" y="10960"/>
                      <a:pt x="13744" y="10709"/>
                      <a:pt x="13584" y="10458"/>
                    </a:cubicBezTo>
                    <a:cubicBezTo>
                      <a:pt x="11598" y="7057"/>
                      <a:pt x="9430" y="3747"/>
                      <a:pt x="7764" y="186"/>
                    </a:cubicBezTo>
                    <a:cubicBezTo>
                      <a:pt x="7698" y="55"/>
                      <a:pt x="7593" y="1"/>
                      <a:pt x="7486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6"/>
              <p:cNvSpPr/>
              <p:nvPr/>
            </p:nvSpPr>
            <p:spPr>
              <a:xfrm flipH="1">
                <a:off x="218991" y="3719919"/>
                <a:ext cx="18840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94" extrusionOk="0">
                    <a:moveTo>
                      <a:pt x="549" y="0"/>
                    </a:moveTo>
                    <a:lnTo>
                      <a:pt x="549" y="0"/>
                    </a:lnTo>
                    <a:cubicBezTo>
                      <a:pt x="366" y="69"/>
                      <a:pt x="184" y="114"/>
                      <a:pt x="1" y="183"/>
                    </a:cubicBezTo>
                    <a:cubicBezTo>
                      <a:pt x="138" y="320"/>
                      <a:pt x="252" y="457"/>
                      <a:pt x="389" y="594"/>
                    </a:cubicBezTo>
                    <a:cubicBezTo>
                      <a:pt x="457" y="388"/>
                      <a:pt x="503" y="206"/>
                      <a:pt x="54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6"/>
              <p:cNvSpPr/>
              <p:nvPr/>
            </p:nvSpPr>
            <p:spPr>
              <a:xfrm flipH="1">
                <a:off x="200984" y="3415310"/>
                <a:ext cx="459031" cy="452991"/>
              </a:xfrm>
              <a:custGeom>
                <a:avLst/>
                <a:gdLst/>
                <a:ahLst/>
                <a:cxnLst/>
                <a:rect l="l" t="t" r="r" b="b"/>
                <a:pathLst>
                  <a:path w="13376" h="13200" extrusionOk="0">
                    <a:moveTo>
                      <a:pt x="7388" y="1"/>
                    </a:moveTo>
                    <a:cubicBezTo>
                      <a:pt x="7137" y="1"/>
                      <a:pt x="6901" y="245"/>
                      <a:pt x="7076" y="499"/>
                    </a:cubicBezTo>
                    <a:cubicBezTo>
                      <a:pt x="9153" y="3170"/>
                      <a:pt x="9975" y="6594"/>
                      <a:pt x="12303" y="9059"/>
                    </a:cubicBezTo>
                    <a:cubicBezTo>
                      <a:pt x="12486" y="8990"/>
                      <a:pt x="12668" y="8945"/>
                      <a:pt x="12851" y="8876"/>
                    </a:cubicBezTo>
                    <a:lnTo>
                      <a:pt x="12851" y="8876"/>
                    </a:lnTo>
                    <a:cubicBezTo>
                      <a:pt x="12805" y="9082"/>
                      <a:pt x="12759" y="9264"/>
                      <a:pt x="12691" y="9470"/>
                    </a:cubicBezTo>
                    <a:cubicBezTo>
                      <a:pt x="12554" y="9333"/>
                      <a:pt x="12440" y="9196"/>
                      <a:pt x="12303" y="9059"/>
                    </a:cubicBezTo>
                    <a:cubicBezTo>
                      <a:pt x="8546" y="10289"/>
                      <a:pt x="4936" y="12493"/>
                      <a:pt x="905" y="12493"/>
                    </a:cubicBezTo>
                    <a:cubicBezTo>
                      <a:pt x="749" y="12493"/>
                      <a:pt x="592" y="12490"/>
                      <a:pt x="434" y="12483"/>
                    </a:cubicBezTo>
                    <a:cubicBezTo>
                      <a:pt x="427" y="12482"/>
                      <a:pt x="420" y="12482"/>
                      <a:pt x="413" y="12482"/>
                    </a:cubicBezTo>
                    <a:cubicBezTo>
                      <a:pt x="0" y="12482"/>
                      <a:pt x="7" y="13168"/>
                      <a:pt x="434" y="13190"/>
                    </a:cubicBezTo>
                    <a:cubicBezTo>
                      <a:pt x="586" y="13197"/>
                      <a:pt x="738" y="13200"/>
                      <a:pt x="889" y="13200"/>
                    </a:cubicBezTo>
                    <a:cubicBezTo>
                      <a:pt x="5197" y="13200"/>
                      <a:pt x="8998" y="10752"/>
                      <a:pt x="13033" y="9561"/>
                    </a:cubicBezTo>
                    <a:cubicBezTo>
                      <a:pt x="13284" y="9493"/>
                      <a:pt x="13376" y="9150"/>
                      <a:pt x="13193" y="8968"/>
                    </a:cubicBezTo>
                    <a:cubicBezTo>
                      <a:pt x="10591" y="6525"/>
                      <a:pt x="9815" y="2919"/>
                      <a:pt x="7692" y="157"/>
                    </a:cubicBezTo>
                    <a:cubicBezTo>
                      <a:pt x="7609" y="47"/>
                      <a:pt x="7497" y="1"/>
                      <a:pt x="73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4" name="Google Shape;624;p26"/>
            <p:cNvGrpSpPr/>
            <p:nvPr/>
          </p:nvGrpSpPr>
          <p:grpSpPr>
            <a:xfrm>
              <a:off x="10" y="958504"/>
              <a:ext cx="784602" cy="2259876"/>
              <a:chOff x="8208885" y="1995091"/>
              <a:chExt cx="784602" cy="2259876"/>
            </a:xfrm>
          </p:grpSpPr>
          <p:sp>
            <p:nvSpPr>
              <p:cNvPr id="625" name="Google Shape;625;p26"/>
              <p:cNvSpPr/>
              <p:nvPr/>
            </p:nvSpPr>
            <p:spPr>
              <a:xfrm flipH="1">
                <a:off x="8210156" y="1995091"/>
                <a:ext cx="783331" cy="225987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65852" extrusionOk="0">
                    <a:moveTo>
                      <a:pt x="1119" y="1"/>
                    </a:moveTo>
                    <a:lnTo>
                      <a:pt x="1073" y="183"/>
                    </a:lnTo>
                    <a:cubicBezTo>
                      <a:pt x="1" y="959"/>
                      <a:pt x="160" y="28030"/>
                      <a:pt x="320" y="33713"/>
                    </a:cubicBezTo>
                    <a:cubicBezTo>
                      <a:pt x="822" y="44624"/>
                      <a:pt x="7807" y="61081"/>
                      <a:pt x="22826" y="65851"/>
                    </a:cubicBezTo>
                    <a:lnTo>
                      <a:pt x="22826" y="16480"/>
                    </a:lnTo>
                    <a:cubicBezTo>
                      <a:pt x="16686" y="9564"/>
                      <a:pt x="9176" y="3333"/>
                      <a:pt x="1119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6"/>
              <p:cNvSpPr/>
              <p:nvPr/>
            </p:nvSpPr>
            <p:spPr>
              <a:xfrm flipH="1">
                <a:off x="8208885" y="2153744"/>
                <a:ext cx="666240" cy="1622634"/>
              </a:xfrm>
              <a:custGeom>
                <a:avLst/>
                <a:gdLst/>
                <a:ahLst/>
                <a:cxnLst/>
                <a:rect l="l" t="t" r="r" b="b"/>
                <a:pathLst>
                  <a:path w="19414" h="47283" extrusionOk="0">
                    <a:moveTo>
                      <a:pt x="478" y="1"/>
                    </a:moveTo>
                    <a:cubicBezTo>
                      <a:pt x="256" y="1"/>
                      <a:pt x="0" y="252"/>
                      <a:pt x="126" y="536"/>
                    </a:cubicBezTo>
                    <a:cubicBezTo>
                      <a:pt x="2272" y="5444"/>
                      <a:pt x="5559" y="9735"/>
                      <a:pt x="8024" y="14505"/>
                    </a:cubicBezTo>
                    <a:cubicBezTo>
                      <a:pt x="10763" y="19755"/>
                      <a:pt x="12384" y="25644"/>
                      <a:pt x="14278" y="31259"/>
                    </a:cubicBezTo>
                    <a:cubicBezTo>
                      <a:pt x="16081" y="36577"/>
                      <a:pt x="17839" y="41873"/>
                      <a:pt x="19414" y="47282"/>
                    </a:cubicBezTo>
                    <a:lnTo>
                      <a:pt x="19414" y="44863"/>
                    </a:lnTo>
                    <a:cubicBezTo>
                      <a:pt x="17907" y="39887"/>
                      <a:pt x="16264" y="34979"/>
                      <a:pt x="14598" y="30049"/>
                    </a:cubicBezTo>
                    <a:cubicBezTo>
                      <a:pt x="12817" y="24685"/>
                      <a:pt x="11174" y="19207"/>
                      <a:pt x="8617" y="14140"/>
                    </a:cubicBezTo>
                    <a:cubicBezTo>
                      <a:pt x="6221" y="9369"/>
                      <a:pt x="2888" y="5101"/>
                      <a:pt x="720" y="171"/>
                    </a:cubicBezTo>
                    <a:cubicBezTo>
                      <a:pt x="671" y="51"/>
                      <a:pt x="578" y="1"/>
                      <a:pt x="478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6"/>
              <p:cNvSpPr/>
              <p:nvPr/>
            </p:nvSpPr>
            <p:spPr>
              <a:xfrm flipH="1">
                <a:off x="8614622" y="2303544"/>
                <a:ext cx="297945" cy="245885"/>
              </a:xfrm>
              <a:custGeom>
                <a:avLst/>
                <a:gdLst/>
                <a:ahLst/>
                <a:cxnLst/>
                <a:rect l="l" t="t" r="r" b="b"/>
                <a:pathLst>
                  <a:path w="8682" h="7165" extrusionOk="0">
                    <a:moveTo>
                      <a:pt x="8339" y="0"/>
                    </a:moveTo>
                    <a:cubicBezTo>
                      <a:pt x="8162" y="0"/>
                      <a:pt x="7974" y="108"/>
                      <a:pt x="7951" y="325"/>
                    </a:cubicBezTo>
                    <a:cubicBezTo>
                      <a:pt x="7791" y="2334"/>
                      <a:pt x="7494" y="4320"/>
                      <a:pt x="7449" y="6328"/>
                    </a:cubicBezTo>
                    <a:cubicBezTo>
                      <a:pt x="7586" y="6374"/>
                      <a:pt x="7723" y="6442"/>
                      <a:pt x="7882" y="6488"/>
                    </a:cubicBezTo>
                    <a:cubicBezTo>
                      <a:pt x="7723" y="6602"/>
                      <a:pt x="7586" y="6694"/>
                      <a:pt x="7426" y="6808"/>
                    </a:cubicBezTo>
                    <a:cubicBezTo>
                      <a:pt x="7426" y="6648"/>
                      <a:pt x="7449" y="6488"/>
                      <a:pt x="7449" y="6328"/>
                    </a:cubicBezTo>
                    <a:cubicBezTo>
                      <a:pt x="5052" y="5484"/>
                      <a:pt x="2747" y="4434"/>
                      <a:pt x="647" y="3041"/>
                    </a:cubicBezTo>
                    <a:cubicBezTo>
                      <a:pt x="585" y="2999"/>
                      <a:pt x="524" y="2981"/>
                      <a:pt x="467" y="2981"/>
                    </a:cubicBezTo>
                    <a:cubicBezTo>
                      <a:pt x="186" y="2981"/>
                      <a:pt x="1" y="3426"/>
                      <a:pt x="304" y="3635"/>
                    </a:cubicBezTo>
                    <a:cubicBezTo>
                      <a:pt x="2587" y="5141"/>
                      <a:pt x="5098" y="6283"/>
                      <a:pt x="7677" y="7150"/>
                    </a:cubicBezTo>
                    <a:cubicBezTo>
                      <a:pt x="7710" y="7160"/>
                      <a:pt x="7743" y="7165"/>
                      <a:pt x="7776" y="7165"/>
                    </a:cubicBezTo>
                    <a:cubicBezTo>
                      <a:pt x="7967" y="7165"/>
                      <a:pt x="8134" y="7003"/>
                      <a:pt x="8134" y="6808"/>
                    </a:cubicBezTo>
                    <a:cubicBezTo>
                      <a:pt x="8134" y="4639"/>
                      <a:pt x="8476" y="2494"/>
                      <a:pt x="8659" y="325"/>
                    </a:cubicBezTo>
                    <a:cubicBezTo>
                      <a:pt x="8681" y="108"/>
                      <a:pt x="8516" y="0"/>
                      <a:pt x="8339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6"/>
              <p:cNvSpPr/>
              <p:nvPr/>
            </p:nvSpPr>
            <p:spPr>
              <a:xfrm flipH="1">
                <a:off x="8642036" y="2520710"/>
                <a:ext cx="15717" cy="16472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80" extrusionOk="0">
                    <a:moveTo>
                      <a:pt x="24" y="0"/>
                    </a:moveTo>
                    <a:cubicBezTo>
                      <a:pt x="24" y="160"/>
                      <a:pt x="1" y="320"/>
                      <a:pt x="1" y="480"/>
                    </a:cubicBezTo>
                    <a:cubicBezTo>
                      <a:pt x="161" y="366"/>
                      <a:pt x="298" y="274"/>
                      <a:pt x="457" y="160"/>
                    </a:cubicBezTo>
                    <a:cubicBezTo>
                      <a:pt x="298" y="114"/>
                      <a:pt x="161" y="46"/>
                      <a:pt x="2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6"/>
              <p:cNvSpPr/>
              <p:nvPr/>
            </p:nvSpPr>
            <p:spPr>
              <a:xfrm flipH="1">
                <a:off x="8452643" y="2530216"/>
                <a:ext cx="456800" cy="273064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7957" extrusionOk="0">
                    <a:moveTo>
                      <a:pt x="12884" y="0"/>
                    </a:moveTo>
                    <a:cubicBezTo>
                      <a:pt x="12749" y="0"/>
                      <a:pt x="12621" y="75"/>
                      <a:pt x="12585" y="248"/>
                    </a:cubicBezTo>
                    <a:cubicBezTo>
                      <a:pt x="12197" y="2554"/>
                      <a:pt x="11809" y="4859"/>
                      <a:pt x="11261" y="7142"/>
                    </a:cubicBezTo>
                    <a:cubicBezTo>
                      <a:pt x="11421" y="7210"/>
                      <a:pt x="11558" y="7256"/>
                      <a:pt x="11695" y="7324"/>
                    </a:cubicBezTo>
                    <a:cubicBezTo>
                      <a:pt x="11512" y="7393"/>
                      <a:pt x="11352" y="7461"/>
                      <a:pt x="11192" y="7530"/>
                    </a:cubicBezTo>
                    <a:cubicBezTo>
                      <a:pt x="11215" y="7393"/>
                      <a:pt x="11238" y="7278"/>
                      <a:pt x="11261" y="7142"/>
                    </a:cubicBezTo>
                    <a:cubicBezTo>
                      <a:pt x="7700" y="5635"/>
                      <a:pt x="3980" y="4494"/>
                      <a:pt x="670" y="2462"/>
                    </a:cubicBezTo>
                    <a:cubicBezTo>
                      <a:pt x="609" y="2427"/>
                      <a:pt x="550" y="2411"/>
                      <a:pt x="494" y="2411"/>
                    </a:cubicBezTo>
                    <a:cubicBezTo>
                      <a:pt x="193" y="2411"/>
                      <a:pt x="0" y="2863"/>
                      <a:pt x="328" y="3056"/>
                    </a:cubicBezTo>
                    <a:cubicBezTo>
                      <a:pt x="3751" y="5179"/>
                      <a:pt x="7655" y="6343"/>
                      <a:pt x="11352" y="7918"/>
                    </a:cubicBezTo>
                    <a:cubicBezTo>
                      <a:pt x="11404" y="7944"/>
                      <a:pt x="11462" y="7957"/>
                      <a:pt x="11520" y="7957"/>
                    </a:cubicBezTo>
                    <a:cubicBezTo>
                      <a:pt x="11663" y="7957"/>
                      <a:pt x="11805" y="7875"/>
                      <a:pt x="11854" y="7712"/>
                    </a:cubicBezTo>
                    <a:cubicBezTo>
                      <a:pt x="12425" y="5315"/>
                      <a:pt x="12859" y="2873"/>
                      <a:pt x="13270" y="431"/>
                    </a:cubicBezTo>
                    <a:cubicBezTo>
                      <a:pt x="13311" y="170"/>
                      <a:pt x="13088" y="0"/>
                      <a:pt x="1288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6"/>
              <p:cNvSpPr/>
              <p:nvPr/>
            </p:nvSpPr>
            <p:spPr>
              <a:xfrm flipH="1">
                <a:off x="8282669" y="2707229"/>
                <a:ext cx="642389" cy="385145"/>
              </a:xfrm>
              <a:custGeom>
                <a:avLst/>
                <a:gdLst/>
                <a:ahLst/>
                <a:cxnLst/>
                <a:rect l="l" t="t" r="r" b="b"/>
                <a:pathLst>
                  <a:path w="18719" h="11223" extrusionOk="0">
                    <a:moveTo>
                      <a:pt x="18297" y="1"/>
                    </a:moveTo>
                    <a:cubicBezTo>
                      <a:pt x="18165" y="1"/>
                      <a:pt x="18043" y="76"/>
                      <a:pt x="18016" y="249"/>
                    </a:cubicBezTo>
                    <a:cubicBezTo>
                      <a:pt x="17377" y="3764"/>
                      <a:pt x="16007" y="7074"/>
                      <a:pt x="14843" y="10452"/>
                    </a:cubicBezTo>
                    <a:cubicBezTo>
                      <a:pt x="14957" y="10474"/>
                      <a:pt x="15048" y="10520"/>
                      <a:pt x="15163" y="10543"/>
                    </a:cubicBezTo>
                    <a:cubicBezTo>
                      <a:pt x="15026" y="10611"/>
                      <a:pt x="14866" y="10703"/>
                      <a:pt x="14729" y="10771"/>
                    </a:cubicBezTo>
                    <a:cubicBezTo>
                      <a:pt x="14775" y="10657"/>
                      <a:pt x="14820" y="10566"/>
                      <a:pt x="14843" y="10452"/>
                    </a:cubicBezTo>
                    <a:cubicBezTo>
                      <a:pt x="9913" y="8922"/>
                      <a:pt x="5553" y="5978"/>
                      <a:pt x="577" y="4517"/>
                    </a:cubicBezTo>
                    <a:cubicBezTo>
                      <a:pt x="538" y="4505"/>
                      <a:pt x="501" y="4499"/>
                      <a:pt x="466" y="4499"/>
                    </a:cubicBezTo>
                    <a:cubicBezTo>
                      <a:pt x="116" y="4499"/>
                      <a:pt x="0" y="5075"/>
                      <a:pt x="395" y="5179"/>
                    </a:cubicBezTo>
                    <a:cubicBezTo>
                      <a:pt x="5462" y="6663"/>
                      <a:pt x="9890" y="9721"/>
                      <a:pt x="14980" y="11205"/>
                    </a:cubicBezTo>
                    <a:cubicBezTo>
                      <a:pt x="15013" y="11217"/>
                      <a:pt x="15046" y="11223"/>
                      <a:pt x="15078" y="11223"/>
                    </a:cubicBezTo>
                    <a:cubicBezTo>
                      <a:pt x="15224" y="11223"/>
                      <a:pt x="15353" y="11107"/>
                      <a:pt x="15391" y="10977"/>
                    </a:cubicBezTo>
                    <a:cubicBezTo>
                      <a:pt x="16578" y="7484"/>
                      <a:pt x="18016" y="4083"/>
                      <a:pt x="18678" y="431"/>
                    </a:cubicBezTo>
                    <a:cubicBezTo>
                      <a:pt x="18719" y="171"/>
                      <a:pt x="18496" y="1"/>
                      <a:pt x="18297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1" name="Google Shape;631;p26"/>
            <p:cNvGrpSpPr/>
            <p:nvPr/>
          </p:nvGrpSpPr>
          <p:grpSpPr>
            <a:xfrm>
              <a:off x="0" y="539500"/>
              <a:ext cx="2167400" cy="4225525"/>
              <a:chOff x="2832225" y="556225"/>
              <a:chExt cx="2167400" cy="4225525"/>
            </a:xfrm>
          </p:grpSpPr>
          <p:sp>
            <p:nvSpPr>
              <p:cNvPr id="632" name="Google Shape;632;p26"/>
              <p:cNvSpPr/>
              <p:nvPr/>
            </p:nvSpPr>
            <p:spPr>
              <a:xfrm>
                <a:off x="2832225" y="1205325"/>
                <a:ext cx="1577300" cy="3576350"/>
              </a:xfrm>
              <a:custGeom>
                <a:avLst/>
                <a:gdLst/>
                <a:ahLst/>
                <a:cxnLst/>
                <a:rect l="l" t="t" r="r" b="b"/>
                <a:pathLst>
                  <a:path w="63092" h="143054" extrusionOk="0">
                    <a:moveTo>
                      <a:pt x="51068" y="1"/>
                    </a:moveTo>
                    <a:lnTo>
                      <a:pt x="51911" y="2530"/>
                    </a:lnTo>
                    <a:lnTo>
                      <a:pt x="44324" y="13932"/>
                    </a:lnTo>
                    <a:cubicBezTo>
                      <a:pt x="44324" y="13932"/>
                      <a:pt x="43614" y="41485"/>
                      <a:pt x="32833" y="48140"/>
                    </a:cubicBezTo>
                    <a:cubicBezTo>
                      <a:pt x="29670" y="50093"/>
                      <a:pt x="27435" y="50827"/>
                      <a:pt x="25373" y="50827"/>
                    </a:cubicBezTo>
                    <a:cubicBezTo>
                      <a:pt x="20409" y="50827"/>
                      <a:pt x="16454" y="46568"/>
                      <a:pt x="2973" y="44813"/>
                    </a:cubicBezTo>
                    <a:cubicBezTo>
                      <a:pt x="1953" y="44679"/>
                      <a:pt x="977" y="44591"/>
                      <a:pt x="1" y="44502"/>
                    </a:cubicBezTo>
                    <a:lnTo>
                      <a:pt x="1" y="83501"/>
                    </a:lnTo>
                    <a:cubicBezTo>
                      <a:pt x="2650" y="83866"/>
                      <a:pt x="5461" y="84019"/>
                      <a:pt x="8309" y="84019"/>
                    </a:cubicBezTo>
                    <a:cubicBezTo>
                      <a:pt x="22776" y="84019"/>
                      <a:pt x="38201" y="80085"/>
                      <a:pt x="38201" y="80085"/>
                    </a:cubicBezTo>
                    <a:lnTo>
                      <a:pt x="38201" y="80085"/>
                    </a:lnTo>
                    <a:cubicBezTo>
                      <a:pt x="35717" y="84211"/>
                      <a:pt x="38201" y="129822"/>
                      <a:pt x="38201" y="137320"/>
                    </a:cubicBezTo>
                    <a:cubicBezTo>
                      <a:pt x="38201" y="141915"/>
                      <a:pt x="39466" y="143053"/>
                      <a:pt x="41018" y="143053"/>
                    </a:cubicBezTo>
                    <a:cubicBezTo>
                      <a:pt x="41984" y="143053"/>
                      <a:pt x="43061" y="142612"/>
                      <a:pt x="44014" y="142289"/>
                    </a:cubicBezTo>
                    <a:cubicBezTo>
                      <a:pt x="46498" y="141446"/>
                      <a:pt x="44014" y="114071"/>
                      <a:pt x="45655" y="104976"/>
                    </a:cubicBezTo>
                    <a:cubicBezTo>
                      <a:pt x="47341" y="95836"/>
                      <a:pt x="56481" y="70102"/>
                      <a:pt x="59764" y="44413"/>
                    </a:cubicBezTo>
                    <a:cubicBezTo>
                      <a:pt x="63092" y="18681"/>
                      <a:pt x="51069" y="2"/>
                      <a:pt x="51068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6"/>
              <p:cNvSpPr/>
              <p:nvPr/>
            </p:nvSpPr>
            <p:spPr>
              <a:xfrm>
                <a:off x="3564300" y="973500"/>
                <a:ext cx="350525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14021" h="6479" extrusionOk="0">
                    <a:moveTo>
                      <a:pt x="2663" y="1"/>
                    </a:moveTo>
                    <a:cubicBezTo>
                      <a:pt x="1642" y="1"/>
                      <a:pt x="799" y="178"/>
                      <a:pt x="267" y="711"/>
                    </a:cubicBezTo>
                    <a:cubicBezTo>
                      <a:pt x="1" y="977"/>
                      <a:pt x="2840" y="4926"/>
                      <a:pt x="5946" y="5769"/>
                    </a:cubicBezTo>
                    <a:cubicBezTo>
                      <a:pt x="7099" y="6079"/>
                      <a:pt x="8564" y="6301"/>
                      <a:pt x="9983" y="6479"/>
                    </a:cubicBezTo>
                    <a:cubicBezTo>
                      <a:pt x="11270" y="5724"/>
                      <a:pt x="12601" y="5192"/>
                      <a:pt x="14021" y="4970"/>
                    </a:cubicBezTo>
                    <a:lnTo>
                      <a:pt x="13133" y="2841"/>
                    </a:lnTo>
                    <a:cubicBezTo>
                      <a:pt x="13133" y="2841"/>
                      <a:pt x="6611" y="1"/>
                      <a:pt x="2663" y="1"/>
                    </a:cubicBezTo>
                    <a:close/>
                  </a:path>
                </a:pathLst>
              </a:custGeom>
              <a:solidFill>
                <a:srgbClr val="D6C4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6"/>
              <p:cNvSpPr/>
              <p:nvPr/>
            </p:nvSpPr>
            <p:spPr>
              <a:xfrm>
                <a:off x="3579825" y="1004575"/>
                <a:ext cx="329450" cy="153400"/>
              </a:xfrm>
              <a:custGeom>
                <a:avLst/>
                <a:gdLst/>
                <a:ahLst/>
                <a:cxnLst/>
                <a:rect l="l" t="t" r="r" b="b"/>
                <a:pathLst>
                  <a:path w="13178" h="613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1687" y="4038"/>
                      <a:pt x="4260" y="5546"/>
                    </a:cubicBezTo>
                    <a:cubicBezTo>
                      <a:pt x="5001" y="5981"/>
                      <a:pt x="6008" y="6136"/>
                      <a:pt x="7066" y="6136"/>
                    </a:cubicBezTo>
                    <a:cubicBezTo>
                      <a:pt x="9678" y="6136"/>
                      <a:pt x="12601" y="5191"/>
                      <a:pt x="12601" y="5191"/>
                    </a:cubicBezTo>
                    <a:lnTo>
                      <a:pt x="13178" y="4748"/>
                    </a:lnTo>
                    <a:cubicBezTo>
                      <a:pt x="13134" y="4526"/>
                      <a:pt x="2352" y="1864"/>
                      <a:pt x="1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6"/>
              <p:cNvSpPr/>
              <p:nvPr/>
            </p:nvSpPr>
            <p:spPr>
              <a:xfrm>
                <a:off x="3931450" y="577300"/>
                <a:ext cx="1068175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42727" h="25553" extrusionOk="0">
                    <a:moveTo>
                      <a:pt x="41170" y="0"/>
                    </a:moveTo>
                    <a:cubicBezTo>
                      <a:pt x="40779" y="0"/>
                      <a:pt x="40392" y="310"/>
                      <a:pt x="40552" y="764"/>
                    </a:cubicBezTo>
                    <a:cubicBezTo>
                      <a:pt x="41307" y="2982"/>
                      <a:pt x="40597" y="6620"/>
                      <a:pt x="39399" y="8706"/>
                    </a:cubicBezTo>
                    <a:cubicBezTo>
                      <a:pt x="38245" y="10747"/>
                      <a:pt x="35849" y="11811"/>
                      <a:pt x="33808" y="12699"/>
                    </a:cubicBezTo>
                    <a:cubicBezTo>
                      <a:pt x="31469" y="13769"/>
                      <a:pt x="29165" y="14273"/>
                      <a:pt x="26675" y="14273"/>
                    </a:cubicBezTo>
                    <a:cubicBezTo>
                      <a:pt x="26379" y="14273"/>
                      <a:pt x="26080" y="14266"/>
                      <a:pt x="25778" y="14252"/>
                    </a:cubicBezTo>
                    <a:cubicBezTo>
                      <a:pt x="23471" y="14163"/>
                      <a:pt x="21208" y="13852"/>
                      <a:pt x="18945" y="13852"/>
                    </a:cubicBezTo>
                    <a:cubicBezTo>
                      <a:pt x="13666" y="13897"/>
                      <a:pt x="0" y="17357"/>
                      <a:pt x="3505" y="25211"/>
                    </a:cubicBezTo>
                    <a:cubicBezTo>
                      <a:pt x="3605" y="25452"/>
                      <a:pt x="3787" y="25553"/>
                      <a:pt x="3976" y="25553"/>
                    </a:cubicBezTo>
                    <a:cubicBezTo>
                      <a:pt x="4377" y="25553"/>
                      <a:pt x="4811" y="25102"/>
                      <a:pt x="4570" y="24589"/>
                    </a:cubicBezTo>
                    <a:cubicBezTo>
                      <a:pt x="1997" y="18733"/>
                      <a:pt x="12823" y="15672"/>
                      <a:pt x="16727" y="15272"/>
                    </a:cubicBezTo>
                    <a:cubicBezTo>
                      <a:pt x="17489" y="15189"/>
                      <a:pt x="18245" y="15156"/>
                      <a:pt x="19000" y="15156"/>
                    </a:cubicBezTo>
                    <a:cubicBezTo>
                      <a:pt x="20266" y="15156"/>
                      <a:pt x="21527" y="15250"/>
                      <a:pt x="22805" y="15361"/>
                    </a:cubicBezTo>
                    <a:cubicBezTo>
                      <a:pt x="24137" y="15463"/>
                      <a:pt x="25455" y="15566"/>
                      <a:pt x="26774" y="15566"/>
                    </a:cubicBezTo>
                    <a:cubicBezTo>
                      <a:pt x="27740" y="15566"/>
                      <a:pt x="28707" y="15511"/>
                      <a:pt x="29682" y="15361"/>
                    </a:cubicBezTo>
                    <a:cubicBezTo>
                      <a:pt x="33099" y="14829"/>
                      <a:pt x="37668" y="13009"/>
                      <a:pt x="39887" y="10259"/>
                    </a:cubicBezTo>
                    <a:cubicBezTo>
                      <a:pt x="41750" y="7863"/>
                      <a:pt x="42726" y="3337"/>
                      <a:pt x="41795" y="453"/>
                    </a:cubicBezTo>
                    <a:cubicBezTo>
                      <a:pt x="41689" y="135"/>
                      <a:pt x="41428" y="0"/>
                      <a:pt x="41170" y="0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6"/>
              <p:cNvSpPr/>
              <p:nvPr/>
            </p:nvSpPr>
            <p:spPr>
              <a:xfrm>
                <a:off x="4668325" y="659325"/>
                <a:ext cx="119450" cy="2925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11700" extrusionOk="0">
                    <a:moveTo>
                      <a:pt x="3790" y="1"/>
                    </a:moveTo>
                    <a:cubicBezTo>
                      <a:pt x="3468" y="1"/>
                      <a:pt x="3158" y="211"/>
                      <a:pt x="3180" y="633"/>
                    </a:cubicBezTo>
                    <a:cubicBezTo>
                      <a:pt x="3535" y="4582"/>
                      <a:pt x="2603" y="7554"/>
                      <a:pt x="340" y="10793"/>
                    </a:cubicBezTo>
                    <a:cubicBezTo>
                      <a:pt x="0" y="11257"/>
                      <a:pt x="436" y="11700"/>
                      <a:pt x="882" y="11700"/>
                    </a:cubicBezTo>
                    <a:cubicBezTo>
                      <a:pt x="1075" y="11700"/>
                      <a:pt x="1271" y="11616"/>
                      <a:pt x="1405" y="11414"/>
                    </a:cubicBezTo>
                    <a:cubicBezTo>
                      <a:pt x="3801" y="7998"/>
                      <a:pt x="4777" y="4804"/>
                      <a:pt x="4467" y="633"/>
                    </a:cubicBezTo>
                    <a:cubicBezTo>
                      <a:pt x="4444" y="211"/>
                      <a:pt x="4112" y="1"/>
                      <a:pt x="3790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6"/>
              <p:cNvSpPr/>
              <p:nvPr/>
            </p:nvSpPr>
            <p:spPr>
              <a:xfrm>
                <a:off x="4637600" y="771900"/>
                <a:ext cx="1228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3101" extrusionOk="0">
                    <a:moveTo>
                      <a:pt x="864" y="1"/>
                    </a:moveTo>
                    <a:cubicBezTo>
                      <a:pt x="424" y="1"/>
                      <a:pt x="0" y="627"/>
                      <a:pt x="371" y="1099"/>
                    </a:cubicBezTo>
                    <a:cubicBezTo>
                      <a:pt x="1214" y="2208"/>
                      <a:pt x="2457" y="2918"/>
                      <a:pt x="3832" y="3096"/>
                    </a:cubicBezTo>
                    <a:cubicBezTo>
                      <a:pt x="3861" y="3099"/>
                      <a:pt x="3888" y="3100"/>
                      <a:pt x="3916" y="3100"/>
                    </a:cubicBezTo>
                    <a:cubicBezTo>
                      <a:pt x="4651" y="3100"/>
                      <a:pt x="4913" y="1982"/>
                      <a:pt x="4143" y="1853"/>
                    </a:cubicBezTo>
                    <a:cubicBezTo>
                      <a:pt x="2989" y="1720"/>
                      <a:pt x="2013" y="1144"/>
                      <a:pt x="1259" y="212"/>
                    </a:cubicBezTo>
                    <a:cubicBezTo>
                      <a:pt x="1142" y="63"/>
                      <a:pt x="1002" y="1"/>
                      <a:pt x="864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6"/>
              <p:cNvSpPr/>
              <p:nvPr/>
            </p:nvSpPr>
            <p:spPr>
              <a:xfrm>
                <a:off x="4401400" y="923400"/>
                <a:ext cx="27030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7367" extrusionOk="0">
                    <a:moveTo>
                      <a:pt x="873" y="1"/>
                    </a:moveTo>
                    <a:cubicBezTo>
                      <a:pt x="417" y="1"/>
                      <a:pt x="0" y="648"/>
                      <a:pt x="369" y="1118"/>
                    </a:cubicBezTo>
                    <a:cubicBezTo>
                      <a:pt x="1611" y="2626"/>
                      <a:pt x="2898" y="4090"/>
                      <a:pt x="4540" y="5155"/>
                    </a:cubicBezTo>
                    <a:cubicBezTo>
                      <a:pt x="6137" y="6176"/>
                      <a:pt x="8000" y="6752"/>
                      <a:pt x="9775" y="7329"/>
                    </a:cubicBezTo>
                    <a:cubicBezTo>
                      <a:pt x="9852" y="7355"/>
                      <a:pt x="9924" y="7366"/>
                      <a:pt x="9991" y="7366"/>
                    </a:cubicBezTo>
                    <a:cubicBezTo>
                      <a:pt x="10624" y="7366"/>
                      <a:pt x="10812" y="6332"/>
                      <a:pt x="10130" y="6131"/>
                    </a:cubicBezTo>
                    <a:cubicBezTo>
                      <a:pt x="8400" y="5554"/>
                      <a:pt x="6669" y="5022"/>
                      <a:pt x="5161" y="4046"/>
                    </a:cubicBezTo>
                    <a:cubicBezTo>
                      <a:pt x="3608" y="3070"/>
                      <a:pt x="2454" y="1606"/>
                      <a:pt x="1301" y="230"/>
                    </a:cubicBezTo>
                    <a:cubicBezTo>
                      <a:pt x="1171" y="68"/>
                      <a:pt x="1020" y="1"/>
                      <a:pt x="873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6"/>
              <p:cNvSpPr/>
              <p:nvPr/>
            </p:nvSpPr>
            <p:spPr>
              <a:xfrm>
                <a:off x="2944250" y="556225"/>
                <a:ext cx="10682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42728" h="25553" extrusionOk="0">
                    <a:moveTo>
                      <a:pt x="1586" y="0"/>
                    </a:moveTo>
                    <a:cubicBezTo>
                      <a:pt x="1336" y="0"/>
                      <a:pt x="1083" y="136"/>
                      <a:pt x="977" y="453"/>
                    </a:cubicBezTo>
                    <a:cubicBezTo>
                      <a:pt x="1" y="3426"/>
                      <a:pt x="1021" y="8129"/>
                      <a:pt x="3062" y="10480"/>
                    </a:cubicBezTo>
                    <a:cubicBezTo>
                      <a:pt x="5369" y="13098"/>
                      <a:pt x="9718" y="14829"/>
                      <a:pt x="13045" y="15361"/>
                    </a:cubicBezTo>
                    <a:cubicBezTo>
                      <a:pt x="14026" y="15515"/>
                      <a:pt x="15008" y="15571"/>
                      <a:pt x="15992" y="15571"/>
                    </a:cubicBezTo>
                    <a:cubicBezTo>
                      <a:pt x="18614" y="15571"/>
                      <a:pt x="21244" y="15173"/>
                      <a:pt x="23866" y="15173"/>
                    </a:cubicBezTo>
                    <a:cubicBezTo>
                      <a:pt x="24801" y="15173"/>
                      <a:pt x="25734" y="15224"/>
                      <a:pt x="26666" y="15361"/>
                    </a:cubicBezTo>
                    <a:cubicBezTo>
                      <a:pt x="30482" y="15849"/>
                      <a:pt x="40686" y="18910"/>
                      <a:pt x="38157" y="24589"/>
                    </a:cubicBezTo>
                    <a:cubicBezTo>
                      <a:pt x="37946" y="25102"/>
                      <a:pt x="38370" y="25553"/>
                      <a:pt x="38775" y="25553"/>
                    </a:cubicBezTo>
                    <a:cubicBezTo>
                      <a:pt x="38966" y="25553"/>
                      <a:pt x="39153" y="25452"/>
                      <a:pt x="39266" y="25211"/>
                    </a:cubicBezTo>
                    <a:cubicBezTo>
                      <a:pt x="42727" y="17357"/>
                      <a:pt x="29062" y="13897"/>
                      <a:pt x="23826" y="13852"/>
                    </a:cubicBezTo>
                    <a:cubicBezTo>
                      <a:pt x="21431" y="13852"/>
                      <a:pt x="19035" y="14207"/>
                      <a:pt x="16595" y="14296"/>
                    </a:cubicBezTo>
                    <a:cubicBezTo>
                      <a:pt x="16493" y="14298"/>
                      <a:pt x="16392" y="14298"/>
                      <a:pt x="16291" y="14298"/>
                    </a:cubicBezTo>
                    <a:cubicBezTo>
                      <a:pt x="13574" y="14298"/>
                      <a:pt x="11133" y="13721"/>
                      <a:pt x="8608" y="12566"/>
                    </a:cubicBezTo>
                    <a:cubicBezTo>
                      <a:pt x="6434" y="11590"/>
                      <a:pt x="4172" y="10480"/>
                      <a:pt x="3107" y="8218"/>
                    </a:cubicBezTo>
                    <a:cubicBezTo>
                      <a:pt x="2131" y="6132"/>
                      <a:pt x="1465" y="2938"/>
                      <a:pt x="2175" y="764"/>
                    </a:cubicBezTo>
                    <a:cubicBezTo>
                      <a:pt x="2335" y="310"/>
                      <a:pt x="1965" y="0"/>
                      <a:pt x="1586" y="0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6"/>
              <p:cNvSpPr/>
              <p:nvPr/>
            </p:nvSpPr>
            <p:spPr>
              <a:xfrm>
                <a:off x="3156125" y="638250"/>
                <a:ext cx="119775" cy="292500"/>
              </a:xfrm>
              <a:custGeom>
                <a:avLst/>
                <a:gdLst/>
                <a:ahLst/>
                <a:cxnLst/>
                <a:rect l="l" t="t" r="r" b="b"/>
                <a:pathLst>
                  <a:path w="4791" h="11700" extrusionOk="0">
                    <a:moveTo>
                      <a:pt x="1004" y="1"/>
                    </a:moveTo>
                    <a:cubicBezTo>
                      <a:pt x="688" y="1"/>
                      <a:pt x="355" y="212"/>
                      <a:pt x="311" y="633"/>
                    </a:cubicBezTo>
                    <a:cubicBezTo>
                      <a:pt x="0" y="4804"/>
                      <a:pt x="976" y="7998"/>
                      <a:pt x="3372" y="11414"/>
                    </a:cubicBezTo>
                    <a:cubicBezTo>
                      <a:pt x="3507" y="11616"/>
                      <a:pt x="3702" y="11700"/>
                      <a:pt x="3897" y="11700"/>
                    </a:cubicBezTo>
                    <a:cubicBezTo>
                      <a:pt x="4345" y="11700"/>
                      <a:pt x="4791" y="11257"/>
                      <a:pt x="4481" y="10793"/>
                    </a:cubicBezTo>
                    <a:cubicBezTo>
                      <a:pt x="2219" y="7554"/>
                      <a:pt x="1287" y="4582"/>
                      <a:pt x="1597" y="633"/>
                    </a:cubicBezTo>
                    <a:cubicBezTo>
                      <a:pt x="1620" y="212"/>
                      <a:pt x="1320" y="1"/>
                      <a:pt x="1004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6"/>
              <p:cNvSpPr/>
              <p:nvPr/>
            </p:nvSpPr>
            <p:spPr>
              <a:xfrm>
                <a:off x="3183450" y="750825"/>
                <a:ext cx="12395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3101" extrusionOk="0">
                    <a:moveTo>
                      <a:pt x="4075" y="1"/>
                    </a:moveTo>
                    <a:cubicBezTo>
                      <a:pt x="3930" y="1"/>
                      <a:pt x="3782" y="63"/>
                      <a:pt x="3655" y="212"/>
                    </a:cubicBezTo>
                    <a:cubicBezTo>
                      <a:pt x="2945" y="1144"/>
                      <a:pt x="1969" y="1720"/>
                      <a:pt x="771" y="1853"/>
                    </a:cubicBezTo>
                    <a:cubicBezTo>
                      <a:pt x="1" y="1982"/>
                      <a:pt x="303" y="3100"/>
                      <a:pt x="1042" y="3100"/>
                    </a:cubicBezTo>
                    <a:cubicBezTo>
                      <a:pt x="1069" y="3100"/>
                      <a:pt x="1097" y="3099"/>
                      <a:pt x="1126" y="3096"/>
                    </a:cubicBezTo>
                    <a:cubicBezTo>
                      <a:pt x="2501" y="2918"/>
                      <a:pt x="3699" y="2208"/>
                      <a:pt x="4586" y="1099"/>
                    </a:cubicBezTo>
                    <a:cubicBezTo>
                      <a:pt x="4957" y="627"/>
                      <a:pt x="4533" y="1"/>
                      <a:pt x="4075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6"/>
              <p:cNvSpPr/>
              <p:nvPr/>
            </p:nvSpPr>
            <p:spPr>
              <a:xfrm>
                <a:off x="3272275" y="902325"/>
                <a:ext cx="27105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7367" extrusionOk="0">
                    <a:moveTo>
                      <a:pt x="9979" y="1"/>
                    </a:moveTo>
                    <a:cubicBezTo>
                      <a:pt x="9833" y="1"/>
                      <a:pt x="9682" y="68"/>
                      <a:pt x="9552" y="230"/>
                    </a:cubicBezTo>
                    <a:cubicBezTo>
                      <a:pt x="8398" y="1606"/>
                      <a:pt x="7200" y="3025"/>
                      <a:pt x="5648" y="4046"/>
                    </a:cubicBezTo>
                    <a:cubicBezTo>
                      <a:pt x="4139" y="5022"/>
                      <a:pt x="2409" y="5554"/>
                      <a:pt x="723" y="6131"/>
                    </a:cubicBezTo>
                    <a:cubicBezTo>
                      <a:pt x="1" y="6332"/>
                      <a:pt x="222" y="7366"/>
                      <a:pt x="828" y="7366"/>
                    </a:cubicBezTo>
                    <a:cubicBezTo>
                      <a:pt x="892" y="7366"/>
                      <a:pt x="961" y="7355"/>
                      <a:pt x="1033" y="7329"/>
                    </a:cubicBezTo>
                    <a:cubicBezTo>
                      <a:pt x="2852" y="6752"/>
                      <a:pt x="4671" y="6176"/>
                      <a:pt x="6313" y="5155"/>
                    </a:cubicBezTo>
                    <a:cubicBezTo>
                      <a:pt x="7955" y="4090"/>
                      <a:pt x="9197" y="2582"/>
                      <a:pt x="10439" y="1118"/>
                    </a:cubicBezTo>
                    <a:cubicBezTo>
                      <a:pt x="10842" y="648"/>
                      <a:pt x="10433" y="1"/>
                      <a:pt x="9979" y="1"/>
                    </a:cubicBezTo>
                    <a:close/>
                  </a:path>
                </a:pathLst>
              </a:custGeom>
              <a:solidFill>
                <a:srgbClr val="6645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6"/>
              <p:cNvSpPr/>
              <p:nvPr/>
            </p:nvSpPr>
            <p:spPr>
              <a:xfrm>
                <a:off x="3991100" y="3166400"/>
                <a:ext cx="320825" cy="1526200"/>
              </a:xfrm>
              <a:custGeom>
                <a:avLst/>
                <a:gdLst/>
                <a:ahLst/>
                <a:cxnLst/>
                <a:rect l="l" t="t" r="r" b="b"/>
                <a:pathLst>
                  <a:path w="12833" h="61048" extrusionOk="0">
                    <a:moveTo>
                      <a:pt x="6399" y="0"/>
                    </a:moveTo>
                    <a:cubicBezTo>
                      <a:pt x="4979" y="5458"/>
                      <a:pt x="3560" y="10471"/>
                      <a:pt x="2317" y="14775"/>
                    </a:cubicBezTo>
                    <a:cubicBezTo>
                      <a:pt x="4181" y="21341"/>
                      <a:pt x="6000" y="27864"/>
                      <a:pt x="6355" y="29416"/>
                    </a:cubicBezTo>
                    <a:cubicBezTo>
                      <a:pt x="7198" y="32744"/>
                      <a:pt x="4713" y="46853"/>
                      <a:pt x="2229" y="52665"/>
                    </a:cubicBezTo>
                    <a:cubicBezTo>
                      <a:pt x="1" y="57837"/>
                      <a:pt x="1768" y="61047"/>
                      <a:pt x="3949" y="61047"/>
                    </a:cubicBezTo>
                    <a:cubicBezTo>
                      <a:pt x="4200" y="61047"/>
                      <a:pt x="4457" y="61005"/>
                      <a:pt x="4713" y="60918"/>
                    </a:cubicBezTo>
                    <a:cubicBezTo>
                      <a:pt x="7198" y="60119"/>
                      <a:pt x="11368" y="39355"/>
                      <a:pt x="12167" y="33587"/>
                    </a:cubicBezTo>
                    <a:cubicBezTo>
                      <a:pt x="12832" y="29017"/>
                      <a:pt x="8351" y="8519"/>
                      <a:pt x="6399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6"/>
              <p:cNvSpPr/>
              <p:nvPr/>
            </p:nvSpPr>
            <p:spPr>
              <a:xfrm>
                <a:off x="3942525" y="3072125"/>
                <a:ext cx="208575" cy="463675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18547" extrusionOk="0">
                    <a:moveTo>
                      <a:pt x="7499" y="0"/>
                    </a:moveTo>
                    <a:lnTo>
                      <a:pt x="1" y="3328"/>
                    </a:lnTo>
                    <a:cubicBezTo>
                      <a:pt x="1" y="3328"/>
                      <a:pt x="2175" y="10959"/>
                      <a:pt x="4260" y="18546"/>
                    </a:cubicBezTo>
                    <a:cubicBezTo>
                      <a:pt x="5503" y="14242"/>
                      <a:pt x="6922" y="9229"/>
                      <a:pt x="8342" y="3771"/>
                    </a:cubicBezTo>
                    <a:cubicBezTo>
                      <a:pt x="7810" y="1464"/>
                      <a:pt x="7499" y="0"/>
                      <a:pt x="7499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6"/>
              <p:cNvSpPr/>
              <p:nvPr/>
            </p:nvSpPr>
            <p:spPr>
              <a:xfrm>
                <a:off x="3931450" y="4616125"/>
                <a:ext cx="28850" cy="14645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5858" extrusionOk="0">
                    <a:moveTo>
                      <a:pt x="1154" y="0"/>
                    </a:moveTo>
                    <a:cubicBezTo>
                      <a:pt x="755" y="1953"/>
                      <a:pt x="311" y="4215"/>
                      <a:pt x="0" y="5857"/>
                    </a:cubicBezTo>
                    <a:lnTo>
                      <a:pt x="45" y="5857"/>
                    </a:lnTo>
                    <a:cubicBezTo>
                      <a:pt x="755" y="5635"/>
                      <a:pt x="1065" y="3328"/>
                      <a:pt x="1154" y="0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6"/>
              <p:cNvSpPr/>
              <p:nvPr/>
            </p:nvSpPr>
            <p:spPr>
              <a:xfrm>
                <a:off x="4021300" y="3166400"/>
                <a:ext cx="276200" cy="1526275"/>
              </a:xfrm>
              <a:custGeom>
                <a:avLst/>
                <a:gdLst/>
                <a:ahLst/>
                <a:cxnLst/>
                <a:rect l="l" t="t" r="r" b="b"/>
                <a:pathLst>
                  <a:path w="11048" h="61051" extrusionOk="0">
                    <a:moveTo>
                      <a:pt x="5191" y="0"/>
                    </a:moveTo>
                    <a:cubicBezTo>
                      <a:pt x="3771" y="5458"/>
                      <a:pt x="2352" y="10471"/>
                      <a:pt x="1109" y="14775"/>
                    </a:cubicBezTo>
                    <a:cubicBezTo>
                      <a:pt x="2973" y="21341"/>
                      <a:pt x="4792" y="27864"/>
                      <a:pt x="5147" y="29416"/>
                    </a:cubicBezTo>
                    <a:cubicBezTo>
                      <a:pt x="5280" y="29860"/>
                      <a:pt x="5324" y="30481"/>
                      <a:pt x="5324" y="31280"/>
                    </a:cubicBezTo>
                    <a:cubicBezTo>
                      <a:pt x="5324" y="36382"/>
                      <a:pt x="3195" y="47607"/>
                      <a:pt x="1021" y="52665"/>
                    </a:cubicBezTo>
                    <a:cubicBezTo>
                      <a:pt x="311" y="54351"/>
                      <a:pt x="0" y="55815"/>
                      <a:pt x="0" y="57058"/>
                    </a:cubicBezTo>
                    <a:cubicBezTo>
                      <a:pt x="0" y="59587"/>
                      <a:pt x="1287" y="61051"/>
                      <a:pt x="2751" y="61051"/>
                    </a:cubicBezTo>
                    <a:cubicBezTo>
                      <a:pt x="3017" y="61051"/>
                      <a:pt x="3239" y="61006"/>
                      <a:pt x="3505" y="60918"/>
                    </a:cubicBezTo>
                    <a:cubicBezTo>
                      <a:pt x="5990" y="60119"/>
                      <a:pt x="10160" y="39355"/>
                      <a:pt x="10959" y="33587"/>
                    </a:cubicBezTo>
                    <a:cubicBezTo>
                      <a:pt x="11003" y="33276"/>
                      <a:pt x="11048" y="32877"/>
                      <a:pt x="11048" y="32433"/>
                    </a:cubicBezTo>
                    <a:cubicBezTo>
                      <a:pt x="11048" y="26311"/>
                      <a:pt x="7010" y="7942"/>
                      <a:pt x="5191" y="0"/>
                    </a:cubicBezTo>
                    <a:close/>
                  </a:path>
                </a:pathLst>
              </a:custGeom>
              <a:solidFill>
                <a:srgbClr val="DCA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6"/>
              <p:cNvSpPr/>
              <p:nvPr/>
            </p:nvSpPr>
            <p:spPr>
              <a:xfrm>
                <a:off x="2832225" y="1553625"/>
                <a:ext cx="1173550" cy="1383200"/>
              </a:xfrm>
              <a:custGeom>
                <a:avLst/>
                <a:gdLst/>
                <a:ahLst/>
                <a:cxnLst/>
                <a:rect l="l" t="t" r="r" b="b"/>
                <a:pathLst>
                  <a:path w="46942" h="55328" extrusionOk="0">
                    <a:moveTo>
                      <a:pt x="46454" y="0"/>
                    </a:moveTo>
                    <a:lnTo>
                      <a:pt x="46454" y="0"/>
                    </a:lnTo>
                    <a:cubicBezTo>
                      <a:pt x="45877" y="178"/>
                      <a:pt x="45123" y="355"/>
                      <a:pt x="44324" y="488"/>
                    </a:cubicBezTo>
                    <a:cubicBezTo>
                      <a:pt x="44147" y="4171"/>
                      <a:pt x="42771" y="28085"/>
                      <a:pt x="32833" y="34208"/>
                    </a:cubicBezTo>
                    <a:cubicBezTo>
                      <a:pt x="29638" y="36160"/>
                      <a:pt x="27420" y="36870"/>
                      <a:pt x="25335" y="36870"/>
                    </a:cubicBezTo>
                    <a:cubicBezTo>
                      <a:pt x="20410" y="36870"/>
                      <a:pt x="16417" y="32655"/>
                      <a:pt x="2973" y="30881"/>
                    </a:cubicBezTo>
                    <a:cubicBezTo>
                      <a:pt x="1953" y="30747"/>
                      <a:pt x="977" y="30659"/>
                      <a:pt x="1" y="30570"/>
                    </a:cubicBezTo>
                    <a:lnTo>
                      <a:pt x="1" y="54972"/>
                    </a:lnTo>
                    <a:cubicBezTo>
                      <a:pt x="3240" y="55194"/>
                      <a:pt x="6479" y="55327"/>
                      <a:pt x="9629" y="55327"/>
                    </a:cubicBezTo>
                    <a:cubicBezTo>
                      <a:pt x="17082" y="55327"/>
                      <a:pt x="24181" y="54617"/>
                      <a:pt x="29550" y="53153"/>
                    </a:cubicBezTo>
                    <a:cubicBezTo>
                      <a:pt x="46942" y="48450"/>
                      <a:pt x="46809" y="10693"/>
                      <a:pt x="46454" y="0"/>
                    </a:cubicBezTo>
                    <a:close/>
                  </a:path>
                </a:pathLst>
              </a:custGeom>
              <a:solidFill>
                <a:srgbClr val="C19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6"/>
              <p:cNvSpPr/>
              <p:nvPr/>
            </p:nvSpPr>
            <p:spPr>
              <a:xfrm>
                <a:off x="3792800" y="4671575"/>
                <a:ext cx="164175" cy="110175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4407" extrusionOk="0">
                    <a:moveTo>
                      <a:pt x="6567" y="1"/>
                    </a:moveTo>
                    <a:cubicBezTo>
                      <a:pt x="5369" y="400"/>
                      <a:pt x="2396" y="1332"/>
                      <a:pt x="0" y="1554"/>
                    </a:cubicBezTo>
                    <a:cubicBezTo>
                      <a:pt x="435" y="3775"/>
                      <a:pt x="1434" y="4406"/>
                      <a:pt x="2591" y="4406"/>
                    </a:cubicBezTo>
                    <a:cubicBezTo>
                      <a:pt x="3560" y="4406"/>
                      <a:pt x="4640" y="3963"/>
                      <a:pt x="5591" y="3639"/>
                    </a:cubicBezTo>
                    <a:cubicBezTo>
                      <a:pt x="6123" y="3462"/>
                      <a:pt x="6434" y="2086"/>
                      <a:pt x="6567" y="1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6"/>
              <p:cNvSpPr/>
              <p:nvPr/>
            </p:nvSpPr>
            <p:spPr>
              <a:xfrm>
                <a:off x="3265925" y="1095725"/>
                <a:ext cx="891825" cy="499625"/>
              </a:xfrm>
              <a:custGeom>
                <a:avLst/>
                <a:gdLst/>
                <a:ahLst/>
                <a:cxnLst/>
                <a:rect l="l" t="t" r="r" b="b"/>
                <a:pathLst>
                  <a:path w="35673" h="19985" extrusionOk="0">
                    <a:moveTo>
                      <a:pt x="27224" y="0"/>
                    </a:moveTo>
                    <a:cubicBezTo>
                      <a:pt x="21180" y="0"/>
                      <a:pt x="16363" y="6739"/>
                      <a:pt x="11581" y="8334"/>
                    </a:cubicBezTo>
                    <a:cubicBezTo>
                      <a:pt x="6079" y="10153"/>
                      <a:pt x="1" y="13214"/>
                      <a:pt x="577" y="15033"/>
                    </a:cubicBezTo>
                    <a:cubicBezTo>
                      <a:pt x="1151" y="16753"/>
                      <a:pt x="3802" y="19984"/>
                      <a:pt x="10415" y="19984"/>
                    </a:cubicBezTo>
                    <a:cubicBezTo>
                      <a:pt x="10968" y="19984"/>
                      <a:pt x="11548" y="19962"/>
                      <a:pt x="12157" y="19914"/>
                    </a:cubicBezTo>
                    <a:cubicBezTo>
                      <a:pt x="17482" y="19514"/>
                      <a:pt x="23294" y="19381"/>
                      <a:pt x="26976" y="18804"/>
                    </a:cubicBezTo>
                    <a:cubicBezTo>
                      <a:pt x="28795" y="18494"/>
                      <a:pt x="30038" y="18095"/>
                      <a:pt x="30437" y="17473"/>
                    </a:cubicBezTo>
                    <a:lnTo>
                      <a:pt x="35317" y="10774"/>
                    </a:lnTo>
                    <a:cubicBezTo>
                      <a:pt x="35317" y="10774"/>
                      <a:pt x="35672" y="9354"/>
                      <a:pt x="35495" y="7535"/>
                    </a:cubicBezTo>
                    <a:cubicBezTo>
                      <a:pt x="35229" y="5050"/>
                      <a:pt x="34075" y="1812"/>
                      <a:pt x="29860" y="436"/>
                    </a:cubicBezTo>
                    <a:cubicBezTo>
                      <a:pt x="28955" y="134"/>
                      <a:pt x="28077" y="0"/>
                      <a:pt x="27224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6"/>
              <p:cNvSpPr/>
              <p:nvPr/>
            </p:nvSpPr>
            <p:spPr>
              <a:xfrm>
                <a:off x="3264825" y="1450075"/>
                <a:ext cx="946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2768" extrusionOk="0">
                    <a:moveTo>
                      <a:pt x="2723" y="0"/>
                    </a:moveTo>
                    <a:cubicBezTo>
                      <a:pt x="1877" y="0"/>
                      <a:pt x="673" y="98"/>
                      <a:pt x="444" y="327"/>
                    </a:cubicBezTo>
                    <a:cubicBezTo>
                      <a:pt x="0" y="770"/>
                      <a:pt x="1864" y="2767"/>
                      <a:pt x="1864" y="2767"/>
                    </a:cubicBezTo>
                    <a:cubicBezTo>
                      <a:pt x="1864" y="2767"/>
                      <a:pt x="2707" y="327"/>
                      <a:pt x="3461" y="149"/>
                    </a:cubicBezTo>
                    <a:cubicBezTo>
                      <a:pt x="3783" y="55"/>
                      <a:pt x="3353" y="0"/>
                      <a:pt x="2723" y="0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6"/>
              <p:cNvSpPr/>
              <p:nvPr/>
            </p:nvSpPr>
            <p:spPr>
              <a:xfrm>
                <a:off x="3824950" y="1236400"/>
                <a:ext cx="94325" cy="169725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6789" extrusionOk="0">
                    <a:moveTo>
                      <a:pt x="1864" y="0"/>
                    </a:moveTo>
                    <a:cubicBezTo>
                      <a:pt x="844" y="0"/>
                      <a:pt x="1" y="1509"/>
                      <a:pt x="1" y="3372"/>
                    </a:cubicBezTo>
                    <a:cubicBezTo>
                      <a:pt x="1" y="5236"/>
                      <a:pt x="844" y="6788"/>
                      <a:pt x="1864" y="6788"/>
                    </a:cubicBezTo>
                    <a:cubicBezTo>
                      <a:pt x="2929" y="6788"/>
                      <a:pt x="3772" y="5236"/>
                      <a:pt x="3772" y="3372"/>
                    </a:cubicBezTo>
                    <a:cubicBezTo>
                      <a:pt x="3772" y="1509"/>
                      <a:pt x="2929" y="0"/>
                      <a:pt x="1864" y="0"/>
                    </a:cubicBezTo>
                    <a:close/>
                  </a:path>
                </a:pathLst>
              </a:custGeom>
              <a:solidFill>
                <a:srgbClr val="C19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26"/>
              <p:cNvSpPr/>
              <p:nvPr/>
            </p:nvSpPr>
            <p:spPr>
              <a:xfrm>
                <a:off x="3831625" y="1268550"/>
                <a:ext cx="2775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3373" extrusionOk="0">
                    <a:moveTo>
                      <a:pt x="577" y="1"/>
                    </a:moveTo>
                    <a:cubicBezTo>
                      <a:pt x="266" y="1"/>
                      <a:pt x="0" y="755"/>
                      <a:pt x="0" y="1687"/>
                    </a:cubicBezTo>
                    <a:cubicBezTo>
                      <a:pt x="0" y="2619"/>
                      <a:pt x="266" y="3373"/>
                      <a:pt x="577" y="3373"/>
                    </a:cubicBezTo>
                    <a:cubicBezTo>
                      <a:pt x="888" y="3373"/>
                      <a:pt x="1109" y="2619"/>
                      <a:pt x="1109" y="1687"/>
                    </a:cubicBezTo>
                    <a:cubicBezTo>
                      <a:pt x="1109" y="755"/>
                      <a:pt x="888" y="1"/>
                      <a:pt x="577" y="1"/>
                    </a:cubicBezTo>
                    <a:close/>
                  </a:path>
                </a:pathLst>
              </a:custGeom>
              <a:solidFill>
                <a:srgbClr val="3D2A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6"/>
              <p:cNvSpPr/>
              <p:nvPr/>
            </p:nvSpPr>
            <p:spPr>
              <a:xfrm>
                <a:off x="4045700" y="999025"/>
                <a:ext cx="368275" cy="158650"/>
              </a:xfrm>
              <a:custGeom>
                <a:avLst/>
                <a:gdLst/>
                <a:ahLst/>
                <a:cxnLst/>
                <a:rect l="l" t="t" r="r" b="b"/>
                <a:pathLst>
                  <a:path w="14731" h="6346" extrusionOk="0">
                    <a:moveTo>
                      <a:pt x="11536" y="0"/>
                    </a:moveTo>
                    <a:cubicBezTo>
                      <a:pt x="8386" y="0"/>
                      <a:pt x="3816" y="1465"/>
                      <a:pt x="1997" y="2086"/>
                    </a:cubicBezTo>
                    <a:cubicBezTo>
                      <a:pt x="1553" y="2441"/>
                      <a:pt x="1109" y="2796"/>
                      <a:pt x="799" y="3195"/>
                    </a:cubicBezTo>
                    <a:lnTo>
                      <a:pt x="0" y="4837"/>
                    </a:lnTo>
                    <a:cubicBezTo>
                      <a:pt x="843" y="5280"/>
                      <a:pt x="1509" y="5768"/>
                      <a:pt x="2085" y="6345"/>
                    </a:cubicBezTo>
                    <a:cubicBezTo>
                      <a:pt x="4038" y="6301"/>
                      <a:pt x="6611" y="6123"/>
                      <a:pt x="8386" y="5724"/>
                    </a:cubicBezTo>
                    <a:cubicBezTo>
                      <a:pt x="11580" y="5014"/>
                      <a:pt x="14730" y="1154"/>
                      <a:pt x="14464" y="843"/>
                    </a:cubicBezTo>
                    <a:cubicBezTo>
                      <a:pt x="13887" y="222"/>
                      <a:pt x="12822" y="0"/>
                      <a:pt x="11536" y="0"/>
                    </a:cubicBezTo>
                    <a:close/>
                  </a:path>
                </a:pathLst>
              </a:custGeom>
              <a:solidFill>
                <a:srgbClr val="D6C4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4065650" y="1051150"/>
                <a:ext cx="2997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10" extrusionOk="0">
                    <a:moveTo>
                      <a:pt x="1199" y="1"/>
                    </a:moveTo>
                    <a:lnTo>
                      <a:pt x="1199" y="1"/>
                    </a:lnTo>
                    <a:cubicBezTo>
                      <a:pt x="666" y="178"/>
                      <a:pt x="356" y="267"/>
                      <a:pt x="356" y="267"/>
                    </a:cubicBezTo>
                    <a:lnTo>
                      <a:pt x="1" y="1110"/>
                    </a:lnTo>
                    <a:cubicBezTo>
                      <a:pt x="311" y="711"/>
                      <a:pt x="755" y="356"/>
                      <a:pt x="1199" y="1"/>
                    </a:cubicBezTo>
                    <a:close/>
                  </a:path>
                </a:pathLst>
              </a:custGeom>
              <a:solidFill>
                <a:srgbClr val="5635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4026825" y="1119925"/>
                <a:ext cx="71025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554" extrusionOk="0">
                    <a:moveTo>
                      <a:pt x="755" y="1"/>
                    </a:moveTo>
                    <a:lnTo>
                      <a:pt x="1" y="1553"/>
                    </a:lnTo>
                    <a:lnTo>
                      <a:pt x="223" y="1553"/>
                    </a:lnTo>
                    <a:cubicBezTo>
                      <a:pt x="622" y="1553"/>
                      <a:pt x="1598" y="1553"/>
                      <a:pt x="2840" y="1509"/>
                    </a:cubicBezTo>
                    <a:cubicBezTo>
                      <a:pt x="2264" y="932"/>
                      <a:pt x="1598" y="444"/>
                      <a:pt x="755" y="1"/>
                    </a:cubicBezTo>
                    <a:close/>
                  </a:path>
                </a:pathLst>
              </a:custGeom>
              <a:solidFill>
                <a:srgbClr val="C19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4053450" y="1034525"/>
                <a:ext cx="342775" cy="147200"/>
              </a:xfrm>
              <a:custGeom>
                <a:avLst/>
                <a:gdLst/>
                <a:ahLst/>
                <a:cxnLst/>
                <a:rect l="l" t="t" r="r" b="b"/>
                <a:pathLst>
                  <a:path w="13711" h="5888" extrusionOk="0">
                    <a:moveTo>
                      <a:pt x="13710" y="0"/>
                    </a:moveTo>
                    <a:lnTo>
                      <a:pt x="13710" y="0"/>
                    </a:lnTo>
                    <a:cubicBezTo>
                      <a:pt x="11270" y="1731"/>
                      <a:pt x="45" y="3905"/>
                      <a:pt x="1" y="4126"/>
                    </a:cubicBezTo>
                    <a:lnTo>
                      <a:pt x="578" y="4614"/>
                    </a:lnTo>
                    <a:cubicBezTo>
                      <a:pt x="578" y="4614"/>
                      <a:pt x="3913" y="5888"/>
                      <a:pt x="6707" y="5888"/>
                    </a:cubicBezTo>
                    <a:cubicBezTo>
                      <a:pt x="7601" y="5888"/>
                      <a:pt x="8440" y="5757"/>
                      <a:pt x="9096" y="5413"/>
                    </a:cubicBezTo>
                    <a:cubicBezTo>
                      <a:pt x="11802" y="3993"/>
                      <a:pt x="13710" y="1"/>
                      <a:pt x="13710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3370200" y="2577425"/>
                <a:ext cx="5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844" extrusionOk="0">
                    <a:moveTo>
                      <a:pt x="1065" y="0"/>
                    </a:moveTo>
                    <a:cubicBezTo>
                      <a:pt x="488" y="0"/>
                      <a:pt x="0" y="178"/>
                      <a:pt x="0" y="399"/>
                    </a:cubicBezTo>
                    <a:cubicBezTo>
                      <a:pt x="0" y="621"/>
                      <a:pt x="488" y="843"/>
                      <a:pt x="1065" y="843"/>
                    </a:cubicBezTo>
                    <a:cubicBezTo>
                      <a:pt x="1642" y="843"/>
                      <a:pt x="2130" y="621"/>
                      <a:pt x="2130" y="399"/>
                    </a:cubicBezTo>
                    <a:cubicBezTo>
                      <a:pt x="2130" y="178"/>
                      <a:pt x="1642" y="0"/>
                      <a:pt x="1065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3107325" y="2460950"/>
                <a:ext cx="5215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400" extrusionOk="0">
                    <a:moveTo>
                      <a:pt x="1021" y="0"/>
                    </a:moveTo>
                    <a:cubicBezTo>
                      <a:pt x="444" y="0"/>
                      <a:pt x="0" y="89"/>
                      <a:pt x="0" y="222"/>
                    </a:cubicBezTo>
                    <a:cubicBezTo>
                      <a:pt x="0" y="311"/>
                      <a:pt x="444" y="400"/>
                      <a:pt x="1021" y="400"/>
                    </a:cubicBezTo>
                    <a:cubicBezTo>
                      <a:pt x="1642" y="400"/>
                      <a:pt x="2085" y="311"/>
                      <a:pt x="2085" y="222"/>
                    </a:cubicBezTo>
                    <a:cubicBezTo>
                      <a:pt x="2085" y="89"/>
                      <a:pt x="1642" y="0"/>
                      <a:pt x="1021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2864400" y="2365550"/>
                <a:ext cx="632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45" extrusionOk="0">
                    <a:moveTo>
                      <a:pt x="1243" y="1"/>
                    </a:moveTo>
                    <a:cubicBezTo>
                      <a:pt x="577" y="1"/>
                      <a:pt x="1" y="90"/>
                      <a:pt x="1" y="223"/>
                    </a:cubicBezTo>
                    <a:cubicBezTo>
                      <a:pt x="1" y="356"/>
                      <a:pt x="577" y="444"/>
                      <a:pt x="1243" y="444"/>
                    </a:cubicBezTo>
                    <a:cubicBezTo>
                      <a:pt x="1953" y="444"/>
                      <a:pt x="2529" y="356"/>
                      <a:pt x="2529" y="223"/>
                    </a:cubicBezTo>
                    <a:cubicBezTo>
                      <a:pt x="2529" y="90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6"/>
              <p:cNvSpPr/>
              <p:nvPr/>
            </p:nvSpPr>
            <p:spPr>
              <a:xfrm>
                <a:off x="2864400" y="250310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77" y="0"/>
                      <a:pt x="1" y="178"/>
                      <a:pt x="1" y="400"/>
                    </a:cubicBezTo>
                    <a:cubicBezTo>
                      <a:pt x="1" y="666"/>
                      <a:pt x="577" y="843"/>
                      <a:pt x="1243" y="843"/>
                    </a:cubicBezTo>
                    <a:cubicBezTo>
                      <a:pt x="1953" y="843"/>
                      <a:pt x="2529" y="666"/>
                      <a:pt x="2529" y="400"/>
                    </a:cubicBezTo>
                    <a:cubicBezTo>
                      <a:pt x="2529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>
                <a:off x="2990850" y="259850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77" y="0"/>
                      <a:pt x="0" y="178"/>
                      <a:pt x="0" y="399"/>
                    </a:cubicBezTo>
                    <a:cubicBezTo>
                      <a:pt x="0" y="621"/>
                      <a:pt x="577" y="843"/>
                      <a:pt x="1243" y="843"/>
                    </a:cubicBezTo>
                    <a:cubicBezTo>
                      <a:pt x="1953" y="843"/>
                      <a:pt x="2529" y="621"/>
                      <a:pt x="2529" y="399"/>
                    </a:cubicBezTo>
                    <a:cubicBezTo>
                      <a:pt x="2529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2832225" y="2590725"/>
                <a:ext cx="111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622" extrusionOk="0">
                    <a:moveTo>
                      <a:pt x="1" y="1"/>
                    </a:moveTo>
                    <a:lnTo>
                      <a:pt x="1" y="622"/>
                    </a:lnTo>
                    <a:cubicBezTo>
                      <a:pt x="267" y="533"/>
                      <a:pt x="445" y="400"/>
                      <a:pt x="445" y="311"/>
                    </a:cubicBezTo>
                    <a:cubicBezTo>
                      <a:pt x="445" y="178"/>
                      <a:pt x="267" y="45"/>
                      <a:pt x="1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>
                <a:off x="3191600" y="254525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78" y="0"/>
                      <a:pt x="1" y="178"/>
                      <a:pt x="1" y="444"/>
                    </a:cubicBezTo>
                    <a:cubicBezTo>
                      <a:pt x="1" y="666"/>
                      <a:pt x="578" y="843"/>
                      <a:pt x="1243" y="843"/>
                    </a:cubicBezTo>
                    <a:cubicBezTo>
                      <a:pt x="1953" y="843"/>
                      <a:pt x="2530" y="666"/>
                      <a:pt x="2530" y="444"/>
                    </a:cubicBezTo>
                    <a:cubicBezTo>
                      <a:pt x="2530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>
                <a:off x="3275900" y="2492000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1"/>
                    </a:moveTo>
                    <a:cubicBezTo>
                      <a:pt x="578" y="1"/>
                      <a:pt x="1" y="223"/>
                      <a:pt x="1" y="444"/>
                    </a:cubicBezTo>
                    <a:cubicBezTo>
                      <a:pt x="1" y="666"/>
                      <a:pt x="578" y="844"/>
                      <a:pt x="1243" y="844"/>
                    </a:cubicBezTo>
                    <a:cubicBezTo>
                      <a:pt x="1953" y="844"/>
                      <a:pt x="2530" y="666"/>
                      <a:pt x="2530" y="444"/>
                    </a:cubicBezTo>
                    <a:cubicBezTo>
                      <a:pt x="2530" y="223"/>
                      <a:pt x="1953" y="1"/>
                      <a:pt x="1243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>
                <a:off x="3370200" y="2661725"/>
                <a:ext cx="643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844" extrusionOk="0">
                    <a:moveTo>
                      <a:pt x="1287" y="0"/>
                    </a:moveTo>
                    <a:cubicBezTo>
                      <a:pt x="577" y="0"/>
                      <a:pt x="0" y="178"/>
                      <a:pt x="0" y="399"/>
                    </a:cubicBezTo>
                    <a:cubicBezTo>
                      <a:pt x="0" y="621"/>
                      <a:pt x="577" y="843"/>
                      <a:pt x="1287" y="843"/>
                    </a:cubicBezTo>
                    <a:cubicBezTo>
                      <a:pt x="1997" y="843"/>
                      <a:pt x="2574" y="621"/>
                      <a:pt x="2574" y="399"/>
                    </a:cubicBezTo>
                    <a:cubicBezTo>
                      <a:pt x="2574" y="178"/>
                      <a:pt x="1997" y="0"/>
                      <a:pt x="1287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>
                <a:off x="3086250" y="2545250"/>
                <a:ext cx="52150" cy="3220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1288" extrusionOk="0">
                    <a:moveTo>
                      <a:pt x="1021" y="0"/>
                    </a:moveTo>
                    <a:cubicBezTo>
                      <a:pt x="444" y="0"/>
                      <a:pt x="0" y="267"/>
                      <a:pt x="0" y="622"/>
                    </a:cubicBezTo>
                    <a:cubicBezTo>
                      <a:pt x="0" y="977"/>
                      <a:pt x="444" y="1287"/>
                      <a:pt x="1021" y="1287"/>
                    </a:cubicBezTo>
                    <a:cubicBezTo>
                      <a:pt x="1642" y="1287"/>
                      <a:pt x="2085" y="977"/>
                      <a:pt x="2085" y="622"/>
                    </a:cubicBezTo>
                    <a:cubicBezTo>
                      <a:pt x="2085" y="267"/>
                      <a:pt x="1642" y="0"/>
                      <a:pt x="1021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>
                <a:off x="2990850" y="2407700"/>
                <a:ext cx="532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45" extrusionOk="0">
                    <a:moveTo>
                      <a:pt x="1065" y="1"/>
                    </a:moveTo>
                    <a:cubicBezTo>
                      <a:pt x="488" y="1"/>
                      <a:pt x="0" y="90"/>
                      <a:pt x="0" y="223"/>
                    </a:cubicBezTo>
                    <a:cubicBezTo>
                      <a:pt x="0" y="356"/>
                      <a:pt x="488" y="444"/>
                      <a:pt x="1065" y="444"/>
                    </a:cubicBezTo>
                    <a:cubicBezTo>
                      <a:pt x="1642" y="444"/>
                      <a:pt x="2130" y="356"/>
                      <a:pt x="2130" y="223"/>
                    </a:cubicBezTo>
                    <a:cubicBezTo>
                      <a:pt x="2130" y="90"/>
                      <a:pt x="1642" y="1"/>
                      <a:pt x="1065" y="1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6"/>
              <p:cNvSpPr/>
              <p:nvPr/>
            </p:nvSpPr>
            <p:spPr>
              <a:xfrm>
                <a:off x="3159450" y="2661725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87" y="0"/>
                    </a:moveTo>
                    <a:cubicBezTo>
                      <a:pt x="577" y="0"/>
                      <a:pt x="0" y="178"/>
                      <a:pt x="0" y="399"/>
                    </a:cubicBezTo>
                    <a:cubicBezTo>
                      <a:pt x="0" y="621"/>
                      <a:pt x="577" y="843"/>
                      <a:pt x="1287" y="843"/>
                    </a:cubicBezTo>
                    <a:cubicBezTo>
                      <a:pt x="1953" y="843"/>
                      <a:pt x="2529" y="621"/>
                      <a:pt x="2529" y="399"/>
                    </a:cubicBezTo>
                    <a:cubicBezTo>
                      <a:pt x="2529" y="178"/>
                      <a:pt x="1953" y="0"/>
                      <a:pt x="1287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6"/>
              <p:cNvSpPr/>
              <p:nvPr/>
            </p:nvSpPr>
            <p:spPr>
              <a:xfrm>
                <a:off x="3497750" y="2524175"/>
                <a:ext cx="6325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844" extrusionOk="0">
                    <a:moveTo>
                      <a:pt x="1243" y="0"/>
                    </a:moveTo>
                    <a:cubicBezTo>
                      <a:pt x="533" y="0"/>
                      <a:pt x="0" y="178"/>
                      <a:pt x="0" y="400"/>
                    </a:cubicBezTo>
                    <a:cubicBezTo>
                      <a:pt x="0" y="666"/>
                      <a:pt x="533" y="843"/>
                      <a:pt x="1243" y="843"/>
                    </a:cubicBezTo>
                    <a:cubicBezTo>
                      <a:pt x="1953" y="843"/>
                      <a:pt x="2529" y="666"/>
                      <a:pt x="2529" y="400"/>
                    </a:cubicBezTo>
                    <a:cubicBezTo>
                      <a:pt x="2529" y="178"/>
                      <a:pt x="1953" y="0"/>
                      <a:pt x="1243" y="0"/>
                    </a:cubicBez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6"/>
              <p:cNvSpPr/>
              <p:nvPr/>
            </p:nvSpPr>
            <p:spPr>
              <a:xfrm>
                <a:off x="2832225" y="2376650"/>
                <a:ext cx="322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" extrusionOk="0">
                    <a:moveTo>
                      <a:pt x="1" y="0"/>
                    </a:moveTo>
                    <a:lnTo>
                      <a:pt x="666" y="0"/>
                    </a:lnTo>
                    <a:lnTo>
                      <a:pt x="1288" y="0"/>
                    </a:lnTo>
                    <a:lnTo>
                      <a:pt x="6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6C2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1" name="Google Shape;671;p26"/>
            <p:cNvGrpSpPr/>
            <p:nvPr/>
          </p:nvGrpSpPr>
          <p:grpSpPr>
            <a:xfrm>
              <a:off x="11" y="3810810"/>
              <a:ext cx="1366979" cy="1084760"/>
              <a:chOff x="8757948" y="1920174"/>
              <a:chExt cx="1090443" cy="865316"/>
            </a:xfrm>
          </p:grpSpPr>
          <p:sp>
            <p:nvSpPr>
              <p:cNvPr id="672" name="Google Shape;672;p26"/>
              <p:cNvSpPr/>
              <p:nvPr/>
            </p:nvSpPr>
            <p:spPr>
              <a:xfrm flipH="1">
                <a:off x="8767390" y="1920174"/>
                <a:ext cx="1081001" cy="865316"/>
              </a:xfrm>
              <a:custGeom>
                <a:avLst/>
                <a:gdLst/>
                <a:ahLst/>
                <a:cxnLst/>
                <a:rect l="l" t="t" r="r" b="b"/>
                <a:pathLst>
                  <a:path w="31500" h="25215" extrusionOk="0">
                    <a:moveTo>
                      <a:pt x="3702" y="1"/>
                    </a:moveTo>
                    <a:cubicBezTo>
                      <a:pt x="2458" y="1"/>
                      <a:pt x="1221" y="88"/>
                      <a:pt x="0" y="266"/>
                    </a:cubicBezTo>
                    <a:cubicBezTo>
                      <a:pt x="1598" y="3256"/>
                      <a:pt x="3653" y="5973"/>
                      <a:pt x="5250" y="8940"/>
                    </a:cubicBezTo>
                    <a:cubicBezTo>
                      <a:pt x="7168" y="12615"/>
                      <a:pt x="9405" y="16518"/>
                      <a:pt x="12691" y="19325"/>
                    </a:cubicBezTo>
                    <a:cubicBezTo>
                      <a:pt x="17462" y="23274"/>
                      <a:pt x="25588" y="24598"/>
                      <a:pt x="31499" y="25214"/>
                    </a:cubicBezTo>
                    <a:cubicBezTo>
                      <a:pt x="31479" y="10329"/>
                      <a:pt x="17249" y="1"/>
                      <a:pt x="3702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6"/>
              <p:cNvSpPr/>
              <p:nvPr/>
            </p:nvSpPr>
            <p:spPr>
              <a:xfrm flipH="1">
                <a:off x="8757948" y="2024330"/>
                <a:ext cx="905810" cy="749872"/>
              </a:xfrm>
              <a:custGeom>
                <a:avLst/>
                <a:gdLst/>
                <a:ahLst/>
                <a:cxnLst/>
                <a:rect l="l" t="t" r="r" b="b"/>
                <a:pathLst>
                  <a:path w="26395" h="21851" extrusionOk="0">
                    <a:moveTo>
                      <a:pt x="480" y="1"/>
                    </a:moveTo>
                    <a:cubicBezTo>
                      <a:pt x="186" y="1"/>
                      <a:pt x="0" y="446"/>
                      <a:pt x="304" y="655"/>
                    </a:cubicBezTo>
                    <a:cubicBezTo>
                      <a:pt x="4960" y="3851"/>
                      <a:pt x="8932" y="7845"/>
                      <a:pt x="13406" y="11246"/>
                    </a:cubicBezTo>
                    <a:cubicBezTo>
                      <a:pt x="17674" y="14487"/>
                      <a:pt x="22330" y="17454"/>
                      <a:pt x="25686" y="21723"/>
                    </a:cubicBezTo>
                    <a:cubicBezTo>
                      <a:pt x="25753" y="21813"/>
                      <a:pt x="25835" y="21850"/>
                      <a:pt x="25915" y="21850"/>
                    </a:cubicBezTo>
                    <a:cubicBezTo>
                      <a:pt x="26160" y="21850"/>
                      <a:pt x="26394" y="21501"/>
                      <a:pt x="26188" y="21243"/>
                    </a:cubicBezTo>
                    <a:cubicBezTo>
                      <a:pt x="22970" y="17158"/>
                      <a:pt x="18587" y="14236"/>
                      <a:pt x="14456" y="11177"/>
                    </a:cubicBezTo>
                    <a:cubicBezTo>
                      <a:pt x="9708" y="7640"/>
                      <a:pt x="5554" y="3417"/>
                      <a:pt x="669" y="62"/>
                    </a:cubicBezTo>
                    <a:cubicBezTo>
                      <a:pt x="604" y="19"/>
                      <a:pt x="540" y="1"/>
                      <a:pt x="480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6"/>
              <p:cNvSpPr/>
              <p:nvPr/>
            </p:nvSpPr>
            <p:spPr>
              <a:xfrm flipH="1">
                <a:off x="8854329" y="2661689"/>
                <a:ext cx="13350" cy="1259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67" extrusionOk="0">
                    <a:moveTo>
                      <a:pt x="1" y="1"/>
                    </a:moveTo>
                    <a:cubicBezTo>
                      <a:pt x="24" y="138"/>
                      <a:pt x="24" y="252"/>
                      <a:pt x="46" y="366"/>
                    </a:cubicBezTo>
                    <a:cubicBezTo>
                      <a:pt x="161" y="252"/>
                      <a:pt x="275" y="138"/>
                      <a:pt x="389" y="24"/>
                    </a:cubicBezTo>
                    <a:cubicBezTo>
                      <a:pt x="252" y="24"/>
                      <a:pt x="138" y="24"/>
                      <a:pt x="1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6"/>
              <p:cNvSpPr/>
              <p:nvPr/>
            </p:nvSpPr>
            <p:spPr>
              <a:xfrm flipH="1">
                <a:off x="8830825" y="2482445"/>
                <a:ext cx="237374" cy="203640"/>
              </a:xfrm>
              <a:custGeom>
                <a:avLst/>
                <a:gdLst/>
                <a:ahLst/>
                <a:cxnLst/>
                <a:rect l="l" t="t" r="r" b="b"/>
                <a:pathLst>
                  <a:path w="6917" h="5934" extrusionOk="0">
                    <a:moveTo>
                      <a:pt x="5844" y="5224"/>
                    </a:moveTo>
                    <a:lnTo>
                      <a:pt x="5844" y="5224"/>
                    </a:lnTo>
                    <a:cubicBezTo>
                      <a:pt x="5981" y="5247"/>
                      <a:pt x="6095" y="5247"/>
                      <a:pt x="6232" y="5247"/>
                    </a:cubicBezTo>
                    <a:cubicBezTo>
                      <a:pt x="6118" y="5361"/>
                      <a:pt x="6004" y="5475"/>
                      <a:pt x="5889" y="5589"/>
                    </a:cubicBezTo>
                    <a:cubicBezTo>
                      <a:pt x="5867" y="5475"/>
                      <a:pt x="5867" y="5361"/>
                      <a:pt x="5844" y="5224"/>
                    </a:cubicBezTo>
                    <a:close/>
                    <a:moveTo>
                      <a:pt x="5509" y="1"/>
                    </a:moveTo>
                    <a:cubicBezTo>
                      <a:pt x="5265" y="1"/>
                      <a:pt x="5029" y="244"/>
                      <a:pt x="5205" y="499"/>
                    </a:cubicBezTo>
                    <a:cubicBezTo>
                      <a:pt x="6163" y="1891"/>
                      <a:pt x="5730" y="3626"/>
                      <a:pt x="5844" y="5224"/>
                    </a:cubicBezTo>
                    <a:cubicBezTo>
                      <a:pt x="4041" y="5155"/>
                      <a:pt x="2237" y="5201"/>
                      <a:pt x="457" y="5064"/>
                    </a:cubicBezTo>
                    <a:cubicBezTo>
                      <a:pt x="450" y="5064"/>
                      <a:pt x="442" y="5064"/>
                      <a:pt x="435" y="5064"/>
                    </a:cubicBezTo>
                    <a:cubicBezTo>
                      <a:pt x="1" y="5064"/>
                      <a:pt x="8" y="5727"/>
                      <a:pt x="457" y="5772"/>
                    </a:cubicBezTo>
                    <a:cubicBezTo>
                      <a:pt x="2374" y="5909"/>
                      <a:pt x="4314" y="5817"/>
                      <a:pt x="6232" y="5931"/>
                    </a:cubicBezTo>
                    <a:cubicBezTo>
                      <a:pt x="6241" y="5933"/>
                      <a:pt x="6250" y="5933"/>
                      <a:pt x="6260" y="5933"/>
                    </a:cubicBezTo>
                    <a:cubicBezTo>
                      <a:pt x="6414" y="5933"/>
                      <a:pt x="6596" y="5761"/>
                      <a:pt x="6574" y="5589"/>
                    </a:cubicBezTo>
                    <a:cubicBezTo>
                      <a:pt x="6323" y="3763"/>
                      <a:pt x="6917" y="1777"/>
                      <a:pt x="5798" y="157"/>
                    </a:cubicBezTo>
                    <a:cubicBezTo>
                      <a:pt x="5722" y="46"/>
                      <a:pt x="5615" y="1"/>
                      <a:pt x="5509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6"/>
              <p:cNvSpPr/>
              <p:nvPr/>
            </p:nvSpPr>
            <p:spPr>
              <a:xfrm flipH="1">
                <a:off x="8954572" y="2574761"/>
                <a:ext cx="14928" cy="1489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34" extrusionOk="0">
                    <a:moveTo>
                      <a:pt x="0" y="0"/>
                    </a:moveTo>
                    <a:cubicBezTo>
                      <a:pt x="0" y="160"/>
                      <a:pt x="0" y="297"/>
                      <a:pt x="0" y="434"/>
                    </a:cubicBezTo>
                    <a:cubicBezTo>
                      <a:pt x="137" y="320"/>
                      <a:pt x="297" y="206"/>
                      <a:pt x="434" y="92"/>
                    </a:cubicBezTo>
                    <a:cubicBezTo>
                      <a:pt x="297" y="69"/>
                      <a:pt x="137" y="46"/>
                      <a:pt x="0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6"/>
              <p:cNvSpPr/>
              <p:nvPr/>
            </p:nvSpPr>
            <p:spPr>
              <a:xfrm flipH="1">
                <a:off x="8942842" y="2350525"/>
                <a:ext cx="313353" cy="251170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7319" extrusionOk="0">
                    <a:moveTo>
                      <a:pt x="7246" y="0"/>
                    </a:moveTo>
                    <a:cubicBezTo>
                      <a:pt x="7010" y="0"/>
                      <a:pt x="6757" y="260"/>
                      <a:pt x="6916" y="531"/>
                    </a:cubicBezTo>
                    <a:cubicBezTo>
                      <a:pt x="7852" y="2312"/>
                      <a:pt x="8354" y="4503"/>
                      <a:pt x="8354" y="6534"/>
                    </a:cubicBezTo>
                    <a:cubicBezTo>
                      <a:pt x="8491" y="6580"/>
                      <a:pt x="8651" y="6603"/>
                      <a:pt x="8788" y="6626"/>
                    </a:cubicBezTo>
                    <a:cubicBezTo>
                      <a:pt x="8651" y="6740"/>
                      <a:pt x="8491" y="6854"/>
                      <a:pt x="8354" y="6968"/>
                    </a:cubicBezTo>
                    <a:cubicBezTo>
                      <a:pt x="8354" y="6831"/>
                      <a:pt x="8354" y="6694"/>
                      <a:pt x="8354" y="6534"/>
                    </a:cubicBezTo>
                    <a:cubicBezTo>
                      <a:pt x="6091" y="6078"/>
                      <a:pt x="3793" y="5759"/>
                      <a:pt x="1475" y="5759"/>
                    </a:cubicBezTo>
                    <a:cubicBezTo>
                      <a:pt x="1128" y="5759"/>
                      <a:pt x="781" y="5766"/>
                      <a:pt x="434" y="5781"/>
                    </a:cubicBezTo>
                    <a:cubicBezTo>
                      <a:pt x="7" y="5781"/>
                      <a:pt x="1" y="6466"/>
                      <a:pt x="414" y="6466"/>
                    </a:cubicBezTo>
                    <a:cubicBezTo>
                      <a:pt x="420" y="6466"/>
                      <a:pt x="427" y="6466"/>
                      <a:pt x="434" y="6466"/>
                    </a:cubicBezTo>
                    <a:cubicBezTo>
                      <a:pt x="774" y="6452"/>
                      <a:pt x="1113" y="6445"/>
                      <a:pt x="1451" y="6445"/>
                    </a:cubicBezTo>
                    <a:cubicBezTo>
                      <a:pt x="3864" y="6445"/>
                      <a:pt x="6243" y="6790"/>
                      <a:pt x="8606" y="7310"/>
                    </a:cubicBezTo>
                    <a:cubicBezTo>
                      <a:pt x="8632" y="7316"/>
                      <a:pt x="8658" y="7318"/>
                      <a:pt x="8684" y="7318"/>
                    </a:cubicBezTo>
                    <a:cubicBezTo>
                      <a:pt x="8879" y="7318"/>
                      <a:pt x="9039" y="7170"/>
                      <a:pt x="9039" y="6968"/>
                    </a:cubicBezTo>
                    <a:cubicBezTo>
                      <a:pt x="9131" y="4685"/>
                      <a:pt x="8583" y="2175"/>
                      <a:pt x="7510" y="166"/>
                    </a:cubicBezTo>
                    <a:cubicBezTo>
                      <a:pt x="7448" y="49"/>
                      <a:pt x="7349" y="0"/>
                      <a:pt x="724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6"/>
              <p:cNvSpPr/>
              <p:nvPr/>
            </p:nvSpPr>
            <p:spPr>
              <a:xfrm flipH="1">
                <a:off x="9131625" y="2185489"/>
                <a:ext cx="249076" cy="266338"/>
              </a:xfrm>
              <a:custGeom>
                <a:avLst/>
                <a:gdLst/>
                <a:ahLst/>
                <a:cxnLst/>
                <a:rect l="l" t="t" r="r" b="b"/>
                <a:pathLst>
                  <a:path w="7258" h="7761" extrusionOk="0">
                    <a:moveTo>
                      <a:pt x="5332" y="1"/>
                    </a:moveTo>
                    <a:cubicBezTo>
                      <a:pt x="5104" y="1"/>
                      <a:pt x="4857" y="257"/>
                      <a:pt x="4998" y="524"/>
                    </a:cubicBezTo>
                    <a:cubicBezTo>
                      <a:pt x="5774" y="2168"/>
                      <a:pt x="6116" y="4130"/>
                      <a:pt x="6276" y="5934"/>
                    </a:cubicBezTo>
                    <a:cubicBezTo>
                      <a:pt x="6299" y="6230"/>
                      <a:pt x="6299" y="6527"/>
                      <a:pt x="6276" y="6824"/>
                    </a:cubicBezTo>
                    <a:cubicBezTo>
                      <a:pt x="6276" y="6938"/>
                      <a:pt x="5888" y="6967"/>
                      <a:pt x="5477" y="6967"/>
                    </a:cubicBezTo>
                    <a:cubicBezTo>
                      <a:pt x="5066" y="6967"/>
                      <a:pt x="4633" y="6938"/>
                      <a:pt x="4541" y="6938"/>
                    </a:cubicBezTo>
                    <a:cubicBezTo>
                      <a:pt x="3195" y="6961"/>
                      <a:pt x="1825" y="7006"/>
                      <a:pt x="456" y="7052"/>
                    </a:cubicBezTo>
                    <a:cubicBezTo>
                      <a:pt x="29" y="7075"/>
                      <a:pt x="0" y="7760"/>
                      <a:pt x="434" y="7760"/>
                    </a:cubicBezTo>
                    <a:cubicBezTo>
                      <a:pt x="441" y="7760"/>
                      <a:pt x="448" y="7760"/>
                      <a:pt x="456" y="7760"/>
                    </a:cubicBezTo>
                    <a:cubicBezTo>
                      <a:pt x="2215" y="7700"/>
                      <a:pt x="3991" y="7641"/>
                      <a:pt x="5755" y="7641"/>
                    </a:cubicBezTo>
                    <a:cubicBezTo>
                      <a:pt x="6028" y="7641"/>
                      <a:pt x="6301" y="7643"/>
                      <a:pt x="6573" y="7646"/>
                    </a:cubicBezTo>
                    <a:cubicBezTo>
                      <a:pt x="6710" y="7646"/>
                      <a:pt x="6892" y="7531"/>
                      <a:pt x="6915" y="7395"/>
                    </a:cubicBezTo>
                    <a:cubicBezTo>
                      <a:pt x="7258" y="5089"/>
                      <a:pt x="6573" y="2259"/>
                      <a:pt x="5591" y="182"/>
                    </a:cubicBezTo>
                    <a:cubicBezTo>
                      <a:pt x="5534" y="54"/>
                      <a:pt x="5435" y="1"/>
                      <a:pt x="53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6"/>
              <p:cNvSpPr/>
              <p:nvPr/>
            </p:nvSpPr>
            <p:spPr>
              <a:xfrm flipH="1">
                <a:off x="9303177" y="2296680"/>
                <a:ext cx="11771" cy="1177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3" extrusionOk="0">
                    <a:moveTo>
                      <a:pt x="1" y="0"/>
                    </a:moveTo>
                    <a:cubicBezTo>
                      <a:pt x="1" y="114"/>
                      <a:pt x="1" y="229"/>
                      <a:pt x="1" y="343"/>
                    </a:cubicBezTo>
                    <a:cubicBezTo>
                      <a:pt x="115" y="229"/>
                      <a:pt x="229" y="114"/>
                      <a:pt x="34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6"/>
              <p:cNvSpPr/>
              <p:nvPr/>
            </p:nvSpPr>
            <p:spPr>
              <a:xfrm flipH="1">
                <a:off x="9289077" y="2126702"/>
                <a:ext cx="220902" cy="194271"/>
              </a:xfrm>
              <a:custGeom>
                <a:avLst/>
                <a:gdLst/>
                <a:ahLst/>
                <a:cxnLst/>
                <a:rect l="l" t="t" r="r" b="b"/>
                <a:pathLst>
                  <a:path w="6437" h="5661" extrusionOk="0">
                    <a:moveTo>
                      <a:pt x="5963" y="0"/>
                    </a:moveTo>
                    <a:cubicBezTo>
                      <a:pt x="5792" y="0"/>
                      <a:pt x="5626" y="114"/>
                      <a:pt x="5638" y="343"/>
                    </a:cubicBezTo>
                    <a:cubicBezTo>
                      <a:pt x="5684" y="1872"/>
                      <a:pt x="5729" y="3401"/>
                      <a:pt x="5684" y="4953"/>
                    </a:cubicBezTo>
                    <a:lnTo>
                      <a:pt x="6026" y="4953"/>
                    </a:lnTo>
                    <a:cubicBezTo>
                      <a:pt x="5912" y="5067"/>
                      <a:pt x="5798" y="5182"/>
                      <a:pt x="5684" y="5296"/>
                    </a:cubicBezTo>
                    <a:cubicBezTo>
                      <a:pt x="5684" y="5182"/>
                      <a:pt x="5684" y="5067"/>
                      <a:pt x="5684" y="4953"/>
                    </a:cubicBezTo>
                    <a:cubicBezTo>
                      <a:pt x="5105" y="4923"/>
                      <a:pt x="4525" y="4913"/>
                      <a:pt x="3942" y="4913"/>
                    </a:cubicBezTo>
                    <a:cubicBezTo>
                      <a:pt x="2777" y="4913"/>
                      <a:pt x="1605" y="4953"/>
                      <a:pt x="434" y="4953"/>
                    </a:cubicBezTo>
                    <a:cubicBezTo>
                      <a:pt x="0" y="4953"/>
                      <a:pt x="0" y="5661"/>
                      <a:pt x="434" y="5661"/>
                    </a:cubicBezTo>
                    <a:cubicBezTo>
                      <a:pt x="1771" y="5661"/>
                      <a:pt x="3096" y="5603"/>
                      <a:pt x="4426" y="5603"/>
                    </a:cubicBezTo>
                    <a:cubicBezTo>
                      <a:pt x="4958" y="5603"/>
                      <a:pt x="5491" y="5612"/>
                      <a:pt x="6026" y="5638"/>
                    </a:cubicBezTo>
                    <a:cubicBezTo>
                      <a:pt x="6036" y="5639"/>
                      <a:pt x="6047" y="5640"/>
                      <a:pt x="6057" y="5640"/>
                    </a:cubicBezTo>
                    <a:cubicBezTo>
                      <a:pt x="6226" y="5640"/>
                      <a:pt x="6368" y="5468"/>
                      <a:pt x="6368" y="5296"/>
                    </a:cubicBezTo>
                    <a:cubicBezTo>
                      <a:pt x="6437" y="3652"/>
                      <a:pt x="6391" y="1986"/>
                      <a:pt x="6323" y="343"/>
                    </a:cubicBezTo>
                    <a:cubicBezTo>
                      <a:pt x="6311" y="114"/>
                      <a:pt x="6134" y="0"/>
                      <a:pt x="596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6"/>
              <p:cNvSpPr/>
              <p:nvPr/>
            </p:nvSpPr>
            <p:spPr>
              <a:xfrm flipH="1">
                <a:off x="9475489" y="2156455"/>
                <a:ext cx="14928" cy="1022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98" extrusionOk="0">
                    <a:moveTo>
                      <a:pt x="46" y="1"/>
                    </a:moveTo>
                    <a:cubicBezTo>
                      <a:pt x="23" y="92"/>
                      <a:pt x="23" y="183"/>
                      <a:pt x="1" y="297"/>
                    </a:cubicBezTo>
                    <a:cubicBezTo>
                      <a:pt x="160" y="206"/>
                      <a:pt x="297" y="138"/>
                      <a:pt x="434" y="46"/>
                    </a:cubicBezTo>
                    <a:cubicBezTo>
                      <a:pt x="297" y="23"/>
                      <a:pt x="183" y="23"/>
                      <a:pt x="46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6"/>
              <p:cNvSpPr/>
              <p:nvPr/>
            </p:nvSpPr>
            <p:spPr>
              <a:xfrm flipH="1">
                <a:off x="9459054" y="1995674"/>
                <a:ext cx="173132" cy="185555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407" extrusionOk="0">
                    <a:moveTo>
                      <a:pt x="3832" y="1"/>
                    </a:moveTo>
                    <a:cubicBezTo>
                      <a:pt x="3658" y="1"/>
                      <a:pt x="3493" y="109"/>
                      <a:pt x="3515" y="326"/>
                    </a:cubicBezTo>
                    <a:cubicBezTo>
                      <a:pt x="3629" y="1787"/>
                      <a:pt x="4269" y="3225"/>
                      <a:pt x="4177" y="4686"/>
                    </a:cubicBezTo>
                    <a:cubicBezTo>
                      <a:pt x="4314" y="4708"/>
                      <a:pt x="4428" y="4708"/>
                      <a:pt x="4565" y="4731"/>
                    </a:cubicBezTo>
                    <a:cubicBezTo>
                      <a:pt x="4428" y="4823"/>
                      <a:pt x="4291" y="4891"/>
                      <a:pt x="4132" y="4982"/>
                    </a:cubicBezTo>
                    <a:cubicBezTo>
                      <a:pt x="4154" y="4868"/>
                      <a:pt x="4154" y="4777"/>
                      <a:pt x="4177" y="4686"/>
                    </a:cubicBezTo>
                    <a:cubicBezTo>
                      <a:pt x="3477" y="4597"/>
                      <a:pt x="2785" y="4550"/>
                      <a:pt x="2091" y="4550"/>
                    </a:cubicBezTo>
                    <a:cubicBezTo>
                      <a:pt x="1541" y="4550"/>
                      <a:pt x="990" y="4579"/>
                      <a:pt x="434" y="4640"/>
                    </a:cubicBezTo>
                    <a:cubicBezTo>
                      <a:pt x="14" y="4684"/>
                      <a:pt x="1" y="5327"/>
                      <a:pt x="393" y="5327"/>
                    </a:cubicBezTo>
                    <a:cubicBezTo>
                      <a:pt x="406" y="5327"/>
                      <a:pt x="420" y="5326"/>
                      <a:pt x="434" y="5325"/>
                    </a:cubicBezTo>
                    <a:cubicBezTo>
                      <a:pt x="1029" y="5263"/>
                      <a:pt x="1619" y="5229"/>
                      <a:pt x="2209" y="5229"/>
                    </a:cubicBezTo>
                    <a:cubicBezTo>
                      <a:pt x="2932" y="5229"/>
                      <a:pt x="3654" y="5280"/>
                      <a:pt x="4383" y="5393"/>
                    </a:cubicBezTo>
                    <a:cubicBezTo>
                      <a:pt x="4414" y="5402"/>
                      <a:pt x="4448" y="5407"/>
                      <a:pt x="4483" y="5407"/>
                    </a:cubicBezTo>
                    <a:cubicBezTo>
                      <a:pt x="4625" y="5407"/>
                      <a:pt x="4780" y="5330"/>
                      <a:pt x="4816" y="5165"/>
                    </a:cubicBezTo>
                    <a:cubicBezTo>
                      <a:pt x="5045" y="3476"/>
                      <a:pt x="4337" y="1969"/>
                      <a:pt x="4200" y="326"/>
                    </a:cubicBezTo>
                    <a:cubicBezTo>
                      <a:pt x="4189" y="109"/>
                      <a:pt x="4006" y="1"/>
                      <a:pt x="38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6"/>
              <p:cNvSpPr/>
              <p:nvPr/>
            </p:nvSpPr>
            <p:spPr>
              <a:xfrm flipH="1">
                <a:off x="9343124" y="2090667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6"/>
              <p:cNvSpPr/>
              <p:nvPr/>
            </p:nvSpPr>
            <p:spPr>
              <a:xfrm flipH="1">
                <a:off x="9385404" y="2053055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1"/>
                    </a:moveTo>
                    <a:cubicBezTo>
                      <a:pt x="1" y="1"/>
                      <a:pt x="1" y="1051"/>
                      <a:pt x="685" y="1051"/>
                    </a:cubicBezTo>
                    <a:cubicBezTo>
                      <a:pt x="1347" y="1051"/>
                      <a:pt x="1347" y="1"/>
                      <a:pt x="685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6"/>
              <p:cNvSpPr/>
              <p:nvPr/>
            </p:nvSpPr>
            <p:spPr>
              <a:xfrm flipH="1">
                <a:off x="9333721" y="2041318"/>
                <a:ext cx="46226" cy="3527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0"/>
                    </a:moveTo>
                    <a:cubicBezTo>
                      <a:pt x="0" y="0"/>
                      <a:pt x="0" y="1027"/>
                      <a:pt x="662" y="1027"/>
                    </a:cubicBezTo>
                    <a:cubicBezTo>
                      <a:pt x="1347" y="1027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6"/>
              <p:cNvSpPr/>
              <p:nvPr/>
            </p:nvSpPr>
            <p:spPr>
              <a:xfrm flipH="1">
                <a:off x="9420649" y="2422010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0"/>
                    </a:moveTo>
                    <a:cubicBezTo>
                      <a:pt x="0" y="0"/>
                      <a:pt x="0" y="1050"/>
                      <a:pt x="685" y="1050"/>
                    </a:cubicBezTo>
                    <a:cubicBezTo>
                      <a:pt x="1347" y="1050"/>
                      <a:pt x="1347" y="0"/>
                      <a:pt x="685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6"/>
              <p:cNvSpPr/>
              <p:nvPr/>
            </p:nvSpPr>
            <p:spPr>
              <a:xfrm flipH="1">
                <a:off x="9467665" y="2387555"/>
                <a:ext cx="46260" cy="3603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0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8" y="1050"/>
                      <a:pt x="1348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6"/>
              <p:cNvSpPr/>
              <p:nvPr/>
            </p:nvSpPr>
            <p:spPr>
              <a:xfrm flipH="1">
                <a:off x="9405789" y="2369538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6"/>
              <p:cNvSpPr/>
              <p:nvPr/>
            </p:nvSpPr>
            <p:spPr>
              <a:xfrm flipH="1">
                <a:off x="9663485" y="1973162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62" y="0"/>
                    </a:moveTo>
                    <a:cubicBezTo>
                      <a:pt x="1" y="0"/>
                      <a:pt x="1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6"/>
              <p:cNvSpPr/>
              <p:nvPr/>
            </p:nvSpPr>
            <p:spPr>
              <a:xfrm flipH="1">
                <a:off x="9116727" y="2152543"/>
                <a:ext cx="45471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24" y="1050"/>
                      <a:pt x="1324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6"/>
              <p:cNvSpPr/>
              <p:nvPr/>
            </p:nvSpPr>
            <p:spPr>
              <a:xfrm flipH="1">
                <a:off x="9155129" y="2120421"/>
                <a:ext cx="46226" cy="3527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47" y="1028"/>
                      <a:pt x="1347" y="1"/>
                      <a:pt x="66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6"/>
              <p:cNvSpPr/>
              <p:nvPr/>
            </p:nvSpPr>
            <p:spPr>
              <a:xfrm flipH="1">
                <a:off x="9244425" y="2591989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6"/>
              <p:cNvSpPr/>
              <p:nvPr/>
            </p:nvSpPr>
            <p:spPr>
              <a:xfrm flipH="1">
                <a:off x="9292196" y="2574761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7" y="1050"/>
                      <a:pt x="1347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4" name="Google Shape;694;p26"/>
            <p:cNvGrpSpPr/>
            <p:nvPr/>
          </p:nvGrpSpPr>
          <p:grpSpPr>
            <a:xfrm>
              <a:off x="1049916" y="4217443"/>
              <a:ext cx="545279" cy="773107"/>
              <a:chOff x="80379" y="4370393"/>
              <a:chExt cx="545279" cy="773107"/>
            </a:xfrm>
          </p:grpSpPr>
          <p:sp>
            <p:nvSpPr>
              <p:cNvPr id="695" name="Google Shape;695;p26"/>
              <p:cNvSpPr/>
              <p:nvPr/>
            </p:nvSpPr>
            <p:spPr>
              <a:xfrm flipH="1">
                <a:off x="367865" y="4592741"/>
                <a:ext cx="257793" cy="151958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4428" extrusionOk="0">
                    <a:moveTo>
                      <a:pt x="2539" y="0"/>
                    </a:moveTo>
                    <a:cubicBezTo>
                      <a:pt x="1131" y="0"/>
                      <a:pt x="0" y="955"/>
                      <a:pt x="573" y="2673"/>
                    </a:cubicBezTo>
                    <a:cubicBezTo>
                      <a:pt x="981" y="3929"/>
                      <a:pt x="2197" y="4428"/>
                      <a:pt x="3532" y="4428"/>
                    </a:cubicBezTo>
                    <a:cubicBezTo>
                      <a:pt x="5035" y="4428"/>
                      <a:pt x="6689" y="3796"/>
                      <a:pt x="7511" y="2901"/>
                    </a:cubicBezTo>
                    <a:lnTo>
                      <a:pt x="7466" y="2810"/>
                    </a:lnTo>
                    <a:cubicBezTo>
                      <a:pt x="6507" y="1600"/>
                      <a:pt x="5001" y="596"/>
                      <a:pt x="3563" y="162"/>
                    </a:cubicBezTo>
                    <a:cubicBezTo>
                      <a:pt x="3218" y="53"/>
                      <a:pt x="2871" y="0"/>
                      <a:pt x="253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26"/>
              <p:cNvSpPr/>
              <p:nvPr/>
            </p:nvSpPr>
            <p:spPr>
              <a:xfrm flipH="1">
                <a:off x="352628" y="4370393"/>
                <a:ext cx="247120" cy="236551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6893" extrusionOk="0">
                    <a:moveTo>
                      <a:pt x="4723" y="0"/>
                    </a:moveTo>
                    <a:cubicBezTo>
                      <a:pt x="4407" y="0"/>
                      <a:pt x="4045" y="92"/>
                      <a:pt x="3629" y="296"/>
                    </a:cubicBezTo>
                    <a:cubicBezTo>
                      <a:pt x="0" y="2099"/>
                      <a:pt x="4451" y="5865"/>
                      <a:pt x="6232" y="6892"/>
                    </a:cubicBezTo>
                    <a:lnTo>
                      <a:pt x="6346" y="6892"/>
                    </a:lnTo>
                    <a:cubicBezTo>
                      <a:pt x="6791" y="5637"/>
                      <a:pt x="7201" y="0"/>
                      <a:pt x="4723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26"/>
              <p:cNvSpPr/>
              <p:nvPr/>
            </p:nvSpPr>
            <p:spPr>
              <a:xfrm flipH="1">
                <a:off x="80379" y="4483438"/>
                <a:ext cx="163763" cy="309921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031" extrusionOk="0">
                    <a:moveTo>
                      <a:pt x="2488" y="1"/>
                    </a:moveTo>
                    <a:cubicBezTo>
                      <a:pt x="2069" y="1"/>
                      <a:pt x="1625" y="199"/>
                      <a:pt x="1188" y="677"/>
                    </a:cubicBezTo>
                    <a:cubicBezTo>
                      <a:pt x="1" y="1955"/>
                      <a:pt x="663" y="4466"/>
                      <a:pt x="914" y="5972"/>
                    </a:cubicBezTo>
                    <a:cubicBezTo>
                      <a:pt x="1074" y="6908"/>
                      <a:pt x="1485" y="8026"/>
                      <a:pt x="914" y="8825"/>
                    </a:cubicBezTo>
                    <a:lnTo>
                      <a:pt x="1005" y="9031"/>
                    </a:lnTo>
                    <a:cubicBezTo>
                      <a:pt x="1736" y="8711"/>
                      <a:pt x="2352" y="8392"/>
                      <a:pt x="2877" y="7775"/>
                    </a:cubicBezTo>
                    <a:cubicBezTo>
                      <a:pt x="3972" y="6543"/>
                      <a:pt x="4771" y="4694"/>
                      <a:pt x="4726" y="3050"/>
                    </a:cubicBezTo>
                    <a:cubicBezTo>
                      <a:pt x="4726" y="1690"/>
                      <a:pt x="3713" y="1"/>
                      <a:pt x="24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6"/>
              <p:cNvSpPr/>
              <p:nvPr/>
            </p:nvSpPr>
            <p:spPr>
              <a:xfrm flipH="1">
                <a:off x="182204" y="4465283"/>
                <a:ext cx="268740" cy="678217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9763" extrusionOk="0">
                    <a:moveTo>
                      <a:pt x="431" y="0"/>
                    </a:moveTo>
                    <a:cubicBezTo>
                      <a:pt x="224" y="0"/>
                      <a:pt x="0" y="176"/>
                      <a:pt x="69" y="452"/>
                    </a:cubicBezTo>
                    <a:cubicBezTo>
                      <a:pt x="1005" y="4264"/>
                      <a:pt x="3562" y="7231"/>
                      <a:pt x="5388" y="10632"/>
                    </a:cubicBezTo>
                    <a:cubicBezTo>
                      <a:pt x="6940" y="13463"/>
                      <a:pt x="7259" y="16772"/>
                      <a:pt x="6346" y="19763"/>
                    </a:cubicBezTo>
                    <a:lnTo>
                      <a:pt x="7077" y="19763"/>
                    </a:lnTo>
                    <a:cubicBezTo>
                      <a:pt x="7830" y="17229"/>
                      <a:pt x="7739" y="14444"/>
                      <a:pt x="6780" y="11933"/>
                    </a:cubicBezTo>
                    <a:cubicBezTo>
                      <a:pt x="5182" y="7779"/>
                      <a:pt x="1827" y="4652"/>
                      <a:pt x="731" y="247"/>
                    </a:cubicBezTo>
                    <a:cubicBezTo>
                      <a:pt x="695" y="76"/>
                      <a:pt x="567" y="0"/>
                      <a:pt x="43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6"/>
              <p:cNvSpPr/>
              <p:nvPr/>
            </p:nvSpPr>
            <p:spPr>
              <a:xfrm flipH="1">
                <a:off x="134430" y="4587422"/>
                <a:ext cx="136172" cy="239914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6991" extrusionOk="0">
                    <a:moveTo>
                      <a:pt x="3236" y="1"/>
                    </a:moveTo>
                    <a:cubicBezTo>
                      <a:pt x="3034" y="1"/>
                      <a:pt x="2817" y="171"/>
                      <a:pt x="2872" y="431"/>
                    </a:cubicBezTo>
                    <a:cubicBezTo>
                      <a:pt x="3214" y="2166"/>
                      <a:pt x="2438" y="5795"/>
                      <a:pt x="407" y="6297"/>
                    </a:cubicBezTo>
                    <a:cubicBezTo>
                      <a:pt x="1" y="6404"/>
                      <a:pt x="135" y="6991"/>
                      <a:pt x="509" y="6991"/>
                    </a:cubicBezTo>
                    <a:cubicBezTo>
                      <a:pt x="535" y="6991"/>
                      <a:pt x="561" y="6988"/>
                      <a:pt x="589" y="6982"/>
                    </a:cubicBezTo>
                    <a:cubicBezTo>
                      <a:pt x="3032" y="6366"/>
                      <a:pt x="3967" y="2371"/>
                      <a:pt x="3534" y="249"/>
                    </a:cubicBezTo>
                    <a:cubicBezTo>
                      <a:pt x="3497" y="76"/>
                      <a:pt x="3370" y="1"/>
                      <a:pt x="3236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26"/>
              <p:cNvSpPr/>
              <p:nvPr/>
            </p:nvSpPr>
            <p:spPr>
              <a:xfrm flipH="1">
                <a:off x="329221" y="4669374"/>
                <a:ext cx="190325" cy="4262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242" extrusionOk="0">
                    <a:moveTo>
                      <a:pt x="5031" y="1"/>
                    </a:moveTo>
                    <a:cubicBezTo>
                      <a:pt x="4974" y="1"/>
                      <a:pt x="4914" y="16"/>
                      <a:pt x="4853" y="52"/>
                    </a:cubicBezTo>
                    <a:cubicBezTo>
                      <a:pt x="4229" y="407"/>
                      <a:pt x="3554" y="544"/>
                      <a:pt x="2868" y="544"/>
                    </a:cubicBezTo>
                    <a:cubicBezTo>
                      <a:pt x="2101" y="544"/>
                      <a:pt x="1320" y="372"/>
                      <a:pt x="585" y="143"/>
                    </a:cubicBezTo>
                    <a:cubicBezTo>
                      <a:pt x="551" y="134"/>
                      <a:pt x="518" y="130"/>
                      <a:pt x="487" y="130"/>
                    </a:cubicBezTo>
                    <a:cubicBezTo>
                      <a:pt x="126" y="130"/>
                      <a:pt x="1" y="702"/>
                      <a:pt x="379" y="828"/>
                    </a:cubicBezTo>
                    <a:cubicBezTo>
                      <a:pt x="1185" y="1070"/>
                      <a:pt x="2031" y="1242"/>
                      <a:pt x="2863" y="1242"/>
                    </a:cubicBezTo>
                    <a:cubicBezTo>
                      <a:pt x="3680" y="1242"/>
                      <a:pt x="4483" y="1075"/>
                      <a:pt x="5218" y="645"/>
                    </a:cubicBezTo>
                    <a:cubicBezTo>
                      <a:pt x="5546" y="453"/>
                      <a:pt x="5337" y="1"/>
                      <a:pt x="5031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77CFC39-803C-417E-B37F-A453E19CB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060944"/>
              </p:ext>
            </p:extLst>
          </p:nvPr>
        </p:nvGraphicFramePr>
        <p:xfrm>
          <a:off x="2165828" y="77288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2" name="Google Shape;604;p26">
            <a:hlinkClick r:id="rId8" action="ppaction://hlinksldjump"/>
            <a:extLst>
              <a:ext uri="{FF2B5EF4-FFF2-40B4-BE49-F238E27FC236}">
                <a16:creationId xmlns:a16="http://schemas.microsoft.com/office/drawing/2014/main" id="{F4DCB95F-247B-40F7-B9AF-CB7B0C3764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81878" y="3962676"/>
            <a:ext cx="248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03" name="Google Shape;604;p26">
            <a:hlinkClick r:id="rId8" action="ppaction://hlinksldjump"/>
            <a:extLst>
              <a:ext uri="{FF2B5EF4-FFF2-40B4-BE49-F238E27FC236}">
                <a16:creationId xmlns:a16="http://schemas.microsoft.com/office/drawing/2014/main" id="{1540B2C8-07FE-4366-8895-C240588A1445}"/>
              </a:ext>
            </a:extLst>
          </p:cNvPr>
          <p:cNvSpPr txBox="1">
            <a:spLocks/>
          </p:cNvSpPr>
          <p:nvPr/>
        </p:nvSpPr>
        <p:spPr>
          <a:xfrm>
            <a:off x="1746688" y="3010424"/>
            <a:ext cx="24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riracha"/>
              <a:buNone/>
              <a:defRPr sz="3000" b="0" i="0" u="none" strike="noStrike" cap="none">
                <a:solidFill>
                  <a:srgbClr val="459B97"/>
                </a:solidFill>
                <a:latin typeface="Calibri" panose="020F0502020204030204" pitchFamily="34" charset="0"/>
                <a:ea typeface="Sriracha"/>
                <a:cs typeface="Calibri" panose="020F0502020204030204" pitchFamily="34" charset="0"/>
                <a:sym typeface="Srirach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Sriracha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459B9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3</a:t>
            </a:r>
          </a:p>
        </p:txBody>
      </p:sp>
      <p:sp>
        <p:nvSpPr>
          <p:cNvPr id="104" name="Google Shape;604;p26">
            <a:hlinkClick r:id="rId8" action="ppaction://hlinksldjump"/>
            <a:extLst>
              <a:ext uri="{FF2B5EF4-FFF2-40B4-BE49-F238E27FC236}">
                <a16:creationId xmlns:a16="http://schemas.microsoft.com/office/drawing/2014/main" id="{E08C872B-2CAD-4B90-82AB-F44CBC8F61AD}"/>
              </a:ext>
            </a:extLst>
          </p:cNvPr>
          <p:cNvSpPr txBox="1">
            <a:spLocks/>
          </p:cNvSpPr>
          <p:nvPr/>
        </p:nvSpPr>
        <p:spPr>
          <a:xfrm>
            <a:off x="1734644" y="2076373"/>
            <a:ext cx="24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riracha"/>
              <a:buNone/>
              <a:defRPr sz="3000" b="0" i="0" u="none" strike="noStrike" cap="none">
                <a:solidFill>
                  <a:srgbClr val="459B97"/>
                </a:solidFill>
                <a:latin typeface="Calibri" panose="020F0502020204030204" pitchFamily="34" charset="0"/>
                <a:ea typeface="Sriracha"/>
                <a:cs typeface="Calibri" panose="020F0502020204030204" pitchFamily="34" charset="0"/>
                <a:sym typeface="Srirach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Sriracha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459B9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2</a:t>
            </a:r>
          </a:p>
        </p:txBody>
      </p:sp>
      <p:sp>
        <p:nvSpPr>
          <p:cNvPr id="105" name="Google Shape;604;p26">
            <a:hlinkClick r:id="rId8" action="ppaction://hlinksldjump"/>
            <a:extLst>
              <a:ext uri="{FF2B5EF4-FFF2-40B4-BE49-F238E27FC236}">
                <a16:creationId xmlns:a16="http://schemas.microsoft.com/office/drawing/2014/main" id="{990070D6-114A-4E3B-A8B4-0BCB8BD5B43F}"/>
              </a:ext>
            </a:extLst>
          </p:cNvPr>
          <p:cNvSpPr txBox="1">
            <a:spLocks/>
          </p:cNvSpPr>
          <p:nvPr/>
        </p:nvSpPr>
        <p:spPr>
          <a:xfrm>
            <a:off x="1381006" y="1151075"/>
            <a:ext cx="24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riracha"/>
              <a:buNone/>
              <a:defRPr sz="3000" b="0" i="0" u="none" strike="noStrike" cap="none">
                <a:solidFill>
                  <a:srgbClr val="459B97"/>
                </a:solidFill>
                <a:latin typeface="Calibri" panose="020F0502020204030204" pitchFamily="34" charset="0"/>
                <a:ea typeface="Sriracha"/>
                <a:cs typeface="Calibri" panose="020F0502020204030204" pitchFamily="34" charset="0"/>
                <a:sym typeface="Srirach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Sriracha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459B97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7458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4"/>
          <p:cNvGrpSpPr/>
          <p:nvPr/>
        </p:nvGrpSpPr>
        <p:grpSpPr>
          <a:xfrm>
            <a:off x="2" y="1703287"/>
            <a:ext cx="9158173" cy="3469769"/>
            <a:chOff x="2" y="1703287"/>
            <a:chExt cx="9158173" cy="3469769"/>
          </a:xfrm>
        </p:grpSpPr>
        <p:sp>
          <p:nvSpPr>
            <p:cNvPr id="338" name="Google Shape;338;p24"/>
            <p:cNvSpPr/>
            <p:nvPr/>
          </p:nvSpPr>
          <p:spPr>
            <a:xfrm>
              <a:off x="317289" y="2299906"/>
              <a:ext cx="72718" cy="56711"/>
            </a:xfrm>
            <a:custGeom>
              <a:avLst/>
              <a:gdLst/>
              <a:ahLst/>
              <a:cxnLst/>
              <a:rect l="l" t="t" r="r" b="b"/>
              <a:pathLst>
                <a:path w="2694" h="2101" extrusionOk="0">
                  <a:moveTo>
                    <a:pt x="1347" y="1"/>
                  </a:moveTo>
                  <a:cubicBezTo>
                    <a:pt x="0" y="1"/>
                    <a:pt x="0" y="2100"/>
                    <a:pt x="1347" y="2100"/>
                  </a:cubicBezTo>
                  <a:cubicBezTo>
                    <a:pt x="2693" y="2100"/>
                    <a:pt x="2693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373352" y="2187779"/>
              <a:ext cx="72718" cy="56090"/>
            </a:xfrm>
            <a:custGeom>
              <a:avLst/>
              <a:gdLst/>
              <a:ahLst/>
              <a:cxnLst/>
              <a:rect l="l" t="t" r="r" b="b"/>
              <a:pathLst>
                <a:path w="2694" h="2078" extrusionOk="0">
                  <a:moveTo>
                    <a:pt x="1347" y="0"/>
                  </a:moveTo>
                  <a:cubicBezTo>
                    <a:pt x="0" y="0"/>
                    <a:pt x="0" y="2077"/>
                    <a:pt x="1347" y="2077"/>
                  </a:cubicBezTo>
                  <a:cubicBezTo>
                    <a:pt x="2694" y="2077"/>
                    <a:pt x="2694" y="0"/>
                    <a:pt x="1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430036" y="2299906"/>
              <a:ext cx="72097" cy="56711"/>
            </a:xfrm>
            <a:custGeom>
              <a:avLst/>
              <a:gdLst/>
              <a:ahLst/>
              <a:cxnLst/>
              <a:rect l="l" t="t" r="r" b="b"/>
              <a:pathLst>
                <a:path w="2671" h="2101" extrusionOk="0">
                  <a:moveTo>
                    <a:pt x="1347" y="1"/>
                  </a:moveTo>
                  <a:cubicBezTo>
                    <a:pt x="0" y="1"/>
                    <a:pt x="0" y="2100"/>
                    <a:pt x="1347" y="2100"/>
                  </a:cubicBezTo>
                  <a:cubicBezTo>
                    <a:pt x="2671" y="2100"/>
                    <a:pt x="2671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7518656" y="2759087"/>
              <a:ext cx="1081001" cy="865316"/>
            </a:xfrm>
            <a:custGeom>
              <a:avLst/>
              <a:gdLst/>
              <a:ahLst/>
              <a:cxnLst/>
              <a:rect l="l" t="t" r="r" b="b"/>
              <a:pathLst>
                <a:path w="31500" h="25215" extrusionOk="0">
                  <a:moveTo>
                    <a:pt x="3702" y="1"/>
                  </a:moveTo>
                  <a:cubicBezTo>
                    <a:pt x="2458" y="1"/>
                    <a:pt x="1221" y="88"/>
                    <a:pt x="0" y="266"/>
                  </a:cubicBezTo>
                  <a:cubicBezTo>
                    <a:pt x="1598" y="3256"/>
                    <a:pt x="3653" y="5973"/>
                    <a:pt x="5250" y="8940"/>
                  </a:cubicBezTo>
                  <a:cubicBezTo>
                    <a:pt x="7168" y="12615"/>
                    <a:pt x="9405" y="16518"/>
                    <a:pt x="12691" y="19325"/>
                  </a:cubicBezTo>
                  <a:cubicBezTo>
                    <a:pt x="17462" y="23274"/>
                    <a:pt x="25588" y="24598"/>
                    <a:pt x="31499" y="25214"/>
                  </a:cubicBezTo>
                  <a:cubicBezTo>
                    <a:pt x="31479" y="10329"/>
                    <a:pt x="17249" y="1"/>
                    <a:pt x="3702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703289" y="2863243"/>
              <a:ext cx="905810" cy="749872"/>
            </a:xfrm>
            <a:custGeom>
              <a:avLst/>
              <a:gdLst/>
              <a:ahLst/>
              <a:cxnLst/>
              <a:rect l="l" t="t" r="r" b="b"/>
              <a:pathLst>
                <a:path w="26395" h="21851" extrusionOk="0">
                  <a:moveTo>
                    <a:pt x="480" y="1"/>
                  </a:moveTo>
                  <a:cubicBezTo>
                    <a:pt x="186" y="1"/>
                    <a:pt x="0" y="446"/>
                    <a:pt x="304" y="655"/>
                  </a:cubicBezTo>
                  <a:cubicBezTo>
                    <a:pt x="4960" y="3851"/>
                    <a:pt x="8932" y="7845"/>
                    <a:pt x="13406" y="11246"/>
                  </a:cubicBezTo>
                  <a:cubicBezTo>
                    <a:pt x="17674" y="14487"/>
                    <a:pt x="22330" y="17454"/>
                    <a:pt x="25686" y="21723"/>
                  </a:cubicBezTo>
                  <a:cubicBezTo>
                    <a:pt x="25753" y="21813"/>
                    <a:pt x="25835" y="21850"/>
                    <a:pt x="25915" y="21850"/>
                  </a:cubicBezTo>
                  <a:cubicBezTo>
                    <a:pt x="26160" y="21850"/>
                    <a:pt x="26394" y="21501"/>
                    <a:pt x="26188" y="21243"/>
                  </a:cubicBezTo>
                  <a:cubicBezTo>
                    <a:pt x="22970" y="17158"/>
                    <a:pt x="18587" y="14236"/>
                    <a:pt x="14456" y="11177"/>
                  </a:cubicBezTo>
                  <a:cubicBezTo>
                    <a:pt x="9708" y="7640"/>
                    <a:pt x="5554" y="3417"/>
                    <a:pt x="669" y="62"/>
                  </a:cubicBezTo>
                  <a:cubicBezTo>
                    <a:pt x="604" y="19"/>
                    <a:pt x="540" y="1"/>
                    <a:pt x="480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8499369" y="3500601"/>
              <a:ext cx="13350" cy="12595"/>
            </a:xfrm>
            <a:custGeom>
              <a:avLst/>
              <a:gdLst/>
              <a:ahLst/>
              <a:cxnLst/>
              <a:rect l="l" t="t" r="r" b="b"/>
              <a:pathLst>
                <a:path w="389" h="367" extrusionOk="0">
                  <a:moveTo>
                    <a:pt x="1" y="1"/>
                  </a:moveTo>
                  <a:cubicBezTo>
                    <a:pt x="24" y="138"/>
                    <a:pt x="24" y="252"/>
                    <a:pt x="46" y="366"/>
                  </a:cubicBezTo>
                  <a:cubicBezTo>
                    <a:pt x="161" y="252"/>
                    <a:pt x="275" y="138"/>
                    <a:pt x="389" y="24"/>
                  </a:cubicBezTo>
                  <a:cubicBezTo>
                    <a:pt x="252" y="24"/>
                    <a:pt x="138" y="24"/>
                    <a:pt x="1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8298848" y="3321357"/>
              <a:ext cx="237374" cy="203640"/>
            </a:xfrm>
            <a:custGeom>
              <a:avLst/>
              <a:gdLst/>
              <a:ahLst/>
              <a:cxnLst/>
              <a:rect l="l" t="t" r="r" b="b"/>
              <a:pathLst>
                <a:path w="6917" h="5934" extrusionOk="0">
                  <a:moveTo>
                    <a:pt x="5844" y="5224"/>
                  </a:moveTo>
                  <a:lnTo>
                    <a:pt x="5844" y="5224"/>
                  </a:lnTo>
                  <a:cubicBezTo>
                    <a:pt x="5981" y="5247"/>
                    <a:pt x="6095" y="5247"/>
                    <a:pt x="6232" y="5247"/>
                  </a:cubicBezTo>
                  <a:cubicBezTo>
                    <a:pt x="6118" y="5361"/>
                    <a:pt x="6004" y="5475"/>
                    <a:pt x="5889" y="5589"/>
                  </a:cubicBezTo>
                  <a:cubicBezTo>
                    <a:pt x="5867" y="5475"/>
                    <a:pt x="5867" y="5361"/>
                    <a:pt x="5844" y="5224"/>
                  </a:cubicBezTo>
                  <a:close/>
                  <a:moveTo>
                    <a:pt x="5509" y="1"/>
                  </a:moveTo>
                  <a:cubicBezTo>
                    <a:pt x="5265" y="1"/>
                    <a:pt x="5029" y="244"/>
                    <a:pt x="5205" y="499"/>
                  </a:cubicBezTo>
                  <a:cubicBezTo>
                    <a:pt x="6163" y="1891"/>
                    <a:pt x="5730" y="3626"/>
                    <a:pt x="5844" y="5224"/>
                  </a:cubicBezTo>
                  <a:cubicBezTo>
                    <a:pt x="4041" y="5155"/>
                    <a:pt x="2237" y="5201"/>
                    <a:pt x="457" y="5064"/>
                  </a:cubicBezTo>
                  <a:cubicBezTo>
                    <a:pt x="450" y="5064"/>
                    <a:pt x="442" y="5064"/>
                    <a:pt x="435" y="5064"/>
                  </a:cubicBezTo>
                  <a:cubicBezTo>
                    <a:pt x="1" y="5064"/>
                    <a:pt x="8" y="5727"/>
                    <a:pt x="457" y="5772"/>
                  </a:cubicBezTo>
                  <a:cubicBezTo>
                    <a:pt x="2374" y="5909"/>
                    <a:pt x="4314" y="5817"/>
                    <a:pt x="6232" y="5931"/>
                  </a:cubicBezTo>
                  <a:cubicBezTo>
                    <a:pt x="6241" y="5933"/>
                    <a:pt x="6250" y="5933"/>
                    <a:pt x="6260" y="5933"/>
                  </a:cubicBezTo>
                  <a:cubicBezTo>
                    <a:pt x="6414" y="5933"/>
                    <a:pt x="6596" y="5761"/>
                    <a:pt x="6574" y="5589"/>
                  </a:cubicBezTo>
                  <a:cubicBezTo>
                    <a:pt x="6323" y="3763"/>
                    <a:pt x="6917" y="1777"/>
                    <a:pt x="5798" y="157"/>
                  </a:cubicBezTo>
                  <a:cubicBezTo>
                    <a:pt x="5722" y="46"/>
                    <a:pt x="5615" y="1"/>
                    <a:pt x="5509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8397547" y="3413673"/>
              <a:ext cx="14928" cy="14894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0" y="0"/>
                  </a:moveTo>
                  <a:cubicBezTo>
                    <a:pt x="0" y="160"/>
                    <a:pt x="0" y="297"/>
                    <a:pt x="0" y="434"/>
                  </a:cubicBezTo>
                  <a:cubicBezTo>
                    <a:pt x="137" y="320"/>
                    <a:pt x="297" y="206"/>
                    <a:pt x="434" y="92"/>
                  </a:cubicBezTo>
                  <a:cubicBezTo>
                    <a:pt x="297" y="69"/>
                    <a:pt x="137" y="46"/>
                    <a:pt x="0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8110852" y="3189438"/>
              <a:ext cx="313353" cy="251170"/>
            </a:xfrm>
            <a:custGeom>
              <a:avLst/>
              <a:gdLst/>
              <a:ahLst/>
              <a:cxnLst/>
              <a:rect l="l" t="t" r="r" b="b"/>
              <a:pathLst>
                <a:path w="9131" h="7319" extrusionOk="0">
                  <a:moveTo>
                    <a:pt x="7246" y="0"/>
                  </a:moveTo>
                  <a:cubicBezTo>
                    <a:pt x="7010" y="0"/>
                    <a:pt x="6757" y="260"/>
                    <a:pt x="6916" y="531"/>
                  </a:cubicBezTo>
                  <a:cubicBezTo>
                    <a:pt x="7852" y="2312"/>
                    <a:pt x="8354" y="4503"/>
                    <a:pt x="8354" y="6534"/>
                  </a:cubicBezTo>
                  <a:cubicBezTo>
                    <a:pt x="8491" y="6580"/>
                    <a:pt x="8651" y="6603"/>
                    <a:pt x="8788" y="6626"/>
                  </a:cubicBezTo>
                  <a:cubicBezTo>
                    <a:pt x="8651" y="6740"/>
                    <a:pt x="8491" y="6854"/>
                    <a:pt x="8354" y="6968"/>
                  </a:cubicBezTo>
                  <a:cubicBezTo>
                    <a:pt x="8354" y="6831"/>
                    <a:pt x="8354" y="6694"/>
                    <a:pt x="8354" y="6534"/>
                  </a:cubicBezTo>
                  <a:cubicBezTo>
                    <a:pt x="6091" y="6078"/>
                    <a:pt x="3793" y="5759"/>
                    <a:pt x="1475" y="5759"/>
                  </a:cubicBezTo>
                  <a:cubicBezTo>
                    <a:pt x="1128" y="5759"/>
                    <a:pt x="781" y="5766"/>
                    <a:pt x="434" y="5781"/>
                  </a:cubicBezTo>
                  <a:cubicBezTo>
                    <a:pt x="7" y="5781"/>
                    <a:pt x="1" y="6466"/>
                    <a:pt x="414" y="6466"/>
                  </a:cubicBezTo>
                  <a:cubicBezTo>
                    <a:pt x="420" y="6466"/>
                    <a:pt x="427" y="6466"/>
                    <a:pt x="434" y="6466"/>
                  </a:cubicBezTo>
                  <a:cubicBezTo>
                    <a:pt x="774" y="6452"/>
                    <a:pt x="1113" y="6445"/>
                    <a:pt x="1451" y="6445"/>
                  </a:cubicBezTo>
                  <a:cubicBezTo>
                    <a:pt x="3864" y="6445"/>
                    <a:pt x="6243" y="6790"/>
                    <a:pt x="8606" y="7310"/>
                  </a:cubicBezTo>
                  <a:cubicBezTo>
                    <a:pt x="8632" y="7316"/>
                    <a:pt x="8658" y="7318"/>
                    <a:pt x="8684" y="7318"/>
                  </a:cubicBezTo>
                  <a:cubicBezTo>
                    <a:pt x="8879" y="7318"/>
                    <a:pt x="9039" y="7170"/>
                    <a:pt x="9039" y="6968"/>
                  </a:cubicBezTo>
                  <a:cubicBezTo>
                    <a:pt x="9131" y="4685"/>
                    <a:pt x="8583" y="2175"/>
                    <a:pt x="7510" y="166"/>
                  </a:cubicBezTo>
                  <a:cubicBezTo>
                    <a:pt x="7448" y="49"/>
                    <a:pt x="7349" y="0"/>
                    <a:pt x="724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986346" y="3024401"/>
              <a:ext cx="249076" cy="266338"/>
            </a:xfrm>
            <a:custGeom>
              <a:avLst/>
              <a:gdLst/>
              <a:ahLst/>
              <a:cxnLst/>
              <a:rect l="l" t="t" r="r" b="b"/>
              <a:pathLst>
                <a:path w="7258" h="7761" extrusionOk="0">
                  <a:moveTo>
                    <a:pt x="5332" y="1"/>
                  </a:moveTo>
                  <a:cubicBezTo>
                    <a:pt x="5104" y="1"/>
                    <a:pt x="4857" y="257"/>
                    <a:pt x="4998" y="524"/>
                  </a:cubicBezTo>
                  <a:cubicBezTo>
                    <a:pt x="5774" y="2168"/>
                    <a:pt x="6116" y="4130"/>
                    <a:pt x="6276" y="5934"/>
                  </a:cubicBezTo>
                  <a:cubicBezTo>
                    <a:pt x="6299" y="6230"/>
                    <a:pt x="6299" y="6527"/>
                    <a:pt x="6276" y="6824"/>
                  </a:cubicBezTo>
                  <a:cubicBezTo>
                    <a:pt x="6276" y="6938"/>
                    <a:pt x="5888" y="6967"/>
                    <a:pt x="5477" y="6967"/>
                  </a:cubicBezTo>
                  <a:cubicBezTo>
                    <a:pt x="5066" y="6967"/>
                    <a:pt x="4633" y="6938"/>
                    <a:pt x="4541" y="6938"/>
                  </a:cubicBezTo>
                  <a:cubicBezTo>
                    <a:pt x="3195" y="6961"/>
                    <a:pt x="1825" y="7006"/>
                    <a:pt x="456" y="7052"/>
                  </a:cubicBezTo>
                  <a:cubicBezTo>
                    <a:pt x="29" y="7075"/>
                    <a:pt x="0" y="7760"/>
                    <a:pt x="434" y="7760"/>
                  </a:cubicBezTo>
                  <a:cubicBezTo>
                    <a:pt x="441" y="7760"/>
                    <a:pt x="448" y="7760"/>
                    <a:pt x="456" y="7760"/>
                  </a:cubicBezTo>
                  <a:cubicBezTo>
                    <a:pt x="2215" y="7700"/>
                    <a:pt x="3991" y="7641"/>
                    <a:pt x="5755" y="7641"/>
                  </a:cubicBezTo>
                  <a:cubicBezTo>
                    <a:pt x="6028" y="7641"/>
                    <a:pt x="6301" y="7643"/>
                    <a:pt x="6573" y="7646"/>
                  </a:cubicBezTo>
                  <a:cubicBezTo>
                    <a:pt x="6710" y="7646"/>
                    <a:pt x="6892" y="7531"/>
                    <a:pt x="6915" y="7395"/>
                  </a:cubicBezTo>
                  <a:cubicBezTo>
                    <a:pt x="7258" y="5089"/>
                    <a:pt x="6573" y="2259"/>
                    <a:pt x="5591" y="182"/>
                  </a:cubicBezTo>
                  <a:cubicBezTo>
                    <a:pt x="5534" y="54"/>
                    <a:pt x="5435" y="1"/>
                    <a:pt x="533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8052099" y="3135592"/>
              <a:ext cx="11771" cy="11771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" y="0"/>
                  </a:moveTo>
                  <a:cubicBezTo>
                    <a:pt x="1" y="114"/>
                    <a:pt x="1" y="229"/>
                    <a:pt x="1" y="343"/>
                  </a:cubicBezTo>
                  <a:cubicBezTo>
                    <a:pt x="115" y="229"/>
                    <a:pt x="229" y="114"/>
                    <a:pt x="343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7857069" y="2965614"/>
              <a:ext cx="220902" cy="194271"/>
            </a:xfrm>
            <a:custGeom>
              <a:avLst/>
              <a:gdLst/>
              <a:ahLst/>
              <a:cxnLst/>
              <a:rect l="l" t="t" r="r" b="b"/>
              <a:pathLst>
                <a:path w="6437" h="5661" extrusionOk="0">
                  <a:moveTo>
                    <a:pt x="5963" y="0"/>
                  </a:moveTo>
                  <a:cubicBezTo>
                    <a:pt x="5792" y="0"/>
                    <a:pt x="5626" y="114"/>
                    <a:pt x="5638" y="343"/>
                  </a:cubicBezTo>
                  <a:cubicBezTo>
                    <a:pt x="5684" y="1872"/>
                    <a:pt x="5729" y="3401"/>
                    <a:pt x="5684" y="4953"/>
                  </a:cubicBezTo>
                  <a:lnTo>
                    <a:pt x="6026" y="4953"/>
                  </a:lnTo>
                  <a:cubicBezTo>
                    <a:pt x="5912" y="5067"/>
                    <a:pt x="5798" y="5182"/>
                    <a:pt x="5684" y="5296"/>
                  </a:cubicBezTo>
                  <a:cubicBezTo>
                    <a:pt x="5684" y="5182"/>
                    <a:pt x="5684" y="5067"/>
                    <a:pt x="5684" y="4953"/>
                  </a:cubicBezTo>
                  <a:cubicBezTo>
                    <a:pt x="5105" y="4923"/>
                    <a:pt x="4525" y="4913"/>
                    <a:pt x="3942" y="4913"/>
                  </a:cubicBezTo>
                  <a:cubicBezTo>
                    <a:pt x="2777" y="4913"/>
                    <a:pt x="1605" y="4953"/>
                    <a:pt x="434" y="4953"/>
                  </a:cubicBezTo>
                  <a:cubicBezTo>
                    <a:pt x="0" y="4953"/>
                    <a:pt x="0" y="5661"/>
                    <a:pt x="434" y="5661"/>
                  </a:cubicBezTo>
                  <a:cubicBezTo>
                    <a:pt x="1771" y="5661"/>
                    <a:pt x="3096" y="5603"/>
                    <a:pt x="4426" y="5603"/>
                  </a:cubicBezTo>
                  <a:cubicBezTo>
                    <a:pt x="4958" y="5603"/>
                    <a:pt x="5491" y="5612"/>
                    <a:pt x="6026" y="5638"/>
                  </a:cubicBezTo>
                  <a:cubicBezTo>
                    <a:pt x="6036" y="5639"/>
                    <a:pt x="6047" y="5640"/>
                    <a:pt x="6057" y="5640"/>
                  </a:cubicBezTo>
                  <a:cubicBezTo>
                    <a:pt x="6226" y="5640"/>
                    <a:pt x="6368" y="5468"/>
                    <a:pt x="6368" y="5296"/>
                  </a:cubicBezTo>
                  <a:cubicBezTo>
                    <a:pt x="6437" y="3652"/>
                    <a:pt x="6391" y="1986"/>
                    <a:pt x="6323" y="343"/>
                  </a:cubicBezTo>
                  <a:cubicBezTo>
                    <a:pt x="6311" y="114"/>
                    <a:pt x="6134" y="0"/>
                    <a:pt x="5963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7876630" y="2995368"/>
              <a:ext cx="14928" cy="10227"/>
            </a:xfrm>
            <a:custGeom>
              <a:avLst/>
              <a:gdLst/>
              <a:ahLst/>
              <a:cxnLst/>
              <a:rect l="l" t="t" r="r" b="b"/>
              <a:pathLst>
                <a:path w="435" h="298" extrusionOk="0">
                  <a:moveTo>
                    <a:pt x="46" y="1"/>
                  </a:moveTo>
                  <a:cubicBezTo>
                    <a:pt x="23" y="92"/>
                    <a:pt x="23" y="183"/>
                    <a:pt x="1" y="297"/>
                  </a:cubicBezTo>
                  <a:cubicBezTo>
                    <a:pt x="160" y="206"/>
                    <a:pt x="297" y="138"/>
                    <a:pt x="434" y="46"/>
                  </a:cubicBezTo>
                  <a:cubicBezTo>
                    <a:pt x="297" y="23"/>
                    <a:pt x="183" y="23"/>
                    <a:pt x="46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7734861" y="2834587"/>
              <a:ext cx="173132" cy="185555"/>
            </a:xfrm>
            <a:custGeom>
              <a:avLst/>
              <a:gdLst/>
              <a:ahLst/>
              <a:cxnLst/>
              <a:rect l="l" t="t" r="r" b="b"/>
              <a:pathLst>
                <a:path w="5045" h="5407" extrusionOk="0">
                  <a:moveTo>
                    <a:pt x="3832" y="1"/>
                  </a:moveTo>
                  <a:cubicBezTo>
                    <a:pt x="3658" y="1"/>
                    <a:pt x="3493" y="109"/>
                    <a:pt x="3515" y="326"/>
                  </a:cubicBezTo>
                  <a:cubicBezTo>
                    <a:pt x="3629" y="1787"/>
                    <a:pt x="4269" y="3225"/>
                    <a:pt x="4177" y="4686"/>
                  </a:cubicBezTo>
                  <a:cubicBezTo>
                    <a:pt x="4314" y="4708"/>
                    <a:pt x="4428" y="4708"/>
                    <a:pt x="4565" y="4731"/>
                  </a:cubicBezTo>
                  <a:cubicBezTo>
                    <a:pt x="4428" y="4823"/>
                    <a:pt x="4291" y="4891"/>
                    <a:pt x="4132" y="4982"/>
                  </a:cubicBezTo>
                  <a:cubicBezTo>
                    <a:pt x="4154" y="4868"/>
                    <a:pt x="4154" y="4777"/>
                    <a:pt x="4177" y="4686"/>
                  </a:cubicBezTo>
                  <a:cubicBezTo>
                    <a:pt x="3477" y="4597"/>
                    <a:pt x="2785" y="4550"/>
                    <a:pt x="2091" y="4550"/>
                  </a:cubicBezTo>
                  <a:cubicBezTo>
                    <a:pt x="1541" y="4550"/>
                    <a:pt x="990" y="4579"/>
                    <a:pt x="434" y="4640"/>
                  </a:cubicBezTo>
                  <a:cubicBezTo>
                    <a:pt x="14" y="4684"/>
                    <a:pt x="1" y="5327"/>
                    <a:pt x="393" y="5327"/>
                  </a:cubicBezTo>
                  <a:cubicBezTo>
                    <a:pt x="406" y="5327"/>
                    <a:pt x="420" y="5326"/>
                    <a:pt x="434" y="5325"/>
                  </a:cubicBezTo>
                  <a:cubicBezTo>
                    <a:pt x="1029" y="5263"/>
                    <a:pt x="1619" y="5229"/>
                    <a:pt x="2209" y="5229"/>
                  </a:cubicBezTo>
                  <a:cubicBezTo>
                    <a:pt x="2932" y="5229"/>
                    <a:pt x="3654" y="5280"/>
                    <a:pt x="4383" y="5393"/>
                  </a:cubicBezTo>
                  <a:cubicBezTo>
                    <a:pt x="4414" y="5402"/>
                    <a:pt x="4448" y="5407"/>
                    <a:pt x="4483" y="5407"/>
                  </a:cubicBezTo>
                  <a:cubicBezTo>
                    <a:pt x="4625" y="5407"/>
                    <a:pt x="4780" y="5330"/>
                    <a:pt x="4816" y="5165"/>
                  </a:cubicBezTo>
                  <a:cubicBezTo>
                    <a:pt x="5045" y="3476"/>
                    <a:pt x="4337" y="1969"/>
                    <a:pt x="4200" y="326"/>
                  </a:cubicBezTo>
                  <a:cubicBezTo>
                    <a:pt x="4189" y="109"/>
                    <a:pt x="4006" y="1"/>
                    <a:pt x="383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7977697" y="2929580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7935383" y="2891967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1"/>
                  </a:moveTo>
                  <a:cubicBezTo>
                    <a:pt x="1" y="1"/>
                    <a:pt x="1" y="1051"/>
                    <a:pt x="685" y="1051"/>
                  </a:cubicBezTo>
                  <a:cubicBezTo>
                    <a:pt x="1347" y="1051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7987101" y="2880230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47" y="1027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7900138" y="3260923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7853122" y="3226467"/>
              <a:ext cx="46260" cy="36033"/>
            </a:xfrm>
            <a:custGeom>
              <a:avLst/>
              <a:gdLst/>
              <a:ahLst/>
              <a:cxnLst/>
              <a:rect l="l" t="t" r="r" b="b"/>
              <a:pathLst>
                <a:path w="1348" h="1050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8" y="1050"/>
                    <a:pt x="1348" y="0"/>
                    <a:pt x="68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7915032" y="3208450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7628338" y="2838705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1"/>
                  </a:moveTo>
                  <a:cubicBezTo>
                    <a:pt x="0" y="1"/>
                    <a:pt x="0" y="1051"/>
                    <a:pt x="662" y="1051"/>
                  </a:cubicBezTo>
                  <a:cubicBezTo>
                    <a:pt x="1347" y="1051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7657302" y="2812074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62" y="0"/>
                  </a:moveTo>
                  <a:cubicBezTo>
                    <a:pt x="1" y="0"/>
                    <a:pt x="1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8204850" y="2991456"/>
              <a:ext cx="45471" cy="36068"/>
            </a:xfrm>
            <a:custGeom>
              <a:avLst/>
              <a:gdLst/>
              <a:ahLst/>
              <a:cxnLst/>
              <a:rect l="l" t="t" r="r" b="b"/>
              <a:pathLst>
                <a:path w="1325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24" y="1050"/>
                    <a:pt x="1324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8165693" y="2959334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62" y="1"/>
                  </a:moveTo>
                  <a:cubicBezTo>
                    <a:pt x="0" y="1"/>
                    <a:pt x="0" y="1028"/>
                    <a:pt x="662" y="1028"/>
                  </a:cubicBezTo>
                  <a:cubicBezTo>
                    <a:pt x="1347" y="1028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8076397" y="3430901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8028591" y="3413673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7" y="1050"/>
                    <a:pt x="1347" y="0"/>
                    <a:pt x="68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7391747" y="1888467"/>
              <a:ext cx="1766390" cy="973004"/>
            </a:xfrm>
            <a:custGeom>
              <a:avLst/>
              <a:gdLst/>
              <a:ahLst/>
              <a:cxnLst/>
              <a:rect l="l" t="t" r="r" b="b"/>
              <a:pathLst>
                <a:path w="51472" h="28353" extrusionOk="0">
                  <a:moveTo>
                    <a:pt x="15357" y="1"/>
                  </a:moveTo>
                  <a:cubicBezTo>
                    <a:pt x="9974" y="1"/>
                    <a:pt x="4681" y="665"/>
                    <a:pt x="1" y="2034"/>
                  </a:cubicBezTo>
                  <a:cubicBezTo>
                    <a:pt x="8058" y="10662"/>
                    <a:pt x="11938" y="20385"/>
                    <a:pt x="24173" y="24836"/>
                  </a:cubicBezTo>
                  <a:cubicBezTo>
                    <a:pt x="29410" y="26673"/>
                    <a:pt x="35752" y="28352"/>
                    <a:pt x="42537" y="28352"/>
                  </a:cubicBezTo>
                  <a:cubicBezTo>
                    <a:pt x="45451" y="28352"/>
                    <a:pt x="48447" y="28042"/>
                    <a:pt x="51472" y="27302"/>
                  </a:cubicBezTo>
                  <a:lnTo>
                    <a:pt x="51472" y="14268"/>
                  </a:lnTo>
                  <a:cubicBezTo>
                    <a:pt x="47797" y="10023"/>
                    <a:pt x="43734" y="6508"/>
                    <a:pt x="37526" y="3974"/>
                  </a:cubicBezTo>
                  <a:cubicBezTo>
                    <a:pt x="30977" y="1366"/>
                    <a:pt x="23074" y="1"/>
                    <a:pt x="15357" y="1"/>
                  </a:cubicBezTo>
                  <a:close/>
                </a:path>
              </a:pathLst>
            </a:custGeom>
            <a:solidFill>
              <a:srgbClr val="0B4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7641825" y="2051170"/>
              <a:ext cx="1516319" cy="632472"/>
            </a:xfrm>
            <a:custGeom>
              <a:avLst/>
              <a:gdLst/>
              <a:ahLst/>
              <a:cxnLst/>
              <a:rect l="l" t="t" r="r" b="b"/>
              <a:pathLst>
                <a:path w="44185" h="18430" extrusionOk="0">
                  <a:moveTo>
                    <a:pt x="508" y="1"/>
                  </a:moveTo>
                  <a:cubicBezTo>
                    <a:pt x="134" y="1"/>
                    <a:pt x="0" y="587"/>
                    <a:pt x="406" y="694"/>
                  </a:cubicBezTo>
                  <a:cubicBezTo>
                    <a:pt x="9308" y="2817"/>
                    <a:pt x="17274" y="7587"/>
                    <a:pt x="25377" y="11650"/>
                  </a:cubicBezTo>
                  <a:cubicBezTo>
                    <a:pt x="31311" y="14640"/>
                    <a:pt x="37588" y="17448"/>
                    <a:pt x="44185" y="18429"/>
                  </a:cubicBezTo>
                  <a:lnTo>
                    <a:pt x="44185" y="17722"/>
                  </a:lnTo>
                  <a:cubicBezTo>
                    <a:pt x="37429" y="16694"/>
                    <a:pt x="31015" y="13727"/>
                    <a:pt x="24943" y="10669"/>
                  </a:cubicBezTo>
                  <a:cubicBezTo>
                    <a:pt x="17046" y="6674"/>
                    <a:pt x="9262" y="2086"/>
                    <a:pt x="589" y="9"/>
                  </a:cubicBezTo>
                  <a:cubicBezTo>
                    <a:pt x="561" y="3"/>
                    <a:pt x="534" y="1"/>
                    <a:pt x="508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8114765" y="2241808"/>
              <a:ext cx="21174" cy="18051"/>
            </a:xfrm>
            <a:custGeom>
              <a:avLst/>
              <a:gdLst/>
              <a:ahLst/>
              <a:cxnLst/>
              <a:rect l="l" t="t" r="r" b="b"/>
              <a:pathLst>
                <a:path w="617" h="526" extrusionOk="0">
                  <a:moveTo>
                    <a:pt x="617" y="1"/>
                  </a:moveTo>
                  <a:lnTo>
                    <a:pt x="617" y="1"/>
                  </a:lnTo>
                  <a:cubicBezTo>
                    <a:pt x="411" y="24"/>
                    <a:pt x="206" y="24"/>
                    <a:pt x="1" y="24"/>
                  </a:cubicBezTo>
                  <a:cubicBezTo>
                    <a:pt x="115" y="206"/>
                    <a:pt x="206" y="366"/>
                    <a:pt x="297" y="526"/>
                  </a:cubicBezTo>
                  <a:cubicBezTo>
                    <a:pt x="411" y="366"/>
                    <a:pt x="503" y="183"/>
                    <a:pt x="617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7777142" y="1994922"/>
              <a:ext cx="372894" cy="291527"/>
            </a:xfrm>
            <a:custGeom>
              <a:avLst/>
              <a:gdLst/>
              <a:ahLst/>
              <a:cxnLst/>
              <a:rect l="l" t="t" r="r" b="b"/>
              <a:pathLst>
                <a:path w="10866" h="8495" extrusionOk="0">
                  <a:moveTo>
                    <a:pt x="5735" y="0"/>
                  </a:moveTo>
                  <a:cubicBezTo>
                    <a:pt x="5479" y="0"/>
                    <a:pt x="5232" y="248"/>
                    <a:pt x="5410" y="507"/>
                  </a:cubicBezTo>
                  <a:cubicBezTo>
                    <a:pt x="7031" y="2653"/>
                    <a:pt x="8515" y="4889"/>
                    <a:pt x="9839" y="7218"/>
                  </a:cubicBezTo>
                  <a:cubicBezTo>
                    <a:pt x="10044" y="7218"/>
                    <a:pt x="10249" y="7218"/>
                    <a:pt x="10455" y="7195"/>
                  </a:cubicBezTo>
                  <a:lnTo>
                    <a:pt x="10455" y="7195"/>
                  </a:lnTo>
                  <a:cubicBezTo>
                    <a:pt x="10341" y="7377"/>
                    <a:pt x="10249" y="7560"/>
                    <a:pt x="10135" y="7720"/>
                  </a:cubicBezTo>
                  <a:cubicBezTo>
                    <a:pt x="10044" y="7560"/>
                    <a:pt x="9953" y="7400"/>
                    <a:pt x="9839" y="7218"/>
                  </a:cubicBezTo>
                  <a:cubicBezTo>
                    <a:pt x="7139" y="7316"/>
                    <a:pt x="4440" y="7806"/>
                    <a:pt x="1726" y="7806"/>
                  </a:cubicBezTo>
                  <a:cubicBezTo>
                    <a:pt x="1296" y="7806"/>
                    <a:pt x="865" y="7793"/>
                    <a:pt x="435" y="7765"/>
                  </a:cubicBezTo>
                  <a:cubicBezTo>
                    <a:pt x="427" y="7765"/>
                    <a:pt x="420" y="7765"/>
                    <a:pt x="414" y="7765"/>
                  </a:cubicBezTo>
                  <a:cubicBezTo>
                    <a:pt x="1" y="7765"/>
                    <a:pt x="8" y="8428"/>
                    <a:pt x="435" y="8450"/>
                  </a:cubicBezTo>
                  <a:cubicBezTo>
                    <a:pt x="886" y="8481"/>
                    <a:pt x="1337" y="8494"/>
                    <a:pt x="1787" y="8494"/>
                  </a:cubicBezTo>
                  <a:cubicBezTo>
                    <a:pt x="4681" y="8494"/>
                    <a:pt x="7551" y="7942"/>
                    <a:pt x="10455" y="7902"/>
                  </a:cubicBezTo>
                  <a:cubicBezTo>
                    <a:pt x="10706" y="7902"/>
                    <a:pt x="10866" y="7606"/>
                    <a:pt x="10752" y="7377"/>
                  </a:cubicBezTo>
                  <a:cubicBezTo>
                    <a:pt x="9336" y="4867"/>
                    <a:pt x="7739" y="2470"/>
                    <a:pt x="6027" y="142"/>
                  </a:cubicBezTo>
                  <a:cubicBezTo>
                    <a:pt x="5947" y="42"/>
                    <a:pt x="5840" y="0"/>
                    <a:pt x="5735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8345864" y="2356980"/>
              <a:ext cx="15683" cy="18051"/>
            </a:xfrm>
            <a:custGeom>
              <a:avLst/>
              <a:gdLst/>
              <a:ahLst/>
              <a:cxnLst/>
              <a:rect l="l" t="t" r="r" b="b"/>
              <a:pathLst>
                <a:path w="457" h="526" extrusionOk="0">
                  <a:moveTo>
                    <a:pt x="457" y="0"/>
                  </a:moveTo>
                  <a:cubicBezTo>
                    <a:pt x="297" y="46"/>
                    <a:pt x="160" y="91"/>
                    <a:pt x="0" y="114"/>
                  </a:cubicBezTo>
                  <a:cubicBezTo>
                    <a:pt x="91" y="251"/>
                    <a:pt x="160" y="388"/>
                    <a:pt x="251" y="525"/>
                  </a:cubicBezTo>
                  <a:cubicBezTo>
                    <a:pt x="320" y="342"/>
                    <a:pt x="388" y="183"/>
                    <a:pt x="457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7946537" y="2080546"/>
              <a:ext cx="432229" cy="365687"/>
            </a:xfrm>
            <a:custGeom>
              <a:avLst/>
              <a:gdLst/>
              <a:ahLst/>
              <a:cxnLst/>
              <a:rect l="l" t="t" r="r" b="b"/>
              <a:pathLst>
                <a:path w="12595" h="10656" extrusionOk="0">
                  <a:moveTo>
                    <a:pt x="9113" y="1"/>
                  </a:moveTo>
                  <a:cubicBezTo>
                    <a:pt x="8896" y="1"/>
                    <a:pt x="8687" y="171"/>
                    <a:pt x="8783" y="431"/>
                  </a:cubicBezTo>
                  <a:cubicBezTo>
                    <a:pt x="9787" y="3011"/>
                    <a:pt x="10244" y="5773"/>
                    <a:pt x="11636" y="8169"/>
                  </a:cubicBezTo>
                  <a:cubicBezTo>
                    <a:pt x="11796" y="8146"/>
                    <a:pt x="11933" y="8101"/>
                    <a:pt x="12093" y="8055"/>
                  </a:cubicBezTo>
                  <a:lnTo>
                    <a:pt x="12093" y="8055"/>
                  </a:lnTo>
                  <a:cubicBezTo>
                    <a:pt x="12024" y="8238"/>
                    <a:pt x="11956" y="8397"/>
                    <a:pt x="11887" y="8580"/>
                  </a:cubicBezTo>
                  <a:cubicBezTo>
                    <a:pt x="11796" y="8443"/>
                    <a:pt x="11727" y="8306"/>
                    <a:pt x="11636" y="8169"/>
                  </a:cubicBezTo>
                  <a:cubicBezTo>
                    <a:pt x="8846" y="8912"/>
                    <a:pt x="5826" y="9957"/>
                    <a:pt x="2873" y="9957"/>
                  </a:cubicBezTo>
                  <a:cubicBezTo>
                    <a:pt x="2105" y="9957"/>
                    <a:pt x="1342" y="9886"/>
                    <a:pt x="589" y="9721"/>
                  </a:cubicBezTo>
                  <a:cubicBezTo>
                    <a:pt x="561" y="9715"/>
                    <a:pt x="534" y="9713"/>
                    <a:pt x="508" y="9713"/>
                  </a:cubicBezTo>
                  <a:cubicBezTo>
                    <a:pt x="134" y="9713"/>
                    <a:pt x="0" y="10299"/>
                    <a:pt x="406" y="10406"/>
                  </a:cubicBezTo>
                  <a:cubicBezTo>
                    <a:pt x="1203" y="10581"/>
                    <a:pt x="2008" y="10656"/>
                    <a:pt x="2816" y="10656"/>
                  </a:cubicBezTo>
                  <a:cubicBezTo>
                    <a:pt x="6015" y="10656"/>
                    <a:pt x="9269" y="9487"/>
                    <a:pt x="12275" y="8740"/>
                  </a:cubicBezTo>
                  <a:cubicBezTo>
                    <a:pt x="12481" y="8671"/>
                    <a:pt x="12595" y="8397"/>
                    <a:pt x="12481" y="8215"/>
                  </a:cubicBezTo>
                  <a:cubicBezTo>
                    <a:pt x="10928" y="5773"/>
                    <a:pt x="10495" y="2919"/>
                    <a:pt x="9468" y="249"/>
                  </a:cubicBezTo>
                  <a:cubicBezTo>
                    <a:pt x="9404" y="76"/>
                    <a:pt x="9257" y="1"/>
                    <a:pt x="9113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8688154" y="2519099"/>
              <a:ext cx="19630" cy="18051"/>
            </a:xfrm>
            <a:custGeom>
              <a:avLst/>
              <a:gdLst/>
              <a:ahLst/>
              <a:cxnLst/>
              <a:rect l="l" t="t" r="r" b="b"/>
              <a:pathLst>
                <a:path w="572" h="526" extrusionOk="0">
                  <a:moveTo>
                    <a:pt x="571" y="1"/>
                  </a:moveTo>
                  <a:cubicBezTo>
                    <a:pt x="389" y="1"/>
                    <a:pt x="183" y="24"/>
                    <a:pt x="1" y="47"/>
                  </a:cubicBezTo>
                  <a:cubicBezTo>
                    <a:pt x="92" y="206"/>
                    <a:pt x="183" y="366"/>
                    <a:pt x="275" y="526"/>
                  </a:cubicBezTo>
                  <a:cubicBezTo>
                    <a:pt x="389" y="343"/>
                    <a:pt x="480" y="161"/>
                    <a:pt x="571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8251763" y="2165724"/>
              <a:ext cx="471660" cy="453060"/>
            </a:xfrm>
            <a:custGeom>
              <a:avLst/>
              <a:gdLst/>
              <a:ahLst/>
              <a:cxnLst/>
              <a:rect l="l" t="t" r="r" b="b"/>
              <a:pathLst>
                <a:path w="13744" h="13202" extrusionOk="0">
                  <a:moveTo>
                    <a:pt x="7486" y="1"/>
                  </a:moveTo>
                  <a:cubicBezTo>
                    <a:pt x="7259" y="1"/>
                    <a:pt x="7023" y="249"/>
                    <a:pt x="7147" y="529"/>
                  </a:cubicBezTo>
                  <a:cubicBezTo>
                    <a:pt x="8768" y="3930"/>
                    <a:pt x="10799" y="7102"/>
                    <a:pt x="12717" y="10344"/>
                  </a:cubicBezTo>
                  <a:cubicBezTo>
                    <a:pt x="12899" y="10321"/>
                    <a:pt x="13105" y="10298"/>
                    <a:pt x="13287" y="10298"/>
                  </a:cubicBezTo>
                  <a:cubicBezTo>
                    <a:pt x="13196" y="10458"/>
                    <a:pt x="13105" y="10640"/>
                    <a:pt x="12991" y="10823"/>
                  </a:cubicBezTo>
                  <a:cubicBezTo>
                    <a:pt x="12899" y="10663"/>
                    <a:pt x="12808" y="10503"/>
                    <a:pt x="12717" y="10344"/>
                  </a:cubicBezTo>
                  <a:cubicBezTo>
                    <a:pt x="8562" y="10732"/>
                    <a:pt x="4545" y="11941"/>
                    <a:pt x="414" y="12535"/>
                  </a:cubicBezTo>
                  <a:cubicBezTo>
                    <a:pt x="1" y="12578"/>
                    <a:pt x="147" y="13201"/>
                    <a:pt x="536" y="13201"/>
                  </a:cubicBezTo>
                  <a:cubicBezTo>
                    <a:pt x="556" y="13201"/>
                    <a:pt x="576" y="13200"/>
                    <a:pt x="596" y="13197"/>
                  </a:cubicBezTo>
                  <a:cubicBezTo>
                    <a:pt x="4865" y="12603"/>
                    <a:pt x="8996" y="11302"/>
                    <a:pt x="13287" y="10983"/>
                  </a:cubicBezTo>
                  <a:cubicBezTo>
                    <a:pt x="13561" y="10960"/>
                    <a:pt x="13744" y="10709"/>
                    <a:pt x="13584" y="10458"/>
                  </a:cubicBezTo>
                  <a:cubicBezTo>
                    <a:pt x="11598" y="7057"/>
                    <a:pt x="9430" y="3747"/>
                    <a:pt x="7764" y="186"/>
                  </a:cubicBezTo>
                  <a:cubicBezTo>
                    <a:pt x="7698" y="55"/>
                    <a:pt x="7593" y="1"/>
                    <a:pt x="7486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9000691" y="2633482"/>
              <a:ext cx="18840" cy="20385"/>
            </a:xfrm>
            <a:custGeom>
              <a:avLst/>
              <a:gdLst/>
              <a:ahLst/>
              <a:cxnLst/>
              <a:rect l="l" t="t" r="r" b="b"/>
              <a:pathLst>
                <a:path w="549" h="594" extrusionOk="0">
                  <a:moveTo>
                    <a:pt x="549" y="0"/>
                  </a:moveTo>
                  <a:lnTo>
                    <a:pt x="549" y="0"/>
                  </a:lnTo>
                  <a:cubicBezTo>
                    <a:pt x="366" y="69"/>
                    <a:pt x="184" y="114"/>
                    <a:pt x="1" y="183"/>
                  </a:cubicBezTo>
                  <a:cubicBezTo>
                    <a:pt x="138" y="320"/>
                    <a:pt x="252" y="457"/>
                    <a:pt x="389" y="594"/>
                  </a:cubicBezTo>
                  <a:cubicBezTo>
                    <a:pt x="457" y="388"/>
                    <a:pt x="503" y="206"/>
                    <a:pt x="549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8578507" y="2328873"/>
              <a:ext cx="459031" cy="452991"/>
            </a:xfrm>
            <a:custGeom>
              <a:avLst/>
              <a:gdLst/>
              <a:ahLst/>
              <a:cxnLst/>
              <a:rect l="l" t="t" r="r" b="b"/>
              <a:pathLst>
                <a:path w="13376" h="13200" extrusionOk="0">
                  <a:moveTo>
                    <a:pt x="7388" y="1"/>
                  </a:moveTo>
                  <a:cubicBezTo>
                    <a:pt x="7137" y="1"/>
                    <a:pt x="6901" y="245"/>
                    <a:pt x="7076" y="499"/>
                  </a:cubicBezTo>
                  <a:cubicBezTo>
                    <a:pt x="9153" y="3170"/>
                    <a:pt x="9975" y="6594"/>
                    <a:pt x="12303" y="9059"/>
                  </a:cubicBezTo>
                  <a:cubicBezTo>
                    <a:pt x="12486" y="8990"/>
                    <a:pt x="12668" y="8945"/>
                    <a:pt x="12851" y="8876"/>
                  </a:cubicBezTo>
                  <a:lnTo>
                    <a:pt x="12851" y="8876"/>
                  </a:lnTo>
                  <a:cubicBezTo>
                    <a:pt x="12805" y="9082"/>
                    <a:pt x="12759" y="9264"/>
                    <a:pt x="12691" y="9470"/>
                  </a:cubicBezTo>
                  <a:cubicBezTo>
                    <a:pt x="12554" y="9333"/>
                    <a:pt x="12440" y="9196"/>
                    <a:pt x="12303" y="9059"/>
                  </a:cubicBezTo>
                  <a:cubicBezTo>
                    <a:pt x="8546" y="10289"/>
                    <a:pt x="4936" y="12493"/>
                    <a:pt x="905" y="12493"/>
                  </a:cubicBezTo>
                  <a:cubicBezTo>
                    <a:pt x="749" y="12493"/>
                    <a:pt x="592" y="12490"/>
                    <a:pt x="434" y="12483"/>
                  </a:cubicBezTo>
                  <a:cubicBezTo>
                    <a:pt x="427" y="12482"/>
                    <a:pt x="420" y="12482"/>
                    <a:pt x="413" y="12482"/>
                  </a:cubicBezTo>
                  <a:cubicBezTo>
                    <a:pt x="0" y="12482"/>
                    <a:pt x="7" y="13168"/>
                    <a:pt x="434" y="13190"/>
                  </a:cubicBezTo>
                  <a:cubicBezTo>
                    <a:pt x="586" y="13197"/>
                    <a:pt x="738" y="13200"/>
                    <a:pt x="889" y="13200"/>
                  </a:cubicBezTo>
                  <a:cubicBezTo>
                    <a:pt x="5197" y="13200"/>
                    <a:pt x="8998" y="10752"/>
                    <a:pt x="13033" y="9561"/>
                  </a:cubicBezTo>
                  <a:cubicBezTo>
                    <a:pt x="13284" y="9493"/>
                    <a:pt x="13376" y="9150"/>
                    <a:pt x="13193" y="8968"/>
                  </a:cubicBezTo>
                  <a:cubicBezTo>
                    <a:pt x="10591" y="6525"/>
                    <a:pt x="9815" y="2919"/>
                    <a:pt x="7692" y="157"/>
                  </a:cubicBezTo>
                  <a:cubicBezTo>
                    <a:pt x="7609" y="47"/>
                    <a:pt x="7497" y="1"/>
                    <a:pt x="7388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7163016" y="3279832"/>
              <a:ext cx="271863" cy="306970"/>
            </a:xfrm>
            <a:custGeom>
              <a:avLst/>
              <a:gdLst/>
              <a:ahLst/>
              <a:cxnLst/>
              <a:rect l="l" t="t" r="r" b="b"/>
              <a:pathLst>
                <a:path w="7922" h="8945" extrusionOk="0">
                  <a:moveTo>
                    <a:pt x="4485" y="1"/>
                  </a:moveTo>
                  <a:cubicBezTo>
                    <a:pt x="4111" y="1"/>
                    <a:pt x="3697" y="127"/>
                    <a:pt x="3242" y="408"/>
                  </a:cubicBezTo>
                  <a:cubicBezTo>
                    <a:pt x="1" y="2439"/>
                    <a:pt x="5547" y="7644"/>
                    <a:pt x="7396" y="8945"/>
                  </a:cubicBezTo>
                  <a:lnTo>
                    <a:pt x="7579" y="8945"/>
                  </a:lnTo>
                  <a:cubicBezTo>
                    <a:pt x="7921" y="7131"/>
                    <a:pt x="7303" y="1"/>
                    <a:pt x="4485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7487324" y="3599301"/>
              <a:ext cx="3157" cy="6314"/>
            </a:xfrm>
            <a:custGeom>
              <a:avLst/>
              <a:gdLst/>
              <a:ahLst/>
              <a:cxnLst/>
              <a:rect l="l" t="t" r="r" b="b"/>
              <a:pathLst>
                <a:path w="92" h="184" extrusionOk="0">
                  <a:moveTo>
                    <a:pt x="92" y="1"/>
                  </a:moveTo>
                  <a:cubicBezTo>
                    <a:pt x="69" y="69"/>
                    <a:pt x="23" y="115"/>
                    <a:pt x="0" y="183"/>
                  </a:cubicBezTo>
                  <a:lnTo>
                    <a:pt x="92" y="9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7426615" y="3299977"/>
              <a:ext cx="200174" cy="299352"/>
            </a:xfrm>
            <a:custGeom>
              <a:avLst/>
              <a:gdLst/>
              <a:ahLst/>
              <a:cxnLst/>
              <a:rect l="l" t="t" r="r" b="b"/>
              <a:pathLst>
                <a:path w="5833" h="8723" extrusionOk="0">
                  <a:moveTo>
                    <a:pt x="3017" y="0"/>
                  </a:moveTo>
                  <a:cubicBezTo>
                    <a:pt x="0" y="0"/>
                    <a:pt x="2154" y="6785"/>
                    <a:pt x="1861" y="8723"/>
                  </a:cubicBezTo>
                  <a:cubicBezTo>
                    <a:pt x="2523" y="7582"/>
                    <a:pt x="3550" y="6532"/>
                    <a:pt x="4257" y="5299"/>
                  </a:cubicBezTo>
                  <a:cubicBezTo>
                    <a:pt x="4919" y="3998"/>
                    <a:pt x="5832" y="186"/>
                    <a:pt x="3139" y="4"/>
                  </a:cubicBezTo>
                  <a:cubicBezTo>
                    <a:pt x="3098" y="1"/>
                    <a:pt x="3057" y="0"/>
                    <a:pt x="3017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7139543" y="3732765"/>
              <a:ext cx="221691" cy="183050"/>
            </a:xfrm>
            <a:custGeom>
              <a:avLst/>
              <a:gdLst/>
              <a:ahLst/>
              <a:cxnLst/>
              <a:rect l="l" t="t" r="r" b="b"/>
              <a:pathLst>
                <a:path w="6460" h="5334" extrusionOk="0">
                  <a:moveTo>
                    <a:pt x="1499" y="1"/>
                  </a:moveTo>
                  <a:cubicBezTo>
                    <a:pt x="785" y="1"/>
                    <a:pt x="229" y="406"/>
                    <a:pt x="137" y="1521"/>
                  </a:cubicBezTo>
                  <a:cubicBezTo>
                    <a:pt x="0" y="3918"/>
                    <a:pt x="4702" y="4945"/>
                    <a:pt x="6460" y="5333"/>
                  </a:cubicBezTo>
                  <a:lnTo>
                    <a:pt x="6460" y="5242"/>
                  </a:lnTo>
                  <a:cubicBezTo>
                    <a:pt x="6300" y="4329"/>
                    <a:pt x="5684" y="2914"/>
                    <a:pt x="5044" y="2069"/>
                  </a:cubicBezTo>
                  <a:cubicBezTo>
                    <a:pt x="4464" y="1228"/>
                    <a:pt x="2743" y="1"/>
                    <a:pt x="1499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7496727" y="3904836"/>
              <a:ext cx="222480" cy="193482"/>
            </a:xfrm>
            <a:custGeom>
              <a:avLst/>
              <a:gdLst/>
              <a:ahLst/>
              <a:cxnLst/>
              <a:rect l="l" t="t" r="r" b="b"/>
              <a:pathLst>
                <a:path w="6483" h="5638" extrusionOk="0">
                  <a:moveTo>
                    <a:pt x="3902" y="1"/>
                  </a:moveTo>
                  <a:cubicBezTo>
                    <a:pt x="2291" y="1"/>
                    <a:pt x="483" y="4536"/>
                    <a:pt x="183" y="5455"/>
                  </a:cubicBezTo>
                  <a:lnTo>
                    <a:pt x="0" y="5637"/>
                  </a:lnTo>
                  <a:cubicBezTo>
                    <a:pt x="1667" y="5637"/>
                    <a:pt x="6483" y="3241"/>
                    <a:pt x="4908" y="730"/>
                  </a:cubicBezTo>
                  <a:cubicBezTo>
                    <a:pt x="4594" y="216"/>
                    <a:pt x="4252" y="1"/>
                    <a:pt x="3902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7303069" y="3371016"/>
              <a:ext cx="356284" cy="1085703"/>
            </a:xfrm>
            <a:custGeom>
              <a:avLst/>
              <a:gdLst/>
              <a:ahLst/>
              <a:cxnLst/>
              <a:rect l="l" t="t" r="r" b="b"/>
              <a:pathLst>
                <a:path w="10382" h="31637" extrusionOk="0">
                  <a:moveTo>
                    <a:pt x="487" y="0"/>
                  </a:moveTo>
                  <a:cubicBezTo>
                    <a:pt x="251" y="0"/>
                    <a:pt x="0" y="252"/>
                    <a:pt x="142" y="536"/>
                  </a:cubicBezTo>
                  <a:cubicBezTo>
                    <a:pt x="827" y="1860"/>
                    <a:pt x="1329" y="3320"/>
                    <a:pt x="1969" y="4690"/>
                  </a:cubicBezTo>
                  <a:cubicBezTo>
                    <a:pt x="2699" y="6196"/>
                    <a:pt x="3429" y="7703"/>
                    <a:pt x="4046" y="9255"/>
                  </a:cubicBezTo>
                  <a:cubicBezTo>
                    <a:pt x="5301" y="12542"/>
                    <a:pt x="5210" y="15806"/>
                    <a:pt x="3909" y="19070"/>
                  </a:cubicBezTo>
                  <a:cubicBezTo>
                    <a:pt x="2973" y="21466"/>
                    <a:pt x="2539" y="23749"/>
                    <a:pt x="3703" y="26146"/>
                  </a:cubicBezTo>
                  <a:cubicBezTo>
                    <a:pt x="4844" y="28474"/>
                    <a:pt x="7241" y="30962"/>
                    <a:pt x="9798" y="31624"/>
                  </a:cubicBezTo>
                  <a:cubicBezTo>
                    <a:pt x="9832" y="31633"/>
                    <a:pt x="9864" y="31637"/>
                    <a:pt x="9895" y="31637"/>
                  </a:cubicBezTo>
                  <a:cubicBezTo>
                    <a:pt x="10256" y="31637"/>
                    <a:pt x="10381" y="31067"/>
                    <a:pt x="10003" y="30962"/>
                  </a:cubicBezTo>
                  <a:cubicBezTo>
                    <a:pt x="7173" y="30208"/>
                    <a:pt x="4411" y="27013"/>
                    <a:pt x="3726" y="24228"/>
                  </a:cubicBezTo>
                  <a:cubicBezTo>
                    <a:pt x="3041" y="21329"/>
                    <a:pt x="5187" y="18385"/>
                    <a:pt x="5598" y="15577"/>
                  </a:cubicBezTo>
                  <a:cubicBezTo>
                    <a:pt x="5940" y="13067"/>
                    <a:pt x="5347" y="10624"/>
                    <a:pt x="4411" y="8319"/>
                  </a:cubicBezTo>
                  <a:cubicBezTo>
                    <a:pt x="3931" y="7109"/>
                    <a:pt x="3338" y="5922"/>
                    <a:pt x="2767" y="4736"/>
                  </a:cubicBezTo>
                  <a:cubicBezTo>
                    <a:pt x="2037" y="3252"/>
                    <a:pt x="1489" y="1654"/>
                    <a:pt x="759" y="170"/>
                  </a:cubicBezTo>
                  <a:cubicBezTo>
                    <a:pt x="695" y="51"/>
                    <a:pt x="593" y="0"/>
                    <a:pt x="487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7450157" y="3415767"/>
              <a:ext cx="84833" cy="284732"/>
            </a:xfrm>
            <a:custGeom>
              <a:avLst/>
              <a:gdLst/>
              <a:ahLst/>
              <a:cxnLst/>
              <a:rect l="l" t="t" r="r" b="b"/>
              <a:pathLst>
                <a:path w="2472" h="8297" extrusionOk="0">
                  <a:moveTo>
                    <a:pt x="2037" y="1"/>
                  </a:moveTo>
                  <a:cubicBezTo>
                    <a:pt x="1905" y="1"/>
                    <a:pt x="1786" y="78"/>
                    <a:pt x="1768" y="259"/>
                  </a:cubicBezTo>
                  <a:cubicBezTo>
                    <a:pt x="1403" y="2815"/>
                    <a:pt x="1243" y="5394"/>
                    <a:pt x="125" y="7768"/>
                  </a:cubicBezTo>
                  <a:cubicBezTo>
                    <a:pt x="0" y="8048"/>
                    <a:pt x="236" y="8296"/>
                    <a:pt x="457" y="8296"/>
                  </a:cubicBezTo>
                  <a:cubicBezTo>
                    <a:pt x="560" y="8296"/>
                    <a:pt x="660" y="8242"/>
                    <a:pt x="718" y="8111"/>
                  </a:cubicBezTo>
                  <a:cubicBezTo>
                    <a:pt x="1860" y="5668"/>
                    <a:pt x="2065" y="3066"/>
                    <a:pt x="2430" y="441"/>
                  </a:cubicBezTo>
                  <a:cubicBezTo>
                    <a:pt x="2472" y="180"/>
                    <a:pt x="2238" y="1"/>
                    <a:pt x="2037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7203169" y="3787605"/>
              <a:ext cx="282639" cy="173029"/>
            </a:xfrm>
            <a:custGeom>
              <a:avLst/>
              <a:gdLst/>
              <a:ahLst/>
              <a:cxnLst/>
              <a:rect l="l" t="t" r="r" b="b"/>
              <a:pathLst>
                <a:path w="8236" h="5042" extrusionOk="0">
                  <a:moveTo>
                    <a:pt x="498" y="1"/>
                  </a:moveTo>
                  <a:cubicBezTo>
                    <a:pt x="240" y="1"/>
                    <a:pt x="1" y="340"/>
                    <a:pt x="246" y="585"/>
                  </a:cubicBezTo>
                  <a:cubicBezTo>
                    <a:pt x="2277" y="2731"/>
                    <a:pt x="4651" y="4511"/>
                    <a:pt x="7619" y="5036"/>
                  </a:cubicBezTo>
                  <a:cubicBezTo>
                    <a:pt x="7640" y="5040"/>
                    <a:pt x="7661" y="5041"/>
                    <a:pt x="7681" y="5041"/>
                  </a:cubicBezTo>
                  <a:cubicBezTo>
                    <a:pt x="8071" y="5041"/>
                    <a:pt x="8235" y="4439"/>
                    <a:pt x="7801" y="4374"/>
                  </a:cubicBezTo>
                  <a:cubicBezTo>
                    <a:pt x="4925" y="3872"/>
                    <a:pt x="2711" y="2183"/>
                    <a:pt x="725" y="106"/>
                  </a:cubicBezTo>
                  <a:cubicBezTo>
                    <a:pt x="656" y="32"/>
                    <a:pt x="576" y="1"/>
                    <a:pt x="498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7405818" y="3946739"/>
              <a:ext cx="233942" cy="180167"/>
            </a:xfrm>
            <a:custGeom>
              <a:avLst/>
              <a:gdLst/>
              <a:ahLst/>
              <a:cxnLst/>
              <a:rect l="l" t="t" r="r" b="b"/>
              <a:pathLst>
                <a:path w="6817" h="5250" extrusionOk="0">
                  <a:moveTo>
                    <a:pt x="6338" y="0"/>
                  </a:moveTo>
                  <a:cubicBezTo>
                    <a:pt x="6230" y="0"/>
                    <a:pt x="6121" y="50"/>
                    <a:pt x="6050" y="171"/>
                  </a:cubicBezTo>
                  <a:cubicBezTo>
                    <a:pt x="5031" y="1797"/>
                    <a:pt x="3167" y="4577"/>
                    <a:pt x="948" y="4577"/>
                  </a:cubicBezTo>
                  <a:cubicBezTo>
                    <a:pt x="832" y="4577"/>
                    <a:pt x="714" y="4569"/>
                    <a:pt x="595" y="4553"/>
                  </a:cubicBezTo>
                  <a:cubicBezTo>
                    <a:pt x="574" y="4550"/>
                    <a:pt x="553" y="4548"/>
                    <a:pt x="533" y="4548"/>
                  </a:cubicBezTo>
                  <a:cubicBezTo>
                    <a:pt x="145" y="4548"/>
                    <a:pt x="0" y="5150"/>
                    <a:pt x="412" y="5215"/>
                  </a:cubicBezTo>
                  <a:cubicBezTo>
                    <a:pt x="578" y="5238"/>
                    <a:pt x="741" y="5249"/>
                    <a:pt x="901" y="5249"/>
                  </a:cubicBezTo>
                  <a:cubicBezTo>
                    <a:pt x="3451" y="5249"/>
                    <a:pt x="5441" y="2467"/>
                    <a:pt x="6644" y="513"/>
                  </a:cubicBezTo>
                  <a:cubicBezTo>
                    <a:pt x="6817" y="246"/>
                    <a:pt x="6578" y="0"/>
                    <a:pt x="633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8373560" y="2834004"/>
              <a:ext cx="783331" cy="2259876"/>
            </a:xfrm>
            <a:custGeom>
              <a:avLst/>
              <a:gdLst/>
              <a:ahLst/>
              <a:cxnLst/>
              <a:rect l="l" t="t" r="r" b="b"/>
              <a:pathLst>
                <a:path w="22826" h="65852" extrusionOk="0">
                  <a:moveTo>
                    <a:pt x="1119" y="1"/>
                  </a:moveTo>
                  <a:lnTo>
                    <a:pt x="1073" y="183"/>
                  </a:lnTo>
                  <a:cubicBezTo>
                    <a:pt x="1" y="959"/>
                    <a:pt x="160" y="28030"/>
                    <a:pt x="320" y="33713"/>
                  </a:cubicBezTo>
                  <a:cubicBezTo>
                    <a:pt x="822" y="44624"/>
                    <a:pt x="7807" y="61081"/>
                    <a:pt x="22826" y="65851"/>
                  </a:cubicBezTo>
                  <a:lnTo>
                    <a:pt x="22826" y="16480"/>
                  </a:lnTo>
                  <a:cubicBezTo>
                    <a:pt x="16686" y="9564"/>
                    <a:pt x="9176" y="3333"/>
                    <a:pt x="1119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8491922" y="2992657"/>
              <a:ext cx="666240" cy="1622634"/>
            </a:xfrm>
            <a:custGeom>
              <a:avLst/>
              <a:gdLst/>
              <a:ahLst/>
              <a:cxnLst/>
              <a:rect l="l" t="t" r="r" b="b"/>
              <a:pathLst>
                <a:path w="19414" h="47283" extrusionOk="0">
                  <a:moveTo>
                    <a:pt x="478" y="1"/>
                  </a:moveTo>
                  <a:cubicBezTo>
                    <a:pt x="256" y="1"/>
                    <a:pt x="0" y="252"/>
                    <a:pt x="126" y="536"/>
                  </a:cubicBezTo>
                  <a:cubicBezTo>
                    <a:pt x="2272" y="5444"/>
                    <a:pt x="5559" y="9735"/>
                    <a:pt x="8024" y="14505"/>
                  </a:cubicBezTo>
                  <a:cubicBezTo>
                    <a:pt x="10763" y="19755"/>
                    <a:pt x="12384" y="25644"/>
                    <a:pt x="14278" y="31259"/>
                  </a:cubicBezTo>
                  <a:cubicBezTo>
                    <a:pt x="16081" y="36577"/>
                    <a:pt x="17839" y="41873"/>
                    <a:pt x="19414" y="47282"/>
                  </a:cubicBezTo>
                  <a:lnTo>
                    <a:pt x="19414" y="44863"/>
                  </a:lnTo>
                  <a:cubicBezTo>
                    <a:pt x="17907" y="39887"/>
                    <a:pt x="16264" y="34979"/>
                    <a:pt x="14598" y="30049"/>
                  </a:cubicBezTo>
                  <a:cubicBezTo>
                    <a:pt x="12817" y="24685"/>
                    <a:pt x="11174" y="19207"/>
                    <a:pt x="8617" y="14140"/>
                  </a:cubicBezTo>
                  <a:cubicBezTo>
                    <a:pt x="6221" y="9369"/>
                    <a:pt x="2888" y="5101"/>
                    <a:pt x="720" y="171"/>
                  </a:cubicBezTo>
                  <a:cubicBezTo>
                    <a:pt x="671" y="51"/>
                    <a:pt x="578" y="1"/>
                    <a:pt x="478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8454481" y="3142456"/>
              <a:ext cx="297945" cy="245885"/>
            </a:xfrm>
            <a:custGeom>
              <a:avLst/>
              <a:gdLst/>
              <a:ahLst/>
              <a:cxnLst/>
              <a:rect l="l" t="t" r="r" b="b"/>
              <a:pathLst>
                <a:path w="8682" h="7165" extrusionOk="0">
                  <a:moveTo>
                    <a:pt x="8339" y="0"/>
                  </a:moveTo>
                  <a:cubicBezTo>
                    <a:pt x="8162" y="0"/>
                    <a:pt x="7974" y="108"/>
                    <a:pt x="7951" y="325"/>
                  </a:cubicBezTo>
                  <a:cubicBezTo>
                    <a:pt x="7791" y="2334"/>
                    <a:pt x="7494" y="4320"/>
                    <a:pt x="7449" y="6328"/>
                  </a:cubicBezTo>
                  <a:cubicBezTo>
                    <a:pt x="7586" y="6374"/>
                    <a:pt x="7723" y="6442"/>
                    <a:pt x="7882" y="6488"/>
                  </a:cubicBezTo>
                  <a:cubicBezTo>
                    <a:pt x="7723" y="6602"/>
                    <a:pt x="7586" y="6694"/>
                    <a:pt x="7426" y="6808"/>
                  </a:cubicBezTo>
                  <a:cubicBezTo>
                    <a:pt x="7426" y="6648"/>
                    <a:pt x="7449" y="6488"/>
                    <a:pt x="7449" y="6328"/>
                  </a:cubicBezTo>
                  <a:cubicBezTo>
                    <a:pt x="5052" y="5484"/>
                    <a:pt x="2747" y="4434"/>
                    <a:pt x="647" y="3041"/>
                  </a:cubicBezTo>
                  <a:cubicBezTo>
                    <a:pt x="585" y="2999"/>
                    <a:pt x="524" y="2981"/>
                    <a:pt x="467" y="2981"/>
                  </a:cubicBezTo>
                  <a:cubicBezTo>
                    <a:pt x="186" y="2981"/>
                    <a:pt x="1" y="3426"/>
                    <a:pt x="304" y="3635"/>
                  </a:cubicBezTo>
                  <a:cubicBezTo>
                    <a:pt x="2587" y="5141"/>
                    <a:pt x="5098" y="6283"/>
                    <a:pt x="7677" y="7150"/>
                  </a:cubicBezTo>
                  <a:cubicBezTo>
                    <a:pt x="7710" y="7160"/>
                    <a:pt x="7743" y="7165"/>
                    <a:pt x="7776" y="7165"/>
                  </a:cubicBezTo>
                  <a:cubicBezTo>
                    <a:pt x="7967" y="7165"/>
                    <a:pt x="8134" y="7003"/>
                    <a:pt x="8134" y="6808"/>
                  </a:cubicBezTo>
                  <a:cubicBezTo>
                    <a:pt x="8134" y="4639"/>
                    <a:pt x="8476" y="2494"/>
                    <a:pt x="8659" y="325"/>
                  </a:cubicBezTo>
                  <a:cubicBezTo>
                    <a:pt x="8681" y="108"/>
                    <a:pt x="8516" y="0"/>
                    <a:pt x="833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8709294" y="3359622"/>
              <a:ext cx="15717" cy="16472"/>
            </a:xfrm>
            <a:custGeom>
              <a:avLst/>
              <a:gdLst/>
              <a:ahLst/>
              <a:cxnLst/>
              <a:rect l="l" t="t" r="r" b="b"/>
              <a:pathLst>
                <a:path w="458" h="480" extrusionOk="0">
                  <a:moveTo>
                    <a:pt x="24" y="0"/>
                  </a:moveTo>
                  <a:cubicBezTo>
                    <a:pt x="24" y="160"/>
                    <a:pt x="1" y="320"/>
                    <a:pt x="1" y="480"/>
                  </a:cubicBezTo>
                  <a:cubicBezTo>
                    <a:pt x="161" y="366"/>
                    <a:pt x="298" y="274"/>
                    <a:pt x="457" y="160"/>
                  </a:cubicBezTo>
                  <a:cubicBezTo>
                    <a:pt x="298" y="114"/>
                    <a:pt x="161" y="46"/>
                    <a:pt x="2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8841694" y="3614195"/>
              <a:ext cx="17262" cy="13350"/>
            </a:xfrm>
            <a:custGeom>
              <a:avLst/>
              <a:gdLst/>
              <a:ahLst/>
              <a:cxnLst/>
              <a:rect l="l" t="t" r="r" b="b"/>
              <a:pathLst>
                <a:path w="503" h="389" extrusionOk="0">
                  <a:moveTo>
                    <a:pt x="69" y="1"/>
                  </a:moveTo>
                  <a:cubicBezTo>
                    <a:pt x="46" y="137"/>
                    <a:pt x="23" y="252"/>
                    <a:pt x="0" y="389"/>
                  </a:cubicBezTo>
                  <a:cubicBezTo>
                    <a:pt x="160" y="320"/>
                    <a:pt x="320" y="252"/>
                    <a:pt x="503" y="183"/>
                  </a:cubicBezTo>
                  <a:cubicBezTo>
                    <a:pt x="366" y="115"/>
                    <a:pt x="229" y="69"/>
                    <a:pt x="69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8457604" y="3369128"/>
              <a:ext cx="456800" cy="273064"/>
            </a:xfrm>
            <a:custGeom>
              <a:avLst/>
              <a:gdLst/>
              <a:ahLst/>
              <a:cxnLst/>
              <a:rect l="l" t="t" r="r" b="b"/>
              <a:pathLst>
                <a:path w="13311" h="7957" extrusionOk="0">
                  <a:moveTo>
                    <a:pt x="12884" y="0"/>
                  </a:moveTo>
                  <a:cubicBezTo>
                    <a:pt x="12749" y="0"/>
                    <a:pt x="12621" y="75"/>
                    <a:pt x="12585" y="248"/>
                  </a:cubicBezTo>
                  <a:cubicBezTo>
                    <a:pt x="12197" y="2554"/>
                    <a:pt x="11809" y="4859"/>
                    <a:pt x="11261" y="7142"/>
                  </a:cubicBezTo>
                  <a:cubicBezTo>
                    <a:pt x="11421" y="7210"/>
                    <a:pt x="11558" y="7256"/>
                    <a:pt x="11695" y="7324"/>
                  </a:cubicBezTo>
                  <a:cubicBezTo>
                    <a:pt x="11512" y="7393"/>
                    <a:pt x="11352" y="7461"/>
                    <a:pt x="11192" y="7530"/>
                  </a:cubicBezTo>
                  <a:cubicBezTo>
                    <a:pt x="11215" y="7393"/>
                    <a:pt x="11238" y="7278"/>
                    <a:pt x="11261" y="7142"/>
                  </a:cubicBezTo>
                  <a:cubicBezTo>
                    <a:pt x="7700" y="5635"/>
                    <a:pt x="3980" y="4494"/>
                    <a:pt x="670" y="2462"/>
                  </a:cubicBezTo>
                  <a:cubicBezTo>
                    <a:pt x="609" y="2427"/>
                    <a:pt x="550" y="2411"/>
                    <a:pt x="494" y="2411"/>
                  </a:cubicBezTo>
                  <a:cubicBezTo>
                    <a:pt x="193" y="2411"/>
                    <a:pt x="0" y="2863"/>
                    <a:pt x="328" y="3056"/>
                  </a:cubicBezTo>
                  <a:cubicBezTo>
                    <a:pt x="3751" y="5179"/>
                    <a:pt x="7655" y="6343"/>
                    <a:pt x="11352" y="7918"/>
                  </a:cubicBezTo>
                  <a:cubicBezTo>
                    <a:pt x="11404" y="7944"/>
                    <a:pt x="11462" y="7957"/>
                    <a:pt x="11520" y="7957"/>
                  </a:cubicBezTo>
                  <a:cubicBezTo>
                    <a:pt x="11663" y="7957"/>
                    <a:pt x="11805" y="7875"/>
                    <a:pt x="11854" y="7712"/>
                  </a:cubicBezTo>
                  <a:cubicBezTo>
                    <a:pt x="12425" y="5315"/>
                    <a:pt x="12859" y="2873"/>
                    <a:pt x="13270" y="431"/>
                  </a:cubicBezTo>
                  <a:cubicBezTo>
                    <a:pt x="13311" y="170"/>
                    <a:pt x="13088" y="0"/>
                    <a:pt x="1288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8947429" y="3904802"/>
              <a:ext cx="14928" cy="11016"/>
            </a:xfrm>
            <a:custGeom>
              <a:avLst/>
              <a:gdLst/>
              <a:ahLst/>
              <a:cxnLst/>
              <a:rect l="l" t="t" r="r" b="b"/>
              <a:pathLst>
                <a:path w="435" h="321" extrusionOk="0">
                  <a:moveTo>
                    <a:pt x="115" y="1"/>
                  </a:moveTo>
                  <a:cubicBezTo>
                    <a:pt x="92" y="115"/>
                    <a:pt x="47" y="206"/>
                    <a:pt x="1" y="320"/>
                  </a:cubicBezTo>
                  <a:cubicBezTo>
                    <a:pt x="138" y="252"/>
                    <a:pt x="298" y="160"/>
                    <a:pt x="435" y="92"/>
                  </a:cubicBezTo>
                  <a:cubicBezTo>
                    <a:pt x="320" y="69"/>
                    <a:pt x="229" y="23"/>
                    <a:pt x="11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8441989" y="3546142"/>
              <a:ext cx="642389" cy="385145"/>
            </a:xfrm>
            <a:custGeom>
              <a:avLst/>
              <a:gdLst/>
              <a:ahLst/>
              <a:cxnLst/>
              <a:rect l="l" t="t" r="r" b="b"/>
              <a:pathLst>
                <a:path w="18719" h="11223" extrusionOk="0">
                  <a:moveTo>
                    <a:pt x="18297" y="1"/>
                  </a:moveTo>
                  <a:cubicBezTo>
                    <a:pt x="18165" y="1"/>
                    <a:pt x="18043" y="76"/>
                    <a:pt x="18016" y="249"/>
                  </a:cubicBezTo>
                  <a:cubicBezTo>
                    <a:pt x="17377" y="3764"/>
                    <a:pt x="16007" y="7074"/>
                    <a:pt x="14843" y="10452"/>
                  </a:cubicBezTo>
                  <a:cubicBezTo>
                    <a:pt x="14957" y="10474"/>
                    <a:pt x="15048" y="10520"/>
                    <a:pt x="15163" y="10543"/>
                  </a:cubicBezTo>
                  <a:cubicBezTo>
                    <a:pt x="15026" y="10611"/>
                    <a:pt x="14866" y="10703"/>
                    <a:pt x="14729" y="10771"/>
                  </a:cubicBezTo>
                  <a:cubicBezTo>
                    <a:pt x="14775" y="10657"/>
                    <a:pt x="14820" y="10566"/>
                    <a:pt x="14843" y="10452"/>
                  </a:cubicBezTo>
                  <a:cubicBezTo>
                    <a:pt x="9913" y="8922"/>
                    <a:pt x="5553" y="5978"/>
                    <a:pt x="577" y="4517"/>
                  </a:cubicBezTo>
                  <a:cubicBezTo>
                    <a:pt x="538" y="4505"/>
                    <a:pt x="501" y="4499"/>
                    <a:pt x="466" y="4499"/>
                  </a:cubicBezTo>
                  <a:cubicBezTo>
                    <a:pt x="116" y="4499"/>
                    <a:pt x="0" y="5075"/>
                    <a:pt x="395" y="5179"/>
                  </a:cubicBezTo>
                  <a:cubicBezTo>
                    <a:pt x="5462" y="6663"/>
                    <a:pt x="9890" y="9721"/>
                    <a:pt x="14980" y="11205"/>
                  </a:cubicBezTo>
                  <a:cubicBezTo>
                    <a:pt x="15013" y="11217"/>
                    <a:pt x="15046" y="11223"/>
                    <a:pt x="15078" y="11223"/>
                  </a:cubicBezTo>
                  <a:cubicBezTo>
                    <a:pt x="15224" y="11223"/>
                    <a:pt x="15353" y="11107"/>
                    <a:pt x="15391" y="10977"/>
                  </a:cubicBezTo>
                  <a:cubicBezTo>
                    <a:pt x="16578" y="7484"/>
                    <a:pt x="18016" y="4083"/>
                    <a:pt x="18678" y="431"/>
                  </a:cubicBezTo>
                  <a:cubicBezTo>
                    <a:pt x="18719" y="171"/>
                    <a:pt x="18496" y="1"/>
                    <a:pt x="1829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8502904" y="3933801"/>
              <a:ext cx="655258" cy="249660"/>
            </a:xfrm>
            <a:custGeom>
              <a:avLst/>
              <a:gdLst/>
              <a:ahLst/>
              <a:cxnLst/>
              <a:rect l="l" t="t" r="r" b="b"/>
              <a:pathLst>
                <a:path w="19094" h="7275" extrusionOk="0">
                  <a:moveTo>
                    <a:pt x="19094" y="0"/>
                  </a:moveTo>
                  <a:cubicBezTo>
                    <a:pt x="18660" y="845"/>
                    <a:pt x="18226" y="1712"/>
                    <a:pt x="17861" y="2579"/>
                  </a:cubicBezTo>
                  <a:cubicBezTo>
                    <a:pt x="17099" y="4405"/>
                    <a:pt x="16478" y="6494"/>
                    <a:pt x="14480" y="6494"/>
                  </a:cubicBezTo>
                  <a:cubicBezTo>
                    <a:pt x="14204" y="6494"/>
                    <a:pt x="13902" y="6454"/>
                    <a:pt x="13570" y="6368"/>
                  </a:cubicBezTo>
                  <a:cubicBezTo>
                    <a:pt x="11539" y="5843"/>
                    <a:pt x="9781" y="4588"/>
                    <a:pt x="7841" y="3835"/>
                  </a:cubicBezTo>
                  <a:cubicBezTo>
                    <a:pt x="5399" y="2853"/>
                    <a:pt x="2934" y="1872"/>
                    <a:pt x="674" y="502"/>
                  </a:cubicBezTo>
                  <a:cubicBezTo>
                    <a:pt x="613" y="467"/>
                    <a:pt x="554" y="451"/>
                    <a:pt x="498" y="451"/>
                  </a:cubicBezTo>
                  <a:cubicBezTo>
                    <a:pt x="196" y="451"/>
                    <a:pt x="0" y="907"/>
                    <a:pt x="309" y="1119"/>
                  </a:cubicBezTo>
                  <a:cubicBezTo>
                    <a:pt x="2819" y="2625"/>
                    <a:pt x="5558" y="3538"/>
                    <a:pt x="8206" y="4748"/>
                  </a:cubicBezTo>
                  <a:cubicBezTo>
                    <a:pt x="10238" y="5661"/>
                    <a:pt x="12223" y="6985"/>
                    <a:pt x="14483" y="7259"/>
                  </a:cubicBezTo>
                  <a:cubicBezTo>
                    <a:pt x="14582" y="7269"/>
                    <a:pt x="14678" y="7275"/>
                    <a:pt x="14772" y="7275"/>
                  </a:cubicBezTo>
                  <a:cubicBezTo>
                    <a:pt x="16455" y="7275"/>
                    <a:pt x="17346" y="5585"/>
                    <a:pt x="17930" y="4223"/>
                  </a:cubicBezTo>
                  <a:cubicBezTo>
                    <a:pt x="18295" y="3378"/>
                    <a:pt x="18683" y="2557"/>
                    <a:pt x="19094" y="1735"/>
                  </a:cubicBezTo>
                  <a:lnTo>
                    <a:pt x="19094" y="0"/>
                  </a:ln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8525094" y="4259653"/>
              <a:ext cx="617852" cy="242556"/>
            </a:xfrm>
            <a:custGeom>
              <a:avLst/>
              <a:gdLst/>
              <a:ahLst/>
              <a:cxnLst/>
              <a:rect l="l" t="t" r="r" b="b"/>
              <a:pathLst>
                <a:path w="18004" h="7068" extrusionOk="0">
                  <a:moveTo>
                    <a:pt x="537" y="1"/>
                  </a:moveTo>
                  <a:cubicBezTo>
                    <a:pt x="251" y="1"/>
                    <a:pt x="0" y="356"/>
                    <a:pt x="269" y="571"/>
                  </a:cubicBezTo>
                  <a:cubicBezTo>
                    <a:pt x="2277" y="2237"/>
                    <a:pt x="4879" y="2740"/>
                    <a:pt x="7322" y="3470"/>
                  </a:cubicBezTo>
                  <a:cubicBezTo>
                    <a:pt x="10700" y="4474"/>
                    <a:pt x="13850" y="6026"/>
                    <a:pt x="17205" y="7053"/>
                  </a:cubicBezTo>
                  <a:cubicBezTo>
                    <a:pt x="17238" y="7063"/>
                    <a:pt x="17271" y="7068"/>
                    <a:pt x="17302" y="7068"/>
                  </a:cubicBezTo>
                  <a:cubicBezTo>
                    <a:pt x="17420" y="7068"/>
                    <a:pt x="17521" y="7002"/>
                    <a:pt x="17593" y="6894"/>
                  </a:cubicBezTo>
                  <a:cubicBezTo>
                    <a:pt x="17730" y="6711"/>
                    <a:pt x="17867" y="6506"/>
                    <a:pt x="18004" y="6323"/>
                  </a:cubicBezTo>
                  <a:lnTo>
                    <a:pt x="18004" y="5068"/>
                  </a:lnTo>
                  <a:cubicBezTo>
                    <a:pt x="17798" y="5364"/>
                    <a:pt x="17616" y="5661"/>
                    <a:pt x="17410" y="5958"/>
                  </a:cubicBezTo>
                  <a:cubicBezTo>
                    <a:pt x="17273" y="6153"/>
                    <a:pt x="17090" y="6225"/>
                    <a:pt x="16884" y="6225"/>
                  </a:cubicBezTo>
                  <a:cubicBezTo>
                    <a:pt x="16442" y="6225"/>
                    <a:pt x="15898" y="5893"/>
                    <a:pt x="15493" y="5752"/>
                  </a:cubicBezTo>
                  <a:cubicBezTo>
                    <a:pt x="12937" y="4817"/>
                    <a:pt x="10449" y="3767"/>
                    <a:pt x="7869" y="2899"/>
                  </a:cubicBezTo>
                  <a:cubicBezTo>
                    <a:pt x="5450" y="2123"/>
                    <a:pt x="2779" y="1735"/>
                    <a:pt x="771" y="92"/>
                  </a:cubicBezTo>
                  <a:cubicBezTo>
                    <a:pt x="697" y="28"/>
                    <a:pt x="616" y="1"/>
                    <a:pt x="53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8631152" y="4603247"/>
              <a:ext cx="527014" cy="206317"/>
            </a:xfrm>
            <a:custGeom>
              <a:avLst/>
              <a:gdLst/>
              <a:ahLst/>
              <a:cxnLst/>
              <a:rect l="l" t="t" r="r" b="b"/>
              <a:pathLst>
                <a:path w="15357" h="6012" extrusionOk="0">
                  <a:moveTo>
                    <a:pt x="509" y="0"/>
                  </a:moveTo>
                  <a:cubicBezTo>
                    <a:pt x="134" y="0"/>
                    <a:pt x="0" y="585"/>
                    <a:pt x="406" y="671"/>
                  </a:cubicBezTo>
                  <a:cubicBezTo>
                    <a:pt x="5588" y="1926"/>
                    <a:pt x="10358" y="4254"/>
                    <a:pt x="15357" y="6012"/>
                  </a:cubicBezTo>
                  <a:lnTo>
                    <a:pt x="15357" y="5304"/>
                  </a:lnTo>
                  <a:cubicBezTo>
                    <a:pt x="15220" y="5236"/>
                    <a:pt x="15083" y="5190"/>
                    <a:pt x="14946" y="5144"/>
                  </a:cubicBezTo>
                  <a:cubicBezTo>
                    <a:pt x="10153" y="3433"/>
                    <a:pt x="5565" y="1218"/>
                    <a:pt x="589" y="9"/>
                  </a:cubicBezTo>
                  <a:cubicBezTo>
                    <a:pt x="561" y="3"/>
                    <a:pt x="534" y="0"/>
                    <a:pt x="50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8573497" y="2693402"/>
              <a:ext cx="584667" cy="789200"/>
            </a:xfrm>
            <a:custGeom>
              <a:avLst/>
              <a:gdLst/>
              <a:ahLst/>
              <a:cxnLst/>
              <a:rect l="l" t="t" r="r" b="b"/>
              <a:pathLst>
                <a:path w="17037" h="22997" extrusionOk="0">
                  <a:moveTo>
                    <a:pt x="14644" y="0"/>
                  </a:moveTo>
                  <a:cubicBezTo>
                    <a:pt x="13751" y="0"/>
                    <a:pt x="13058" y="1050"/>
                    <a:pt x="13179" y="3116"/>
                  </a:cubicBezTo>
                  <a:cubicBezTo>
                    <a:pt x="13385" y="5604"/>
                    <a:pt x="15371" y="9507"/>
                    <a:pt x="15097" y="11927"/>
                  </a:cubicBezTo>
                  <a:cubicBezTo>
                    <a:pt x="13887" y="9393"/>
                    <a:pt x="11924" y="6677"/>
                    <a:pt x="10760" y="4874"/>
                  </a:cubicBezTo>
                  <a:cubicBezTo>
                    <a:pt x="10164" y="4056"/>
                    <a:pt x="8476" y="1436"/>
                    <a:pt x="7363" y="1436"/>
                  </a:cubicBezTo>
                  <a:cubicBezTo>
                    <a:pt x="6984" y="1436"/>
                    <a:pt x="6671" y="1740"/>
                    <a:pt x="6492" y="2523"/>
                  </a:cubicBezTo>
                  <a:cubicBezTo>
                    <a:pt x="5989" y="4303"/>
                    <a:pt x="7542" y="6106"/>
                    <a:pt x="8455" y="7658"/>
                  </a:cubicBezTo>
                  <a:cubicBezTo>
                    <a:pt x="9550" y="9644"/>
                    <a:pt x="11787" y="12338"/>
                    <a:pt x="12609" y="14346"/>
                  </a:cubicBezTo>
                  <a:cubicBezTo>
                    <a:pt x="10783" y="12840"/>
                    <a:pt x="8706" y="11630"/>
                    <a:pt x="6788" y="10215"/>
                  </a:cubicBezTo>
                  <a:cubicBezTo>
                    <a:pt x="5989" y="9607"/>
                    <a:pt x="4186" y="7704"/>
                    <a:pt x="2856" y="7704"/>
                  </a:cubicBezTo>
                  <a:cubicBezTo>
                    <a:pt x="2439" y="7704"/>
                    <a:pt x="2068" y="7891"/>
                    <a:pt x="1790" y="8366"/>
                  </a:cubicBezTo>
                  <a:cubicBezTo>
                    <a:pt x="329" y="10922"/>
                    <a:pt x="9002" y="15054"/>
                    <a:pt x="10783" y="17473"/>
                  </a:cubicBezTo>
                  <a:cubicBezTo>
                    <a:pt x="8044" y="16195"/>
                    <a:pt x="5510" y="15556"/>
                    <a:pt x="3068" y="14711"/>
                  </a:cubicBezTo>
                  <a:cubicBezTo>
                    <a:pt x="2567" y="14589"/>
                    <a:pt x="1715" y="14317"/>
                    <a:pt x="1040" y="14317"/>
                  </a:cubicBezTo>
                  <a:cubicBezTo>
                    <a:pt x="453" y="14317"/>
                    <a:pt x="0" y="14523"/>
                    <a:pt x="32" y="15213"/>
                  </a:cubicBezTo>
                  <a:cubicBezTo>
                    <a:pt x="78" y="16606"/>
                    <a:pt x="2794" y="17519"/>
                    <a:pt x="3753" y="17930"/>
                  </a:cubicBezTo>
                  <a:cubicBezTo>
                    <a:pt x="8112" y="19756"/>
                    <a:pt x="12632" y="21194"/>
                    <a:pt x="17037" y="22997"/>
                  </a:cubicBezTo>
                  <a:lnTo>
                    <a:pt x="17037" y="2454"/>
                  </a:lnTo>
                  <a:cubicBezTo>
                    <a:pt x="16364" y="810"/>
                    <a:pt x="15427" y="0"/>
                    <a:pt x="14644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8839429" y="2820311"/>
              <a:ext cx="318741" cy="533843"/>
            </a:xfrm>
            <a:custGeom>
              <a:avLst/>
              <a:gdLst/>
              <a:ahLst/>
              <a:cxnLst/>
              <a:rect l="l" t="t" r="r" b="b"/>
              <a:pathLst>
                <a:path w="9288" h="15556" extrusionOk="0">
                  <a:moveTo>
                    <a:pt x="475" y="1"/>
                  </a:moveTo>
                  <a:cubicBezTo>
                    <a:pt x="233" y="1"/>
                    <a:pt x="0" y="246"/>
                    <a:pt x="158" y="514"/>
                  </a:cubicBezTo>
                  <a:cubicBezTo>
                    <a:pt x="2417" y="4166"/>
                    <a:pt x="4540" y="7863"/>
                    <a:pt x="6891" y="11447"/>
                  </a:cubicBezTo>
                  <a:cubicBezTo>
                    <a:pt x="7736" y="12748"/>
                    <a:pt x="8557" y="14140"/>
                    <a:pt x="9288" y="15556"/>
                  </a:cubicBezTo>
                  <a:lnTo>
                    <a:pt x="9288" y="14049"/>
                  </a:lnTo>
                  <a:cubicBezTo>
                    <a:pt x="8626" y="12885"/>
                    <a:pt x="7918" y="11744"/>
                    <a:pt x="7188" y="10648"/>
                  </a:cubicBezTo>
                  <a:cubicBezTo>
                    <a:pt x="4951" y="7224"/>
                    <a:pt x="2920" y="3664"/>
                    <a:pt x="774" y="171"/>
                  </a:cubicBezTo>
                  <a:cubicBezTo>
                    <a:pt x="696" y="51"/>
                    <a:pt x="585" y="1"/>
                    <a:pt x="475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8686781" y="3023612"/>
              <a:ext cx="471385" cy="401034"/>
            </a:xfrm>
            <a:custGeom>
              <a:avLst/>
              <a:gdLst/>
              <a:ahLst/>
              <a:cxnLst/>
              <a:rect l="l" t="t" r="r" b="b"/>
              <a:pathLst>
                <a:path w="13736" h="11686" extrusionOk="0">
                  <a:moveTo>
                    <a:pt x="518" y="0"/>
                  </a:moveTo>
                  <a:cubicBezTo>
                    <a:pt x="238" y="0"/>
                    <a:pt x="0" y="360"/>
                    <a:pt x="269" y="593"/>
                  </a:cubicBezTo>
                  <a:cubicBezTo>
                    <a:pt x="2894" y="2852"/>
                    <a:pt x="5633" y="4998"/>
                    <a:pt x="8463" y="7007"/>
                  </a:cubicBezTo>
                  <a:cubicBezTo>
                    <a:pt x="10449" y="8422"/>
                    <a:pt x="12115" y="9997"/>
                    <a:pt x="13736" y="11686"/>
                  </a:cubicBezTo>
                  <a:lnTo>
                    <a:pt x="13736" y="10613"/>
                  </a:lnTo>
                  <a:cubicBezTo>
                    <a:pt x="12595" y="9403"/>
                    <a:pt x="11431" y="8285"/>
                    <a:pt x="10061" y="7303"/>
                  </a:cubicBezTo>
                  <a:cubicBezTo>
                    <a:pt x="6888" y="4975"/>
                    <a:pt x="3738" y="2670"/>
                    <a:pt x="748" y="91"/>
                  </a:cubicBezTo>
                  <a:cubicBezTo>
                    <a:pt x="675" y="27"/>
                    <a:pt x="595" y="0"/>
                    <a:pt x="518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8618831" y="3223653"/>
              <a:ext cx="539334" cy="240943"/>
            </a:xfrm>
            <a:custGeom>
              <a:avLst/>
              <a:gdLst/>
              <a:ahLst/>
              <a:cxnLst/>
              <a:rect l="l" t="t" r="r" b="b"/>
              <a:pathLst>
                <a:path w="15716" h="7021" extrusionOk="0">
                  <a:moveTo>
                    <a:pt x="485" y="0"/>
                  </a:moveTo>
                  <a:cubicBezTo>
                    <a:pt x="124" y="0"/>
                    <a:pt x="1" y="570"/>
                    <a:pt x="400" y="675"/>
                  </a:cubicBezTo>
                  <a:cubicBezTo>
                    <a:pt x="3436" y="1429"/>
                    <a:pt x="6175" y="2912"/>
                    <a:pt x="9074" y="4054"/>
                  </a:cubicBezTo>
                  <a:cubicBezTo>
                    <a:pt x="11379" y="4944"/>
                    <a:pt x="13616" y="5811"/>
                    <a:pt x="15716" y="7021"/>
                  </a:cubicBezTo>
                  <a:lnTo>
                    <a:pt x="15716" y="6222"/>
                  </a:lnTo>
                  <a:cubicBezTo>
                    <a:pt x="13958" y="5218"/>
                    <a:pt x="12087" y="4419"/>
                    <a:pt x="10169" y="3711"/>
                  </a:cubicBezTo>
                  <a:cubicBezTo>
                    <a:pt x="6951" y="2524"/>
                    <a:pt x="3915" y="835"/>
                    <a:pt x="583" y="14"/>
                  </a:cubicBezTo>
                  <a:cubicBezTo>
                    <a:pt x="548" y="5"/>
                    <a:pt x="516" y="0"/>
                    <a:pt x="485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9061606" y="2774358"/>
              <a:ext cx="96569" cy="412153"/>
            </a:xfrm>
            <a:custGeom>
              <a:avLst/>
              <a:gdLst/>
              <a:ahLst/>
              <a:cxnLst/>
              <a:rect l="l" t="t" r="r" b="b"/>
              <a:pathLst>
                <a:path w="2814" h="12010" extrusionOk="0">
                  <a:moveTo>
                    <a:pt x="418" y="1"/>
                  </a:moveTo>
                  <a:cubicBezTo>
                    <a:pt x="206" y="1"/>
                    <a:pt x="1" y="166"/>
                    <a:pt x="98" y="415"/>
                  </a:cubicBezTo>
                  <a:cubicBezTo>
                    <a:pt x="1262" y="3473"/>
                    <a:pt x="1741" y="6897"/>
                    <a:pt x="2426" y="10093"/>
                  </a:cubicBezTo>
                  <a:cubicBezTo>
                    <a:pt x="2563" y="10732"/>
                    <a:pt x="2677" y="11371"/>
                    <a:pt x="2814" y="12010"/>
                  </a:cubicBezTo>
                  <a:lnTo>
                    <a:pt x="2814" y="8677"/>
                  </a:lnTo>
                  <a:cubicBezTo>
                    <a:pt x="2586" y="7650"/>
                    <a:pt x="2335" y="6623"/>
                    <a:pt x="2129" y="5596"/>
                  </a:cubicBezTo>
                  <a:cubicBezTo>
                    <a:pt x="1764" y="3770"/>
                    <a:pt x="1422" y="1967"/>
                    <a:pt x="760" y="232"/>
                  </a:cubicBezTo>
                  <a:cubicBezTo>
                    <a:pt x="697" y="70"/>
                    <a:pt x="556" y="1"/>
                    <a:pt x="418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6693851" y="4312469"/>
              <a:ext cx="891397" cy="675677"/>
            </a:xfrm>
            <a:custGeom>
              <a:avLst/>
              <a:gdLst/>
              <a:ahLst/>
              <a:cxnLst/>
              <a:rect l="l" t="t" r="r" b="b"/>
              <a:pathLst>
                <a:path w="25975" h="19689" extrusionOk="0">
                  <a:moveTo>
                    <a:pt x="7300" y="1"/>
                  </a:moveTo>
                  <a:cubicBezTo>
                    <a:pt x="5044" y="1"/>
                    <a:pt x="8279" y="4954"/>
                    <a:pt x="8559" y="6222"/>
                  </a:cubicBezTo>
                  <a:cubicBezTo>
                    <a:pt x="6796" y="4606"/>
                    <a:pt x="2825" y="2102"/>
                    <a:pt x="1058" y="2102"/>
                  </a:cubicBezTo>
                  <a:cubicBezTo>
                    <a:pt x="355" y="2102"/>
                    <a:pt x="0" y="2499"/>
                    <a:pt x="273" y="3506"/>
                  </a:cubicBezTo>
                  <a:cubicBezTo>
                    <a:pt x="1072" y="6291"/>
                    <a:pt x="5363" y="8664"/>
                    <a:pt x="7783" y="10696"/>
                  </a:cubicBezTo>
                  <a:cubicBezTo>
                    <a:pt x="6094" y="11221"/>
                    <a:pt x="319" y="10878"/>
                    <a:pt x="3378" y="13412"/>
                  </a:cubicBezTo>
                  <a:cubicBezTo>
                    <a:pt x="5295" y="15033"/>
                    <a:pt x="9837" y="14485"/>
                    <a:pt x="11640" y="16014"/>
                  </a:cubicBezTo>
                  <a:cubicBezTo>
                    <a:pt x="10887" y="16197"/>
                    <a:pt x="7600" y="16562"/>
                    <a:pt x="7440" y="17521"/>
                  </a:cubicBezTo>
                  <a:cubicBezTo>
                    <a:pt x="7052" y="19164"/>
                    <a:pt x="11549" y="19552"/>
                    <a:pt x="12576" y="19552"/>
                  </a:cubicBezTo>
                  <a:cubicBezTo>
                    <a:pt x="13609" y="19627"/>
                    <a:pt x="14860" y="19649"/>
                    <a:pt x="16216" y="19649"/>
                  </a:cubicBezTo>
                  <a:cubicBezTo>
                    <a:pt x="18120" y="19649"/>
                    <a:pt x="20229" y="19606"/>
                    <a:pt x="22227" y="19606"/>
                  </a:cubicBezTo>
                  <a:cubicBezTo>
                    <a:pt x="23557" y="19606"/>
                    <a:pt x="24837" y="19625"/>
                    <a:pt x="25975" y="19689"/>
                  </a:cubicBezTo>
                  <a:cubicBezTo>
                    <a:pt x="25084" y="17543"/>
                    <a:pt x="24514" y="14576"/>
                    <a:pt x="24103" y="12202"/>
                  </a:cubicBezTo>
                  <a:cubicBezTo>
                    <a:pt x="23943" y="10947"/>
                    <a:pt x="23464" y="7295"/>
                    <a:pt x="22596" y="6336"/>
                  </a:cubicBezTo>
                  <a:cubicBezTo>
                    <a:pt x="22205" y="5940"/>
                    <a:pt x="21880" y="5777"/>
                    <a:pt x="21600" y="5777"/>
                  </a:cubicBezTo>
                  <a:cubicBezTo>
                    <a:pt x="20542" y="5777"/>
                    <a:pt x="20140" y="8103"/>
                    <a:pt x="19310" y="8915"/>
                  </a:cubicBezTo>
                  <a:cubicBezTo>
                    <a:pt x="18283" y="6176"/>
                    <a:pt x="17780" y="4601"/>
                    <a:pt x="16434" y="2707"/>
                  </a:cubicBezTo>
                  <a:cubicBezTo>
                    <a:pt x="15815" y="1739"/>
                    <a:pt x="15368" y="1351"/>
                    <a:pt x="15042" y="1351"/>
                  </a:cubicBezTo>
                  <a:cubicBezTo>
                    <a:pt x="13961" y="1351"/>
                    <a:pt x="14214" y="5620"/>
                    <a:pt x="13969" y="7181"/>
                  </a:cubicBezTo>
                  <a:cubicBezTo>
                    <a:pt x="12188" y="4487"/>
                    <a:pt x="10339" y="493"/>
                    <a:pt x="7783" y="59"/>
                  </a:cubicBezTo>
                  <a:cubicBezTo>
                    <a:pt x="7600" y="19"/>
                    <a:pt x="7439" y="1"/>
                    <a:pt x="7300" y="1"/>
                  </a:cubicBezTo>
                  <a:close/>
                </a:path>
              </a:pathLst>
            </a:custGeom>
            <a:solidFill>
              <a:srgbClr val="CFD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803224" y="4464704"/>
              <a:ext cx="804917" cy="542731"/>
            </a:xfrm>
            <a:custGeom>
              <a:avLst/>
              <a:gdLst/>
              <a:ahLst/>
              <a:cxnLst/>
              <a:rect l="l" t="t" r="r" b="b"/>
              <a:pathLst>
                <a:path w="23455" h="15815" extrusionOk="0">
                  <a:moveTo>
                    <a:pt x="494" y="0"/>
                  </a:moveTo>
                  <a:cubicBezTo>
                    <a:pt x="193" y="0"/>
                    <a:pt x="0" y="452"/>
                    <a:pt x="328" y="645"/>
                  </a:cubicBezTo>
                  <a:cubicBezTo>
                    <a:pt x="8179" y="5141"/>
                    <a:pt x="15141" y="10962"/>
                    <a:pt x="22788" y="15755"/>
                  </a:cubicBezTo>
                  <a:cubicBezTo>
                    <a:pt x="22851" y="15796"/>
                    <a:pt x="22914" y="15814"/>
                    <a:pt x="22972" y="15814"/>
                  </a:cubicBezTo>
                  <a:cubicBezTo>
                    <a:pt x="23268" y="15814"/>
                    <a:pt x="23454" y="15352"/>
                    <a:pt x="23130" y="15162"/>
                  </a:cubicBezTo>
                  <a:cubicBezTo>
                    <a:pt x="15484" y="10368"/>
                    <a:pt x="8522" y="4525"/>
                    <a:pt x="670" y="51"/>
                  </a:cubicBezTo>
                  <a:cubicBezTo>
                    <a:pt x="609" y="16"/>
                    <a:pt x="550" y="0"/>
                    <a:pt x="494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7166173" y="4704589"/>
              <a:ext cx="17262" cy="14894"/>
            </a:xfrm>
            <a:custGeom>
              <a:avLst/>
              <a:gdLst/>
              <a:ahLst/>
              <a:cxnLst/>
              <a:rect l="l" t="t" r="r" b="b"/>
              <a:pathLst>
                <a:path w="503" h="434" extrusionOk="0">
                  <a:moveTo>
                    <a:pt x="502" y="0"/>
                  </a:moveTo>
                  <a:cubicBezTo>
                    <a:pt x="342" y="0"/>
                    <a:pt x="160" y="23"/>
                    <a:pt x="0" y="23"/>
                  </a:cubicBezTo>
                  <a:cubicBezTo>
                    <a:pt x="46" y="160"/>
                    <a:pt x="114" y="297"/>
                    <a:pt x="183" y="434"/>
                  </a:cubicBezTo>
                  <a:cubicBezTo>
                    <a:pt x="274" y="297"/>
                    <a:pt x="388" y="160"/>
                    <a:pt x="502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6897873" y="4420365"/>
              <a:ext cx="300415" cy="339537"/>
            </a:xfrm>
            <a:custGeom>
              <a:avLst/>
              <a:gdLst/>
              <a:ahLst/>
              <a:cxnLst/>
              <a:rect l="l" t="t" r="r" b="b"/>
              <a:pathLst>
                <a:path w="8754" h="9894" extrusionOk="0">
                  <a:moveTo>
                    <a:pt x="3300" y="1"/>
                  </a:moveTo>
                  <a:cubicBezTo>
                    <a:pt x="3062" y="1"/>
                    <a:pt x="2819" y="250"/>
                    <a:pt x="2979" y="522"/>
                  </a:cubicBezTo>
                  <a:cubicBezTo>
                    <a:pt x="4554" y="3055"/>
                    <a:pt x="6586" y="5543"/>
                    <a:pt x="7818" y="8305"/>
                  </a:cubicBezTo>
                  <a:cubicBezTo>
                    <a:pt x="7978" y="8305"/>
                    <a:pt x="8160" y="8282"/>
                    <a:pt x="8320" y="8282"/>
                  </a:cubicBezTo>
                  <a:cubicBezTo>
                    <a:pt x="8206" y="8442"/>
                    <a:pt x="8092" y="8579"/>
                    <a:pt x="8001" y="8716"/>
                  </a:cubicBezTo>
                  <a:cubicBezTo>
                    <a:pt x="7932" y="8579"/>
                    <a:pt x="7864" y="8442"/>
                    <a:pt x="7818" y="8305"/>
                  </a:cubicBezTo>
                  <a:cubicBezTo>
                    <a:pt x="5307" y="8374"/>
                    <a:pt x="2819" y="8556"/>
                    <a:pt x="400" y="9218"/>
                  </a:cubicBezTo>
                  <a:cubicBezTo>
                    <a:pt x="0" y="9323"/>
                    <a:pt x="124" y="9893"/>
                    <a:pt x="485" y="9893"/>
                  </a:cubicBezTo>
                  <a:cubicBezTo>
                    <a:pt x="516" y="9893"/>
                    <a:pt x="548" y="9889"/>
                    <a:pt x="582" y="9880"/>
                  </a:cubicBezTo>
                  <a:cubicBezTo>
                    <a:pt x="3116" y="9195"/>
                    <a:pt x="5718" y="9035"/>
                    <a:pt x="8320" y="8990"/>
                  </a:cubicBezTo>
                  <a:cubicBezTo>
                    <a:pt x="8526" y="8967"/>
                    <a:pt x="8754" y="8762"/>
                    <a:pt x="8663" y="8533"/>
                  </a:cubicBezTo>
                  <a:cubicBezTo>
                    <a:pt x="7453" y="5543"/>
                    <a:pt x="5284" y="2895"/>
                    <a:pt x="3573" y="156"/>
                  </a:cubicBezTo>
                  <a:cubicBezTo>
                    <a:pt x="3504" y="47"/>
                    <a:pt x="3403" y="1"/>
                    <a:pt x="3300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7097400" y="4512784"/>
              <a:ext cx="225466" cy="320594"/>
            </a:xfrm>
            <a:custGeom>
              <a:avLst/>
              <a:gdLst/>
              <a:ahLst/>
              <a:cxnLst/>
              <a:rect l="l" t="t" r="r" b="b"/>
              <a:pathLst>
                <a:path w="6570" h="9342" extrusionOk="0">
                  <a:moveTo>
                    <a:pt x="4338" y="0"/>
                  </a:moveTo>
                  <a:cubicBezTo>
                    <a:pt x="4133" y="0"/>
                    <a:pt x="3921" y="170"/>
                    <a:pt x="3990" y="431"/>
                  </a:cubicBezTo>
                  <a:cubicBezTo>
                    <a:pt x="4469" y="2462"/>
                    <a:pt x="5177" y="4471"/>
                    <a:pt x="5633" y="6525"/>
                  </a:cubicBezTo>
                  <a:cubicBezTo>
                    <a:pt x="5747" y="7027"/>
                    <a:pt x="5816" y="7552"/>
                    <a:pt x="5862" y="8077"/>
                  </a:cubicBezTo>
                  <a:cubicBezTo>
                    <a:pt x="5862" y="8260"/>
                    <a:pt x="3807" y="8305"/>
                    <a:pt x="3602" y="8328"/>
                  </a:cubicBezTo>
                  <a:cubicBezTo>
                    <a:pt x="2529" y="8374"/>
                    <a:pt x="1479" y="8442"/>
                    <a:pt x="406" y="8671"/>
                  </a:cubicBezTo>
                  <a:cubicBezTo>
                    <a:pt x="1" y="8756"/>
                    <a:pt x="134" y="9341"/>
                    <a:pt x="509" y="9341"/>
                  </a:cubicBezTo>
                  <a:cubicBezTo>
                    <a:pt x="534" y="9341"/>
                    <a:pt x="561" y="9338"/>
                    <a:pt x="589" y="9333"/>
                  </a:cubicBezTo>
                  <a:cubicBezTo>
                    <a:pt x="2483" y="8945"/>
                    <a:pt x="4401" y="9059"/>
                    <a:pt x="6295" y="8785"/>
                  </a:cubicBezTo>
                  <a:cubicBezTo>
                    <a:pt x="6455" y="8762"/>
                    <a:pt x="6569" y="8579"/>
                    <a:pt x="6546" y="8442"/>
                  </a:cubicBezTo>
                  <a:cubicBezTo>
                    <a:pt x="6478" y="5635"/>
                    <a:pt x="5314" y="2941"/>
                    <a:pt x="4652" y="248"/>
                  </a:cubicBezTo>
                  <a:cubicBezTo>
                    <a:pt x="4606" y="75"/>
                    <a:pt x="4474" y="0"/>
                    <a:pt x="433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445009" y="4912146"/>
              <a:ext cx="14139" cy="14928"/>
            </a:xfrm>
            <a:custGeom>
              <a:avLst/>
              <a:gdLst/>
              <a:ahLst/>
              <a:cxnLst/>
              <a:rect l="l" t="t" r="r" b="b"/>
              <a:pathLst>
                <a:path w="412" h="435" extrusionOk="0">
                  <a:moveTo>
                    <a:pt x="1" y="1"/>
                  </a:moveTo>
                  <a:cubicBezTo>
                    <a:pt x="24" y="161"/>
                    <a:pt x="47" y="298"/>
                    <a:pt x="69" y="435"/>
                  </a:cubicBezTo>
                  <a:cubicBezTo>
                    <a:pt x="184" y="275"/>
                    <a:pt x="298" y="138"/>
                    <a:pt x="412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7213155" y="4635747"/>
              <a:ext cx="258514" cy="304636"/>
            </a:xfrm>
            <a:custGeom>
              <a:avLst/>
              <a:gdLst/>
              <a:ahLst/>
              <a:cxnLst/>
              <a:rect l="l" t="t" r="r" b="b"/>
              <a:pathLst>
                <a:path w="7533" h="8877" extrusionOk="0">
                  <a:moveTo>
                    <a:pt x="6120" y="1"/>
                  </a:moveTo>
                  <a:cubicBezTo>
                    <a:pt x="5920" y="1"/>
                    <a:pt x="5689" y="171"/>
                    <a:pt x="5730" y="431"/>
                  </a:cubicBezTo>
                  <a:cubicBezTo>
                    <a:pt x="6072" y="2988"/>
                    <a:pt x="6323" y="5544"/>
                    <a:pt x="6757" y="8055"/>
                  </a:cubicBezTo>
                  <a:lnTo>
                    <a:pt x="7168" y="8055"/>
                  </a:lnTo>
                  <a:cubicBezTo>
                    <a:pt x="7054" y="8192"/>
                    <a:pt x="6940" y="8329"/>
                    <a:pt x="6825" y="8489"/>
                  </a:cubicBezTo>
                  <a:cubicBezTo>
                    <a:pt x="6803" y="8352"/>
                    <a:pt x="6780" y="8215"/>
                    <a:pt x="6757" y="8055"/>
                  </a:cubicBezTo>
                  <a:cubicBezTo>
                    <a:pt x="4657" y="8169"/>
                    <a:pt x="2557" y="8192"/>
                    <a:pt x="457" y="8192"/>
                  </a:cubicBezTo>
                  <a:cubicBezTo>
                    <a:pt x="1" y="8192"/>
                    <a:pt x="1" y="8877"/>
                    <a:pt x="457" y="8877"/>
                  </a:cubicBezTo>
                  <a:cubicBezTo>
                    <a:pt x="2694" y="8877"/>
                    <a:pt x="4931" y="8854"/>
                    <a:pt x="7168" y="8740"/>
                  </a:cubicBezTo>
                  <a:cubicBezTo>
                    <a:pt x="7396" y="8740"/>
                    <a:pt x="7533" y="8534"/>
                    <a:pt x="7487" y="8306"/>
                  </a:cubicBezTo>
                  <a:cubicBezTo>
                    <a:pt x="7008" y="5635"/>
                    <a:pt x="6757" y="2942"/>
                    <a:pt x="6392" y="249"/>
                  </a:cubicBezTo>
                  <a:cubicBezTo>
                    <a:pt x="6373" y="76"/>
                    <a:pt x="6254" y="1"/>
                    <a:pt x="6120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6" name="Google Shape;406;p24"/>
            <p:cNvGrpSpPr/>
            <p:nvPr/>
          </p:nvGrpSpPr>
          <p:grpSpPr>
            <a:xfrm>
              <a:off x="6055204" y="4369368"/>
              <a:ext cx="545279" cy="773107"/>
              <a:chOff x="6055204" y="4369368"/>
              <a:chExt cx="545279" cy="773107"/>
            </a:xfrm>
          </p:grpSpPr>
          <p:sp>
            <p:nvSpPr>
              <p:cNvPr id="407" name="Google Shape;407;p24"/>
              <p:cNvSpPr/>
              <p:nvPr/>
            </p:nvSpPr>
            <p:spPr>
              <a:xfrm>
                <a:off x="6055204" y="4591716"/>
                <a:ext cx="257793" cy="151958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4428" extrusionOk="0">
                    <a:moveTo>
                      <a:pt x="2539" y="0"/>
                    </a:moveTo>
                    <a:cubicBezTo>
                      <a:pt x="1131" y="0"/>
                      <a:pt x="0" y="955"/>
                      <a:pt x="573" y="2673"/>
                    </a:cubicBezTo>
                    <a:cubicBezTo>
                      <a:pt x="981" y="3929"/>
                      <a:pt x="2197" y="4428"/>
                      <a:pt x="3532" y="4428"/>
                    </a:cubicBezTo>
                    <a:cubicBezTo>
                      <a:pt x="5035" y="4428"/>
                      <a:pt x="6689" y="3796"/>
                      <a:pt x="7511" y="2901"/>
                    </a:cubicBezTo>
                    <a:lnTo>
                      <a:pt x="7466" y="2810"/>
                    </a:lnTo>
                    <a:cubicBezTo>
                      <a:pt x="6507" y="1600"/>
                      <a:pt x="5001" y="596"/>
                      <a:pt x="3563" y="162"/>
                    </a:cubicBezTo>
                    <a:cubicBezTo>
                      <a:pt x="3218" y="53"/>
                      <a:pt x="2871" y="0"/>
                      <a:pt x="253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4"/>
              <p:cNvSpPr/>
              <p:nvPr/>
            </p:nvSpPr>
            <p:spPr>
              <a:xfrm>
                <a:off x="6081114" y="4369368"/>
                <a:ext cx="247120" cy="236551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6893" extrusionOk="0">
                    <a:moveTo>
                      <a:pt x="4723" y="0"/>
                    </a:moveTo>
                    <a:cubicBezTo>
                      <a:pt x="4407" y="0"/>
                      <a:pt x="4045" y="92"/>
                      <a:pt x="3629" y="296"/>
                    </a:cubicBezTo>
                    <a:cubicBezTo>
                      <a:pt x="0" y="2099"/>
                      <a:pt x="4451" y="5865"/>
                      <a:pt x="6232" y="6892"/>
                    </a:cubicBezTo>
                    <a:lnTo>
                      <a:pt x="6346" y="6892"/>
                    </a:lnTo>
                    <a:cubicBezTo>
                      <a:pt x="6791" y="5637"/>
                      <a:pt x="7201" y="0"/>
                      <a:pt x="4723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4"/>
              <p:cNvSpPr/>
              <p:nvPr/>
            </p:nvSpPr>
            <p:spPr>
              <a:xfrm>
                <a:off x="6436720" y="4482413"/>
                <a:ext cx="163763" cy="309921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031" extrusionOk="0">
                    <a:moveTo>
                      <a:pt x="2488" y="1"/>
                    </a:moveTo>
                    <a:cubicBezTo>
                      <a:pt x="2069" y="1"/>
                      <a:pt x="1625" y="199"/>
                      <a:pt x="1188" y="677"/>
                    </a:cubicBezTo>
                    <a:cubicBezTo>
                      <a:pt x="1" y="1955"/>
                      <a:pt x="663" y="4466"/>
                      <a:pt x="914" y="5972"/>
                    </a:cubicBezTo>
                    <a:cubicBezTo>
                      <a:pt x="1074" y="6908"/>
                      <a:pt x="1485" y="8026"/>
                      <a:pt x="914" y="8825"/>
                    </a:cubicBezTo>
                    <a:lnTo>
                      <a:pt x="1005" y="9031"/>
                    </a:lnTo>
                    <a:cubicBezTo>
                      <a:pt x="1736" y="8711"/>
                      <a:pt x="2352" y="8392"/>
                      <a:pt x="2877" y="7775"/>
                    </a:cubicBezTo>
                    <a:cubicBezTo>
                      <a:pt x="3972" y="6543"/>
                      <a:pt x="4771" y="4694"/>
                      <a:pt x="4726" y="3050"/>
                    </a:cubicBezTo>
                    <a:cubicBezTo>
                      <a:pt x="4726" y="1690"/>
                      <a:pt x="3713" y="1"/>
                      <a:pt x="24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6229918" y="4464258"/>
                <a:ext cx="268740" cy="678217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9763" extrusionOk="0">
                    <a:moveTo>
                      <a:pt x="431" y="0"/>
                    </a:moveTo>
                    <a:cubicBezTo>
                      <a:pt x="224" y="0"/>
                      <a:pt x="0" y="176"/>
                      <a:pt x="69" y="452"/>
                    </a:cubicBezTo>
                    <a:cubicBezTo>
                      <a:pt x="1005" y="4264"/>
                      <a:pt x="3562" y="7231"/>
                      <a:pt x="5388" y="10632"/>
                    </a:cubicBezTo>
                    <a:cubicBezTo>
                      <a:pt x="6940" y="13463"/>
                      <a:pt x="7259" y="16772"/>
                      <a:pt x="6346" y="19763"/>
                    </a:cubicBezTo>
                    <a:lnTo>
                      <a:pt x="7077" y="19763"/>
                    </a:lnTo>
                    <a:cubicBezTo>
                      <a:pt x="7830" y="17229"/>
                      <a:pt x="7739" y="14444"/>
                      <a:pt x="6780" y="11933"/>
                    </a:cubicBezTo>
                    <a:cubicBezTo>
                      <a:pt x="5182" y="7779"/>
                      <a:pt x="1827" y="4652"/>
                      <a:pt x="731" y="247"/>
                    </a:cubicBezTo>
                    <a:cubicBezTo>
                      <a:pt x="695" y="76"/>
                      <a:pt x="567" y="0"/>
                      <a:pt x="43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4"/>
              <p:cNvSpPr/>
              <p:nvPr/>
            </p:nvSpPr>
            <p:spPr>
              <a:xfrm>
                <a:off x="6410261" y="4586397"/>
                <a:ext cx="136172" cy="239914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6991" extrusionOk="0">
                    <a:moveTo>
                      <a:pt x="3236" y="1"/>
                    </a:moveTo>
                    <a:cubicBezTo>
                      <a:pt x="3034" y="1"/>
                      <a:pt x="2817" y="171"/>
                      <a:pt x="2872" y="431"/>
                    </a:cubicBezTo>
                    <a:cubicBezTo>
                      <a:pt x="3214" y="2166"/>
                      <a:pt x="2438" y="5795"/>
                      <a:pt x="407" y="6297"/>
                    </a:cubicBezTo>
                    <a:cubicBezTo>
                      <a:pt x="1" y="6404"/>
                      <a:pt x="135" y="6991"/>
                      <a:pt x="509" y="6991"/>
                    </a:cubicBezTo>
                    <a:cubicBezTo>
                      <a:pt x="535" y="6991"/>
                      <a:pt x="561" y="6988"/>
                      <a:pt x="589" y="6982"/>
                    </a:cubicBezTo>
                    <a:cubicBezTo>
                      <a:pt x="3032" y="6366"/>
                      <a:pt x="3967" y="2371"/>
                      <a:pt x="3534" y="249"/>
                    </a:cubicBezTo>
                    <a:cubicBezTo>
                      <a:pt x="3497" y="76"/>
                      <a:pt x="3370" y="1"/>
                      <a:pt x="3236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4"/>
              <p:cNvSpPr/>
              <p:nvPr/>
            </p:nvSpPr>
            <p:spPr>
              <a:xfrm>
                <a:off x="6161316" y="4668349"/>
                <a:ext cx="190325" cy="4262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242" extrusionOk="0">
                    <a:moveTo>
                      <a:pt x="5031" y="1"/>
                    </a:moveTo>
                    <a:cubicBezTo>
                      <a:pt x="4974" y="1"/>
                      <a:pt x="4914" y="16"/>
                      <a:pt x="4853" y="52"/>
                    </a:cubicBezTo>
                    <a:cubicBezTo>
                      <a:pt x="4229" y="407"/>
                      <a:pt x="3554" y="544"/>
                      <a:pt x="2868" y="544"/>
                    </a:cubicBezTo>
                    <a:cubicBezTo>
                      <a:pt x="2101" y="544"/>
                      <a:pt x="1320" y="372"/>
                      <a:pt x="585" y="143"/>
                    </a:cubicBezTo>
                    <a:cubicBezTo>
                      <a:pt x="551" y="134"/>
                      <a:pt x="518" y="130"/>
                      <a:pt x="487" y="130"/>
                    </a:cubicBezTo>
                    <a:cubicBezTo>
                      <a:pt x="126" y="130"/>
                      <a:pt x="1" y="702"/>
                      <a:pt x="379" y="828"/>
                    </a:cubicBezTo>
                    <a:cubicBezTo>
                      <a:pt x="1185" y="1070"/>
                      <a:pt x="2031" y="1242"/>
                      <a:pt x="2863" y="1242"/>
                    </a:cubicBezTo>
                    <a:cubicBezTo>
                      <a:pt x="3680" y="1242"/>
                      <a:pt x="4483" y="1075"/>
                      <a:pt x="5218" y="645"/>
                    </a:cubicBezTo>
                    <a:cubicBezTo>
                      <a:pt x="5546" y="453"/>
                      <a:pt x="5337" y="1"/>
                      <a:pt x="5031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3" name="Google Shape;413;p24"/>
            <p:cNvSpPr/>
            <p:nvPr/>
          </p:nvSpPr>
          <p:spPr>
            <a:xfrm>
              <a:off x="7250768" y="3732147"/>
              <a:ext cx="329002" cy="319839"/>
            </a:xfrm>
            <a:custGeom>
              <a:avLst/>
              <a:gdLst/>
              <a:ahLst/>
              <a:cxnLst/>
              <a:rect l="l" t="t" r="r" b="b"/>
              <a:pathLst>
                <a:path w="9587" h="9320" extrusionOk="0">
                  <a:moveTo>
                    <a:pt x="5850" y="1"/>
                  </a:moveTo>
                  <a:cubicBezTo>
                    <a:pt x="5764" y="1"/>
                    <a:pt x="5678" y="4"/>
                    <a:pt x="5592" y="10"/>
                  </a:cubicBezTo>
                  <a:cubicBezTo>
                    <a:pt x="3264" y="147"/>
                    <a:pt x="1712" y="1266"/>
                    <a:pt x="822" y="3343"/>
                  </a:cubicBezTo>
                  <a:cubicBezTo>
                    <a:pt x="160" y="4963"/>
                    <a:pt x="0" y="7588"/>
                    <a:pt x="1598" y="8707"/>
                  </a:cubicBezTo>
                  <a:cubicBezTo>
                    <a:pt x="2278" y="9164"/>
                    <a:pt x="3004" y="9320"/>
                    <a:pt x="3745" y="9320"/>
                  </a:cubicBezTo>
                  <a:cubicBezTo>
                    <a:pt x="4372" y="9320"/>
                    <a:pt x="5010" y="9208"/>
                    <a:pt x="5638" y="9072"/>
                  </a:cubicBezTo>
                  <a:lnTo>
                    <a:pt x="9222" y="4484"/>
                  </a:lnTo>
                  <a:cubicBezTo>
                    <a:pt x="9587" y="4005"/>
                    <a:pt x="9450" y="3114"/>
                    <a:pt x="9290" y="2521"/>
                  </a:cubicBezTo>
                  <a:cubicBezTo>
                    <a:pt x="8880" y="944"/>
                    <a:pt x="7366" y="1"/>
                    <a:pt x="5850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7337696" y="3801229"/>
              <a:ext cx="192727" cy="187374"/>
            </a:xfrm>
            <a:custGeom>
              <a:avLst/>
              <a:gdLst/>
              <a:ahLst/>
              <a:cxnLst/>
              <a:rect l="l" t="t" r="r" b="b"/>
              <a:pathLst>
                <a:path w="5616" h="5460" extrusionOk="0">
                  <a:moveTo>
                    <a:pt x="3420" y="0"/>
                  </a:moveTo>
                  <a:cubicBezTo>
                    <a:pt x="3369" y="0"/>
                    <a:pt x="3317" y="2"/>
                    <a:pt x="3265" y="6"/>
                  </a:cubicBezTo>
                  <a:cubicBezTo>
                    <a:pt x="1918" y="74"/>
                    <a:pt x="1005" y="759"/>
                    <a:pt x="480" y="1969"/>
                  </a:cubicBezTo>
                  <a:cubicBezTo>
                    <a:pt x="115" y="2905"/>
                    <a:pt x="1" y="4434"/>
                    <a:pt x="937" y="5096"/>
                  </a:cubicBezTo>
                  <a:cubicBezTo>
                    <a:pt x="1335" y="5369"/>
                    <a:pt x="1766" y="5460"/>
                    <a:pt x="2206" y="5460"/>
                  </a:cubicBezTo>
                  <a:cubicBezTo>
                    <a:pt x="2574" y="5460"/>
                    <a:pt x="2947" y="5397"/>
                    <a:pt x="3311" y="5324"/>
                  </a:cubicBezTo>
                  <a:lnTo>
                    <a:pt x="5410" y="2631"/>
                  </a:lnTo>
                  <a:cubicBezTo>
                    <a:pt x="5616" y="2357"/>
                    <a:pt x="5547" y="1832"/>
                    <a:pt x="5433" y="1489"/>
                  </a:cubicBezTo>
                  <a:cubicBezTo>
                    <a:pt x="5196" y="561"/>
                    <a:pt x="4325" y="0"/>
                    <a:pt x="3420" y="0"/>
                  </a:cubicBezTo>
                  <a:close/>
                </a:path>
              </a:pathLst>
            </a:custGeom>
            <a:solidFill>
              <a:srgbClr val="EA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8523667" y="3732147"/>
              <a:ext cx="329002" cy="319839"/>
            </a:xfrm>
            <a:custGeom>
              <a:avLst/>
              <a:gdLst/>
              <a:ahLst/>
              <a:cxnLst/>
              <a:rect l="l" t="t" r="r" b="b"/>
              <a:pathLst>
                <a:path w="9587" h="9320" extrusionOk="0">
                  <a:moveTo>
                    <a:pt x="3734" y="1"/>
                  </a:moveTo>
                  <a:cubicBezTo>
                    <a:pt x="2199" y="1"/>
                    <a:pt x="686" y="944"/>
                    <a:pt x="297" y="2521"/>
                  </a:cubicBezTo>
                  <a:cubicBezTo>
                    <a:pt x="114" y="3114"/>
                    <a:pt x="0" y="4005"/>
                    <a:pt x="366" y="4484"/>
                  </a:cubicBezTo>
                  <a:lnTo>
                    <a:pt x="3926" y="9072"/>
                  </a:lnTo>
                  <a:cubicBezTo>
                    <a:pt x="4554" y="9208"/>
                    <a:pt x="5197" y="9320"/>
                    <a:pt x="5830" y="9320"/>
                  </a:cubicBezTo>
                  <a:cubicBezTo>
                    <a:pt x="6576" y="9320"/>
                    <a:pt x="7310" y="9164"/>
                    <a:pt x="7989" y="8707"/>
                  </a:cubicBezTo>
                  <a:cubicBezTo>
                    <a:pt x="9587" y="7588"/>
                    <a:pt x="9404" y="4963"/>
                    <a:pt x="8742" y="3343"/>
                  </a:cubicBezTo>
                  <a:cubicBezTo>
                    <a:pt x="7852" y="1266"/>
                    <a:pt x="6300" y="147"/>
                    <a:pt x="3995" y="10"/>
                  </a:cubicBezTo>
                  <a:cubicBezTo>
                    <a:pt x="3908" y="4"/>
                    <a:pt x="3821" y="1"/>
                    <a:pt x="3734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8573016" y="3801229"/>
              <a:ext cx="192727" cy="187374"/>
            </a:xfrm>
            <a:custGeom>
              <a:avLst/>
              <a:gdLst/>
              <a:ahLst/>
              <a:cxnLst/>
              <a:rect l="l" t="t" r="r" b="b"/>
              <a:pathLst>
                <a:path w="5616" h="5460" extrusionOk="0">
                  <a:moveTo>
                    <a:pt x="2176" y="0"/>
                  </a:moveTo>
                  <a:cubicBezTo>
                    <a:pt x="1289" y="0"/>
                    <a:pt x="398" y="561"/>
                    <a:pt x="160" y="1489"/>
                  </a:cubicBezTo>
                  <a:cubicBezTo>
                    <a:pt x="69" y="1832"/>
                    <a:pt x="0" y="2357"/>
                    <a:pt x="206" y="2631"/>
                  </a:cubicBezTo>
                  <a:lnTo>
                    <a:pt x="2283" y="5324"/>
                  </a:lnTo>
                  <a:cubicBezTo>
                    <a:pt x="2657" y="5397"/>
                    <a:pt x="3031" y="5460"/>
                    <a:pt x="3396" y="5460"/>
                  </a:cubicBezTo>
                  <a:cubicBezTo>
                    <a:pt x="3834" y="5460"/>
                    <a:pt x="4259" y="5369"/>
                    <a:pt x="4657" y="5096"/>
                  </a:cubicBezTo>
                  <a:cubicBezTo>
                    <a:pt x="5615" y="4434"/>
                    <a:pt x="5501" y="2905"/>
                    <a:pt x="5113" y="1969"/>
                  </a:cubicBezTo>
                  <a:cubicBezTo>
                    <a:pt x="4588" y="759"/>
                    <a:pt x="3698" y="74"/>
                    <a:pt x="2329" y="6"/>
                  </a:cubicBezTo>
                  <a:cubicBezTo>
                    <a:pt x="2278" y="2"/>
                    <a:pt x="2227" y="0"/>
                    <a:pt x="2176" y="0"/>
                  </a:cubicBezTo>
                  <a:close/>
                </a:path>
              </a:pathLst>
            </a:custGeom>
            <a:solidFill>
              <a:srgbClr val="EA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7484956" y="3940836"/>
              <a:ext cx="16507" cy="14928"/>
            </a:xfrm>
            <a:custGeom>
              <a:avLst/>
              <a:gdLst/>
              <a:ahLst/>
              <a:cxnLst/>
              <a:rect l="l" t="t" r="r" b="b"/>
              <a:pathLst>
                <a:path w="481" h="435" extrusionOk="0">
                  <a:moveTo>
                    <a:pt x="1" y="1"/>
                  </a:moveTo>
                  <a:cubicBezTo>
                    <a:pt x="92" y="160"/>
                    <a:pt x="184" y="297"/>
                    <a:pt x="275" y="434"/>
                  </a:cubicBezTo>
                  <a:cubicBezTo>
                    <a:pt x="343" y="343"/>
                    <a:pt x="412" y="275"/>
                    <a:pt x="480" y="183"/>
                  </a:cubicBezTo>
                  <a:cubicBezTo>
                    <a:pt x="321" y="115"/>
                    <a:pt x="161" y="69"/>
                    <a:pt x="1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7390821" y="3835479"/>
              <a:ext cx="116577" cy="123646"/>
            </a:xfrm>
            <a:custGeom>
              <a:avLst/>
              <a:gdLst/>
              <a:ahLst/>
              <a:cxnLst/>
              <a:rect l="l" t="t" r="r" b="b"/>
              <a:pathLst>
                <a:path w="3397" h="3603" extrusionOk="0">
                  <a:moveTo>
                    <a:pt x="2744" y="3071"/>
                  </a:moveTo>
                  <a:lnTo>
                    <a:pt x="2744" y="3071"/>
                  </a:lnTo>
                  <a:cubicBezTo>
                    <a:pt x="2904" y="3139"/>
                    <a:pt x="3064" y="3185"/>
                    <a:pt x="3223" y="3253"/>
                  </a:cubicBezTo>
                  <a:cubicBezTo>
                    <a:pt x="3155" y="3345"/>
                    <a:pt x="3086" y="3413"/>
                    <a:pt x="3018" y="3504"/>
                  </a:cubicBezTo>
                  <a:cubicBezTo>
                    <a:pt x="2927" y="3367"/>
                    <a:pt x="2835" y="3230"/>
                    <a:pt x="2744" y="3071"/>
                  </a:cubicBezTo>
                  <a:close/>
                  <a:moveTo>
                    <a:pt x="1802" y="1"/>
                  </a:moveTo>
                  <a:cubicBezTo>
                    <a:pt x="1717" y="1"/>
                    <a:pt x="1637" y="58"/>
                    <a:pt x="1648" y="172"/>
                  </a:cubicBezTo>
                  <a:cubicBezTo>
                    <a:pt x="1763" y="1222"/>
                    <a:pt x="2173" y="2180"/>
                    <a:pt x="2744" y="3071"/>
                  </a:cubicBezTo>
                  <a:cubicBezTo>
                    <a:pt x="1945" y="2797"/>
                    <a:pt x="1101" y="2591"/>
                    <a:pt x="279" y="2386"/>
                  </a:cubicBezTo>
                  <a:cubicBezTo>
                    <a:pt x="260" y="2380"/>
                    <a:pt x="243" y="2377"/>
                    <a:pt x="226" y="2377"/>
                  </a:cubicBezTo>
                  <a:cubicBezTo>
                    <a:pt x="59" y="2377"/>
                    <a:pt x="1" y="2664"/>
                    <a:pt x="188" y="2705"/>
                  </a:cubicBezTo>
                  <a:cubicBezTo>
                    <a:pt x="1192" y="2957"/>
                    <a:pt x="2173" y="3208"/>
                    <a:pt x="3132" y="3596"/>
                  </a:cubicBezTo>
                  <a:cubicBezTo>
                    <a:pt x="3147" y="3600"/>
                    <a:pt x="3161" y="3603"/>
                    <a:pt x="3176" y="3603"/>
                  </a:cubicBezTo>
                  <a:cubicBezTo>
                    <a:pt x="3296" y="3603"/>
                    <a:pt x="3396" y="3444"/>
                    <a:pt x="3315" y="3322"/>
                  </a:cubicBezTo>
                  <a:cubicBezTo>
                    <a:pt x="2653" y="2386"/>
                    <a:pt x="2105" y="1313"/>
                    <a:pt x="1991" y="172"/>
                  </a:cubicBezTo>
                  <a:cubicBezTo>
                    <a:pt x="1979" y="58"/>
                    <a:pt x="1888" y="1"/>
                    <a:pt x="180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8618454" y="3949450"/>
              <a:ext cx="10192" cy="1022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97" y="1"/>
                  </a:moveTo>
                  <a:lnTo>
                    <a:pt x="297" y="1"/>
                  </a:lnTo>
                  <a:cubicBezTo>
                    <a:pt x="206" y="24"/>
                    <a:pt x="92" y="69"/>
                    <a:pt x="0" y="92"/>
                  </a:cubicBezTo>
                  <a:cubicBezTo>
                    <a:pt x="69" y="160"/>
                    <a:pt x="137" y="229"/>
                    <a:pt x="206" y="297"/>
                  </a:cubicBezTo>
                  <a:cubicBezTo>
                    <a:pt x="251" y="206"/>
                    <a:pt x="274" y="92"/>
                    <a:pt x="297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8613032" y="3843098"/>
              <a:ext cx="122033" cy="121381"/>
            </a:xfrm>
            <a:custGeom>
              <a:avLst/>
              <a:gdLst/>
              <a:ahLst/>
              <a:cxnLst/>
              <a:rect l="l" t="t" r="r" b="b"/>
              <a:pathLst>
                <a:path w="3556" h="3537" extrusionOk="0">
                  <a:moveTo>
                    <a:pt x="455" y="3100"/>
                  </a:moveTo>
                  <a:lnTo>
                    <a:pt x="455" y="3100"/>
                  </a:lnTo>
                  <a:cubicBezTo>
                    <a:pt x="432" y="3191"/>
                    <a:pt x="409" y="3305"/>
                    <a:pt x="364" y="3396"/>
                  </a:cubicBezTo>
                  <a:cubicBezTo>
                    <a:pt x="295" y="3328"/>
                    <a:pt x="227" y="3259"/>
                    <a:pt x="158" y="3191"/>
                  </a:cubicBezTo>
                  <a:cubicBezTo>
                    <a:pt x="250" y="3168"/>
                    <a:pt x="364" y="3123"/>
                    <a:pt x="455" y="3100"/>
                  </a:cubicBezTo>
                  <a:close/>
                  <a:moveTo>
                    <a:pt x="1049" y="0"/>
                  </a:moveTo>
                  <a:cubicBezTo>
                    <a:pt x="982" y="0"/>
                    <a:pt x="921" y="40"/>
                    <a:pt x="911" y="132"/>
                  </a:cubicBezTo>
                  <a:cubicBezTo>
                    <a:pt x="729" y="1228"/>
                    <a:pt x="364" y="2255"/>
                    <a:pt x="21" y="3305"/>
                  </a:cubicBezTo>
                  <a:cubicBezTo>
                    <a:pt x="0" y="3430"/>
                    <a:pt x="94" y="3536"/>
                    <a:pt x="215" y="3536"/>
                  </a:cubicBezTo>
                  <a:cubicBezTo>
                    <a:pt x="226" y="3536"/>
                    <a:pt x="238" y="3535"/>
                    <a:pt x="250" y="3533"/>
                  </a:cubicBezTo>
                  <a:cubicBezTo>
                    <a:pt x="1345" y="3237"/>
                    <a:pt x="2349" y="2666"/>
                    <a:pt x="3377" y="2232"/>
                  </a:cubicBezTo>
                  <a:cubicBezTo>
                    <a:pt x="3555" y="2153"/>
                    <a:pt x="3458" y="1918"/>
                    <a:pt x="3294" y="1918"/>
                  </a:cubicBezTo>
                  <a:cubicBezTo>
                    <a:pt x="3270" y="1918"/>
                    <a:pt x="3244" y="1924"/>
                    <a:pt x="3217" y="1936"/>
                  </a:cubicBezTo>
                  <a:cubicBezTo>
                    <a:pt x="2304" y="2324"/>
                    <a:pt x="1414" y="2803"/>
                    <a:pt x="455" y="3100"/>
                  </a:cubicBezTo>
                  <a:cubicBezTo>
                    <a:pt x="775" y="2141"/>
                    <a:pt x="1071" y="1205"/>
                    <a:pt x="1231" y="224"/>
                  </a:cubicBezTo>
                  <a:cubicBezTo>
                    <a:pt x="1258" y="88"/>
                    <a:pt x="1147" y="0"/>
                    <a:pt x="1049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7104263" y="3698961"/>
              <a:ext cx="1912102" cy="1443497"/>
            </a:xfrm>
            <a:custGeom>
              <a:avLst/>
              <a:gdLst/>
              <a:ahLst/>
              <a:cxnLst/>
              <a:rect l="l" t="t" r="r" b="b"/>
              <a:pathLst>
                <a:path w="55718" h="42063" extrusionOk="0">
                  <a:moveTo>
                    <a:pt x="27660" y="0"/>
                  </a:moveTo>
                  <a:cubicBezTo>
                    <a:pt x="21414" y="0"/>
                    <a:pt x="16216" y="1914"/>
                    <a:pt x="13262" y="4606"/>
                  </a:cubicBezTo>
                  <a:cubicBezTo>
                    <a:pt x="10569" y="7071"/>
                    <a:pt x="8469" y="9149"/>
                    <a:pt x="6392" y="12184"/>
                  </a:cubicBezTo>
                  <a:cubicBezTo>
                    <a:pt x="5479" y="13508"/>
                    <a:pt x="1644" y="19078"/>
                    <a:pt x="2283" y="20607"/>
                  </a:cubicBezTo>
                  <a:cubicBezTo>
                    <a:pt x="2535" y="21063"/>
                    <a:pt x="4794" y="20995"/>
                    <a:pt x="5274" y="21337"/>
                  </a:cubicBezTo>
                  <a:cubicBezTo>
                    <a:pt x="2945" y="23209"/>
                    <a:pt x="1941" y="25377"/>
                    <a:pt x="366" y="28276"/>
                  </a:cubicBezTo>
                  <a:cubicBezTo>
                    <a:pt x="960" y="28276"/>
                    <a:pt x="1918" y="28230"/>
                    <a:pt x="2740" y="28208"/>
                  </a:cubicBezTo>
                  <a:lnTo>
                    <a:pt x="2740" y="28208"/>
                  </a:lnTo>
                  <a:cubicBezTo>
                    <a:pt x="731" y="32111"/>
                    <a:pt x="92" y="37475"/>
                    <a:pt x="1" y="42063"/>
                  </a:cubicBezTo>
                  <a:lnTo>
                    <a:pt x="55056" y="42063"/>
                  </a:lnTo>
                  <a:cubicBezTo>
                    <a:pt x="55717" y="37269"/>
                    <a:pt x="54576" y="32681"/>
                    <a:pt x="51951" y="27591"/>
                  </a:cubicBezTo>
                  <a:cubicBezTo>
                    <a:pt x="52773" y="27454"/>
                    <a:pt x="53846" y="27523"/>
                    <a:pt x="54690" y="27386"/>
                  </a:cubicBezTo>
                  <a:cubicBezTo>
                    <a:pt x="53914" y="25742"/>
                    <a:pt x="51472" y="23665"/>
                    <a:pt x="50011" y="22524"/>
                  </a:cubicBezTo>
                  <a:cubicBezTo>
                    <a:pt x="50582" y="22022"/>
                    <a:pt x="52727" y="21611"/>
                    <a:pt x="53070" y="20995"/>
                  </a:cubicBezTo>
                  <a:cubicBezTo>
                    <a:pt x="53275" y="20401"/>
                    <a:pt x="52020" y="17708"/>
                    <a:pt x="51632" y="17115"/>
                  </a:cubicBezTo>
                  <a:cubicBezTo>
                    <a:pt x="49372" y="13006"/>
                    <a:pt x="44624" y="1593"/>
                    <a:pt x="30267" y="110"/>
                  </a:cubicBezTo>
                  <a:cubicBezTo>
                    <a:pt x="29381" y="36"/>
                    <a:pt x="28511" y="0"/>
                    <a:pt x="27660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7351012" y="4170940"/>
              <a:ext cx="1384162" cy="971528"/>
            </a:xfrm>
            <a:custGeom>
              <a:avLst/>
              <a:gdLst/>
              <a:ahLst/>
              <a:cxnLst/>
              <a:rect l="l" t="t" r="r" b="b"/>
              <a:pathLst>
                <a:path w="40334" h="28310" extrusionOk="0">
                  <a:moveTo>
                    <a:pt x="20932" y="1"/>
                  </a:moveTo>
                  <a:cubicBezTo>
                    <a:pt x="18033" y="1"/>
                    <a:pt x="14893" y="1069"/>
                    <a:pt x="13034" y="1946"/>
                  </a:cubicBezTo>
                  <a:cubicBezTo>
                    <a:pt x="9702" y="3613"/>
                    <a:pt x="6597" y="6466"/>
                    <a:pt x="4817" y="9570"/>
                  </a:cubicBezTo>
                  <a:cubicBezTo>
                    <a:pt x="1667" y="14934"/>
                    <a:pt x="1" y="22010"/>
                    <a:pt x="960" y="28310"/>
                  </a:cubicBezTo>
                  <a:lnTo>
                    <a:pt x="39443" y="28310"/>
                  </a:lnTo>
                  <a:cubicBezTo>
                    <a:pt x="40333" y="19339"/>
                    <a:pt x="34741" y="896"/>
                    <a:pt x="21731" y="29"/>
                  </a:cubicBezTo>
                  <a:cubicBezTo>
                    <a:pt x="21467" y="10"/>
                    <a:pt x="21201" y="1"/>
                    <a:pt x="20932" y="1"/>
                  </a:cubicBezTo>
                  <a:close/>
                </a:path>
              </a:pathLst>
            </a:custGeom>
            <a:solidFill>
              <a:srgbClr val="FF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7906418" y="4342669"/>
              <a:ext cx="18806" cy="14928"/>
            </a:xfrm>
            <a:custGeom>
              <a:avLst/>
              <a:gdLst/>
              <a:ahLst/>
              <a:cxnLst/>
              <a:rect l="l" t="t" r="r" b="b"/>
              <a:pathLst>
                <a:path w="548" h="435" extrusionOk="0">
                  <a:moveTo>
                    <a:pt x="274" y="1"/>
                  </a:moveTo>
                  <a:cubicBezTo>
                    <a:pt x="0" y="1"/>
                    <a:pt x="0" y="435"/>
                    <a:pt x="274" y="435"/>
                  </a:cubicBezTo>
                  <a:cubicBezTo>
                    <a:pt x="548" y="435"/>
                    <a:pt x="548" y="1"/>
                    <a:pt x="274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7964382" y="4292564"/>
              <a:ext cx="18806" cy="14894"/>
            </a:xfrm>
            <a:custGeom>
              <a:avLst/>
              <a:gdLst/>
              <a:ahLst/>
              <a:cxnLst/>
              <a:rect l="l" t="t" r="r" b="b"/>
              <a:pathLst>
                <a:path w="548" h="434" extrusionOk="0">
                  <a:moveTo>
                    <a:pt x="274" y="0"/>
                  </a:moveTo>
                  <a:cubicBezTo>
                    <a:pt x="0" y="0"/>
                    <a:pt x="0" y="434"/>
                    <a:pt x="274" y="434"/>
                  </a:cubicBezTo>
                  <a:cubicBezTo>
                    <a:pt x="548" y="434"/>
                    <a:pt x="548" y="0"/>
                    <a:pt x="274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7970628" y="4357563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5" y="1"/>
                  </a:moveTo>
                  <a:cubicBezTo>
                    <a:pt x="1" y="1"/>
                    <a:pt x="1" y="434"/>
                    <a:pt x="275" y="434"/>
                  </a:cubicBezTo>
                  <a:cubicBezTo>
                    <a:pt x="548" y="434"/>
                    <a:pt x="548" y="1"/>
                    <a:pt x="27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218166" y="4342669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4" y="1"/>
                  </a:moveTo>
                  <a:cubicBezTo>
                    <a:pt x="0" y="1"/>
                    <a:pt x="0" y="435"/>
                    <a:pt x="274" y="435"/>
                  </a:cubicBezTo>
                  <a:cubicBezTo>
                    <a:pt x="548" y="435"/>
                    <a:pt x="548" y="1"/>
                    <a:pt x="274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8159413" y="4292564"/>
              <a:ext cx="19630" cy="14894"/>
            </a:xfrm>
            <a:custGeom>
              <a:avLst/>
              <a:gdLst/>
              <a:ahLst/>
              <a:cxnLst/>
              <a:rect l="l" t="t" r="r" b="b"/>
              <a:pathLst>
                <a:path w="572" h="434" extrusionOk="0">
                  <a:moveTo>
                    <a:pt x="274" y="0"/>
                  </a:moveTo>
                  <a:cubicBezTo>
                    <a:pt x="1" y="0"/>
                    <a:pt x="1" y="434"/>
                    <a:pt x="274" y="434"/>
                  </a:cubicBezTo>
                  <a:cubicBezTo>
                    <a:pt x="571" y="434"/>
                    <a:pt x="571" y="0"/>
                    <a:pt x="274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8153922" y="4357563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5" y="1"/>
                  </a:moveTo>
                  <a:cubicBezTo>
                    <a:pt x="1" y="1"/>
                    <a:pt x="1" y="434"/>
                    <a:pt x="275" y="434"/>
                  </a:cubicBezTo>
                  <a:cubicBezTo>
                    <a:pt x="549" y="434"/>
                    <a:pt x="549" y="1"/>
                    <a:pt x="27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7725046" y="4015067"/>
              <a:ext cx="146913" cy="141800"/>
            </a:xfrm>
            <a:custGeom>
              <a:avLst/>
              <a:gdLst/>
              <a:ahLst/>
              <a:cxnLst/>
              <a:rect l="l" t="t" r="r" b="b"/>
              <a:pathLst>
                <a:path w="4281" h="4132" extrusionOk="0">
                  <a:moveTo>
                    <a:pt x="2088" y="1"/>
                  </a:moveTo>
                  <a:cubicBezTo>
                    <a:pt x="376" y="1"/>
                    <a:pt x="12" y="2262"/>
                    <a:pt x="12" y="3635"/>
                  </a:cubicBezTo>
                  <a:cubicBezTo>
                    <a:pt x="1" y="3966"/>
                    <a:pt x="258" y="4132"/>
                    <a:pt x="517" y="4132"/>
                  </a:cubicBezTo>
                  <a:cubicBezTo>
                    <a:pt x="777" y="4132"/>
                    <a:pt x="1040" y="3966"/>
                    <a:pt x="1040" y="3635"/>
                  </a:cubicBezTo>
                  <a:cubicBezTo>
                    <a:pt x="1040" y="2914"/>
                    <a:pt x="1081" y="1044"/>
                    <a:pt x="2125" y="1044"/>
                  </a:cubicBezTo>
                  <a:cubicBezTo>
                    <a:pt x="2172" y="1044"/>
                    <a:pt x="2221" y="1048"/>
                    <a:pt x="2272" y="1056"/>
                  </a:cubicBezTo>
                  <a:cubicBezTo>
                    <a:pt x="3117" y="1170"/>
                    <a:pt x="3185" y="2836"/>
                    <a:pt x="3208" y="3453"/>
                  </a:cubicBezTo>
                  <a:cubicBezTo>
                    <a:pt x="3231" y="3784"/>
                    <a:pt x="3505" y="3949"/>
                    <a:pt x="3767" y="3949"/>
                  </a:cubicBezTo>
                  <a:cubicBezTo>
                    <a:pt x="4030" y="3949"/>
                    <a:pt x="4281" y="3784"/>
                    <a:pt x="4258" y="3453"/>
                  </a:cubicBezTo>
                  <a:cubicBezTo>
                    <a:pt x="4189" y="2243"/>
                    <a:pt x="3938" y="257"/>
                    <a:pt x="2432" y="29"/>
                  </a:cubicBezTo>
                  <a:cubicBezTo>
                    <a:pt x="2312" y="10"/>
                    <a:pt x="2197" y="1"/>
                    <a:pt x="2088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8236183" y="4015067"/>
              <a:ext cx="146501" cy="141800"/>
            </a:xfrm>
            <a:custGeom>
              <a:avLst/>
              <a:gdLst/>
              <a:ahLst/>
              <a:cxnLst/>
              <a:rect l="l" t="t" r="r" b="b"/>
              <a:pathLst>
                <a:path w="4269" h="4132" extrusionOk="0">
                  <a:moveTo>
                    <a:pt x="2095" y="1"/>
                  </a:moveTo>
                  <a:cubicBezTo>
                    <a:pt x="364" y="1"/>
                    <a:pt x="0" y="2262"/>
                    <a:pt x="0" y="3635"/>
                  </a:cubicBezTo>
                  <a:cubicBezTo>
                    <a:pt x="0" y="3966"/>
                    <a:pt x="257" y="4132"/>
                    <a:pt x="517" y="4132"/>
                  </a:cubicBezTo>
                  <a:cubicBezTo>
                    <a:pt x="777" y="4132"/>
                    <a:pt x="1039" y="3966"/>
                    <a:pt x="1050" y="3635"/>
                  </a:cubicBezTo>
                  <a:cubicBezTo>
                    <a:pt x="1050" y="2914"/>
                    <a:pt x="1071" y="1044"/>
                    <a:pt x="2133" y="1044"/>
                  </a:cubicBezTo>
                  <a:cubicBezTo>
                    <a:pt x="2181" y="1044"/>
                    <a:pt x="2231" y="1048"/>
                    <a:pt x="2283" y="1056"/>
                  </a:cubicBezTo>
                  <a:cubicBezTo>
                    <a:pt x="3105" y="1170"/>
                    <a:pt x="3173" y="2836"/>
                    <a:pt x="3219" y="3453"/>
                  </a:cubicBezTo>
                  <a:cubicBezTo>
                    <a:pt x="3242" y="3784"/>
                    <a:pt x="3510" y="3949"/>
                    <a:pt x="3767" y="3949"/>
                  </a:cubicBezTo>
                  <a:cubicBezTo>
                    <a:pt x="4023" y="3949"/>
                    <a:pt x="4269" y="3784"/>
                    <a:pt x="4246" y="3453"/>
                  </a:cubicBezTo>
                  <a:cubicBezTo>
                    <a:pt x="4178" y="2243"/>
                    <a:pt x="3926" y="257"/>
                    <a:pt x="2443" y="29"/>
                  </a:cubicBezTo>
                  <a:cubicBezTo>
                    <a:pt x="2321" y="10"/>
                    <a:pt x="2206" y="1"/>
                    <a:pt x="2095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7471640" y="4235356"/>
              <a:ext cx="174710" cy="12595"/>
            </a:xfrm>
            <a:custGeom>
              <a:avLst/>
              <a:gdLst/>
              <a:ahLst/>
              <a:cxnLst/>
              <a:rect l="l" t="t" r="r" b="b"/>
              <a:pathLst>
                <a:path w="5091" h="367" extrusionOk="0">
                  <a:moveTo>
                    <a:pt x="229" y="1"/>
                  </a:moveTo>
                  <a:cubicBezTo>
                    <a:pt x="1" y="1"/>
                    <a:pt x="1" y="366"/>
                    <a:pt x="229" y="366"/>
                  </a:cubicBezTo>
                  <a:lnTo>
                    <a:pt x="4863" y="366"/>
                  </a:lnTo>
                  <a:cubicBezTo>
                    <a:pt x="5091" y="366"/>
                    <a:pt x="5091" y="1"/>
                    <a:pt x="4863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7523495" y="4142353"/>
              <a:ext cx="128210" cy="63865"/>
            </a:xfrm>
            <a:custGeom>
              <a:avLst/>
              <a:gdLst/>
              <a:ahLst/>
              <a:cxnLst/>
              <a:rect l="l" t="t" r="r" b="b"/>
              <a:pathLst>
                <a:path w="3736" h="1861" extrusionOk="0">
                  <a:moveTo>
                    <a:pt x="283" y="0"/>
                  </a:moveTo>
                  <a:cubicBezTo>
                    <a:pt x="115" y="0"/>
                    <a:pt x="0" y="235"/>
                    <a:pt x="179" y="314"/>
                  </a:cubicBezTo>
                  <a:cubicBezTo>
                    <a:pt x="1252" y="816"/>
                    <a:pt x="2325" y="1341"/>
                    <a:pt x="3375" y="1844"/>
                  </a:cubicBezTo>
                  <a:cubicBezTo>
                    <a:pt x="3401" y="1855"/>
                    <a:pt x="3428" y="1861"/>
                    <a:pt x="3453" y="1861"/>
                  </a:cubicBezTo>
                  <a:cubicBezTo>
                    <a:pt x="3621" y="1861"/>
                    <a:pt x="3736" y="1626"/>
                    <a:pt x="3557" y="1547"/>
                  </a:cubicBezTo>
                  <a:cubicBezTo>
                    <a:pt x="2484" y="1022"/>
                    <a:pt x="1434" y="520"/>
                    <a:pt x="362" y="18"/>
                  </a:cubicBezTo>
                  <a:cubicBezTo>
                    <a:pt x="335" y="6"/>
                    <a:pt x="308" y="0"/>
                    <a:pt x="283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7536090" y="4270566"/>
              <a:ext cx="111601" cy="68326"/>
            </a:xfrm>
            <a:custGeom>
              <a:avLst/>
              <a:gdLst/>
              <a:ahLst/>
              <a:cxnLst/>
              <a:rect l="l" t="t" r="r" b="b"/>
              <a:pathLst>
                <a:path w="3252" h="1991" extrusionOk="0">
                  <a:moveTo>
                    <a:pt x="2996" y="1"/>
                  </a:moveTo>
                  <a:cubicBezTo>
                    <a:pt x="2970" y="1"/>
                    <a:pt x="2943" y="8"/>
                    <a:pt x="2916" y="25"/>
                  </a:cubicBezTo>
                  <a:cubicBezTo>
                    <a:pt x="2003" y="573"/>
                    <a:pt x="1067" y="1120"/>
                    <a:pt x="154" y="1668"/>
                  </a:cubicBezTo>
                  <a:cubicBezTo>
                    <a:pt x="0" y="1765"/>
                    <a:pt x="90" y="1991"/>
                    <a:pt x="245" y="1991"/>
                  </a:cubicBezTo>
                  <a:cubicBezTo>
                    <a:pt x="274" y="1991"/>
                    <a:pt x="305" y="1983"/>
                    <a:pt x="337" y="1965"/>
                  </a:cubicBezTo>
                  <a:cubicBezTo>
                    <a:pt x="1250" y="1417"/>
                    <a:pt x="2163" y="892"/>
                    <a:pt x="3076" y="344"/>
                  </a:cubicBezTo>
                  <a:cubicBezTo>
                    <a:pt x="3251" y="247"/>
                    <a:pt x="3144" y="1"/>
                    <a:pt x="2996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8411652" y="4235356"/>
              <a:ext cx="174710" cy="12595"/>
            </a:xfrm>
            <a:custGeom>
              <a:avLst/>
              <a:gdLst/>
              <a:ahLst/>
              <a:cxnLst/>
              <a:rect l="l" t="t" r="r" b="b"/>
              <a:pathLst>
                <a:path w="5091" h="367" extrusionOk="0">
                  <a:moveTo>
                    <a:pt x="229" y="1"/>
                  </a:moveTo>
                  <a:cubicBezTo>
                    <a:pt x="0" y="1"/>
                    <a:pt x="0" y="366"/>
                    <a:pt x="229" y="366"/>
                  </a:cubicBezTo>
                  <a:lnTo>
                    <a:pt x="4862" y="366"/>
                  </a:lnTo>
                  <a:cubicBezTo>
                    <a:pt x="5090" y="366"/>
                    <a:pt x="5090" y="1"/>
                    <a:pt x="4862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8406298" y="4142353"/>
              <a:ext cx="128210" cy="63865"/>
            </a:xfrm>
            <a:custGeom>
              <a:avLst/>
              <a:gdLst/>
              <a:ahLst/>
              <a:cxnLst/>
              <a:rect l="l" t="t" r="r" b="b"/>
              <a:pathLst>
                <a:path w="3736" h="1861" extrusionOk="0">
                  <a:moveTo>
                    <a:pt x="3453" y="0"/>
                  </a:moveTo>
                  <a:cubicBezTo>
                    <a:pt x="3428" y="0"/>
                    <a:pt x="3402" y="6"/>
                    <a:pt x="3375" y="18"/>
                  </a:cubicBezTo>
                  <a:cubicBezTo>
                    <a:pt x="2302" y="520"/>
                    <a:pt x="1252" y="1022"/>
                    <a:pt x="179" y="1547"/>
                  </a:cubicBezTo>
                  <a:cubicBezTo>
                    <a:pt x="1" y="1626"/>
                    <a:pt x="115" y="1861"/>
                    <a:pt x="283" y="1861"/>
                  </a:cubicBezTo>
                  <a:cubicBezTo>
                    <a:pt x="308" y="1861"/>
                    <a:pt x="335" y="1855"/>
                    <a:pt x="362" y="1844"/>
                  </a:cubicBezTo>
                  <a:cubicBezTo>
                    <a:pt x="1412" y="1341"/>
                    <a:pt x="2485" y="816"/>
                    <a:pt x="3557" y="314"/>
                  </a:cubicBezTo>
                  <a:cubicBezTo>
                    <a:pt x="3736" y="235"/>
                    <a:pt x="3621" y="0"/>
                    <a:pt x="3453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8410348" y="4270566"/>
              <a:ext cx="111566" cy="68326"/>
            </a:xfrm>
            <a:custGeom>
              <a:avLst/>
              <a:gdLst/>
              <a:ahLst/>
              <a:cxnLst/>
              <a:rect l="l" t="t" r="r" b="b"/>
              <a:pathLst>
                <a:path w="3251" h="1991" extrusionOk="0">
                  <a:moveTo>
                    <a:pt x="255" y="1"/>
                  </a:moveTo>
                  <a:cubicBezTo>
                    <a:pt x="107" y="1"/>
                    <a:pt x="0" y="247"/>
                    <a:pt x="175" y="344"/>
                  </a:cubicBezTo>
                  <a:cubicBezTo>
                    <a:pt x="1088" y="892"/>
                    <a:pt x="2001" y="1417"/>
                    <a:pt x="2914" y="1965"/>
                  </a:cubicBezTo>
                  <a:cubicBezTo>
                    <a:pt x="2947" y="1983"/>
                    <a:pt x="2978" y="1991"/>
                    <a:pt x="3006" y="1991"/>
                  </a:cubicBezTo>
                  <a:cubicBezTo>
                    <a:pt x="3161" y="1991"/>
                    <a:pt x="3251" y="1765"/>
                    <a:pt x="3097" y="1668"/>
                  </a:cubicBezTo>
                  <a:cubicBezTo>
                    <a:pt x="2184" y="1120"/>
                    <a:pt x="1248" y="573"/>
                    <a:pt x="335" y="25"/>
                  </a:cubicBezTo>
                  <a:cubicBezTo>
                    <a:pt x="308" y="8"/>
                    <a:pt x="281" y="1"/>
                    <a:pt x="25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8034082" y="4254162"/>
              <a:ext cx="107345" cy="255391"/>
            </a:xfrm>
            <a:custGeom>
              <a:avLst/>
              <a:gdLst/>
              <a:ahLst/>
              <a:cxnLst/>
              <a:rect l="l" t="t" r="r" b="b"/>
              <a:pathLst>
                <a:path w="3128" h="7442" extrusionOk="0">
                  <a:moveTo>
                    <a:pt x="1461" y="1"/>
                  </a:moveTo>
                  <a:lnTo>
                    <a:pt x="1416" y="115"/>
                  </a:lnTo>
                  <a:cubicBezTo>
                    <a:pt x="1461" y="1576"/>
                    <a:pt x="1507" y="3288"/>
                    <a:pt x="206" y="4292"/>
                  </a:cubicBezTo>
                  <a:cubicBezTo>
                    <a:pt x="1" y="5798"/>
                    <a:pt x="206" y="6300"/>
                    <a:pt x="320" y="7373"/>
                  </a:cubicBezTo>
                  <a:cubicBezTo>
                    <a:pt x="491" y="7419"/>
                    <a:pt x="845" y="7442"/>
                    <a:pt x="1310" y="7442"/>
                  </a:cubicBezTo>
                  <a:cubicBezTo>
                    <a:pt x="1775" y="7442"/>
                    <a:pt x="2352" y="7419"/>
                    <a:pt x="2968" y="7373"/>
                  </a:cubicBezTo>
                  <a:cubicBezTo>
                    <a:pt x="3082" y="6506"/>
                    <a:pt x="3128" y="5798"/>
                    <a:pt x="3128" y="4520"/>
                  </a:cubicBezTo>
                  <a:cubicBezTo>
                    <a:pt x="1256" y="3402"/>
                    <a:pt x="1553" y="868"/>
                    <a:pt x="1461" y="1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843341" y="4225746"/>
              <a:ext cx="257347" cy="211259"/>
            </a:xfrm>
            <a:custGeom>
              <a:avLst/>
              <a:gdLst/>
              <a:ahLst/>
              <a:cxnLst/>
              <a:rect l="l" t="t" r="r" b="b"/>
              <a:pathLst>
                <a:path w="7499" h="6156" extrusionOk="0">
                  <a:moveTo>
                    <a:pt x="6901" y="0"/>
                  </a:moveTo>
                  <a:cubicBezTo>
                    <a:pt x="6701" y="0"/>
                    <a:pt x="6476" y="179"/>
                    <a:pt x="6517" y="441"/>
                  </a:cubicBezTo>
                  <a:cubicBezTo>
                    <a:pt x="6768" y="2130"/>
                    <a:pt x="6700" y="4161"/>
                    <a:pt x="5056" y="5143"/>
                  </a:cubicBezTo>
                  <a:cubicBezTo>
                    <a:pt x="4639" y="5394"/>
                    <a:pt x="4137" y="5512"/>
                    <a:pt x="3623" y="5512"/>
                  </a:cubicBezTo>
                  <a:cubicBezTo>
                    <a:pt x="2225" y="5512"/>
                    <a:pt x="747" y="4638"/>
                    <a:pt x="697" y="3203"/>
                  </a:cubicBezTo>
                  <a:cubicBezTo>
                    <a:pt x="685" y="2974"/>
                    <a:pt x="508" y="2860"/>
                    <a:pt x="337" y="2860"/>
                  </a:cubicBezTo>
                  <a:cubicBezTo>
                    <a:pt x="166" y="2860"/>
                    <a:pt x="1" y="2974"/>
                    <a:pt x="12" y="3203"/>
                  </a:cubicBezTo>
                  <a:cubicBezTo>
                    <a:pt x="71" y="5186"/>
                    <a:pt x="1886" y="6155"/>
                    <a:pt x="3671" y="6155"/>
                  </a:cubicBezTo>
                  <a:cubicBezTo>
                    <a:pt x="3961" y="6155"/>
                    <a:pt x="4251" y="6130"/>
                    <a:pt x="4531" y="6079"/>
                  </a:cubicBezTo>
                  <a:cubicBezTo>
                    <a:pt x="7225" y="5576"/>
                    <a:pt x="7499" y="2426"/>
                    <a:pt x="7179" y="258"/>
                  </a:cubicBezTo>
                  <a:cubicBezTo>
                    <a:pt x="7152" y="77"/>
                    <a:pt x="7032" y="0"/>
                    <a:pt x="6901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8072073" y="4242425"/>
              <a:ext cx="250140" cy="195816"/>
            </a:xfrm>
            <a:custGeom>
              <a:avLst/>
              <a:gdLst/>
              <a:ahLst/>
              <a:cxnLst/>
              <a:rect l="l" t="t" r="r" b="b"/>
              <a:pathLst>
                <a:path w="7289" h="5706" extrusionOk="0">
                  <a:moveTo>
                    <a:pt x="337" y="0"/>
                  </a:moveTo>
                  <a:cubicBezTo>
                    <a:pt x="166" y="0"/>
                    <a:pt x="1" y="114"/>
                    <a:pt x="12" y="343"/>
                  </a:cubicBezTo>
                  <a:cubicBezTo>
                    <a:pt x="149" y="2694"/>
                    <a:pt x="263" y="4794"/>
                    <a:pt x="2865" y="5570"/>
                  </a:cubicBezTo>
                  <a:cubicBezTo>
                    <a:pt x="3179" y="5662"/>
                    <a:pt x="3487" y="5706"/>
                    <a:pt x="3784" y="5706"/>
                  </a:cubicBezTo>
                  <a:cubicBezTo>
                    <a:pt x="5538" y="5706"/>
                    <a:pt x="6935" y="4199"/>
                    <a:pt x="7248" y="2443"/>
                  </a:cubicBezTo>
                  <a:cubicBezTo>
                    <a:pt x="7289" y="2182"/>
                    <a:pt x="7066" y="2012"/>
                    <a:pt x="6867" y="2012"/>
                  </a:cubicBezTo>
                  <a:cubicBezTo>
                    <a:pt x="6735" y="2012"/>
                    <a:pt x="6613" y="2087"/>
                    <a:pt x="6586" y="2260"/>
                  </a:cubicBezTo>
                  <a:cubicBezTo>
                    <a:pt x="6305" y="3890"/>
                    <a:pt x="5194" y="4951"/>
                    <a:pt x="3719" y="4951"/>
                  </a:cubicBezTo>
                  <a:cubicBezTo>
                    <a:pt x="3397" y="4951"/>
                    <a:pt x="3057" y="4900"/>
                    <a:pt x="2705" y="4794"/>
                  </a:cubicBezTo>
                  <a:cubicBezTo>
                    <a:pt x="674" y="4177"/>
                    <a:pt x="811" y="2009"/>
                    <a:pt x="697" y="343"/>
                  </a:cubicBezTo>
                  <a:cubicBezTo>
                    <a:pt x="685" y="114"/>
                    <a:pt x="508" y="0"/>
                    <a:pt x="337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7875841" y="4140157"/>
              <a:ext cx="376017" cy="128142"/>
            </a:xfrm>
            <a:custGeom>
              <a:avLst/>
              <a:gdLst/>
              <a:ahLst/>
              <a:cxnLst/>
              <a:rect l="l" t="t" r="r" b="b"/>
              <a:pathLst>
                <a:path w="10957" h="3734" extrusionOk="0">
                  <a:moveTo>
                    <a:pt x="7985" y="1"/>
                  </a:moveTo>
                  <a:cubicBezTo>
                    <a:pt x="7173" y="1"/>
                    <a:pt x="6256" y="104"/>
                    <a:pt x="5730" y="104"/>
                  </a:cubicBezTo>
                  <a:cubicBezTo>
                    <a:pt x="5271" y="104"/>
                    <a:pt x="4552" y="47"/>
                    <a:pt x="3836" y="47"/>
                  </a:cubicBezTo>
                  <a:cubicBezTo>
                    <a:pt x="3055" y="47"/>
                    <a:pt x="2278" y="115"/>
                    <a:pt x="1850" y="401"/>
                  </a:cubicBezTo>
                  <a:cubicBezTo>
                    <a:pt x="1" y="1474"/>
                    <a:pt x="5068" y="3323"/>
                    <a:pt x="5958" y="3734"/>
                  </a:cubicBezTo>
                  <a:cubicBezTo>
                    <a:pt x="6848" y="3551"/>
                    <a:pt x="10957" y="1109"/>
                    <a:pt x="9359" y="218"/>
                  </a:cubicBezTo>
                  <a:cubicBezTo>
                    <a:pt x="9060" y="50"/>
                    <a:pt x="8548" y="1"/>
                    <a:pt x="7985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7303241" y="4298432"/>
              <a:ext cx="11771" cy="50172"/>
            </a:xfrm>
            <a:custGeom>
              <a:avLst/>
              <a:gdLst/>
              <a:ahLst/>
              <a:cxnLst/>
              <a:rect l="l" t="t" r="r" b="b"/>
              <a:pathLst>
                <a:path w="343" h="1462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290"/>
                  </a:lnTo>
                  <a:cubicBezTo>
                    <a:pt x="1" y="1404"/>
                    <a:pt x="86" y="1461"/>
                    <a:pt x="172" y="1461"/>
                  </a:cubicBezTo>
                  <a:cubicBezTo>
                    <a:pt x="257" y="1461"/>
                    <a:pt x="343" y="1404"/>
                    <a:pt x="343" y="129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7338485" y="4298432"/>
              <a:ext cx="11805" cy="44681"/>
            </a:xfrm>
            <a:custGeom>
              <a:avLst/>
              <a:gdLst/>
              <a:ahLst/>
              <a:cxnLst/>
              <a:rect l="l" t="t" r="r" b="b"/>
              <a:pathLst>
                <a:path w="344" h="1302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130"/>
                  </a:lnTo>
                  <a:cubicBezTo>
                    <a:pt x="1" y="1244"/>
                    <a:pt x="86" y="1301"/>
                    <a:pt x="172" y="1301"/>
                  </a:cubicBezTo>
                  <a:cubicBezTo>
                    <a:pt x="257" y="1301"/>
                    <a:pt x="343" y="1244"/>
                    <a:pt x="343" y="113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7316556" y="4358730"/>
              <a:ext cx="11771" cy="38436"/>
            </a:xfrm>
            <a:custGeom>
              <a:avLst/>
              <a:gdLst/>
              <a:ahLst/>
              <a:cxnLst/>
              <a:rect l="l" t="t" r="r" b="b"/>
              <a:pathLst>
                <a:path w="343" h="1120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948"/>
                  </a:lnTo>
                  <a:cubicBezTo>
                    <a:pt x="1" y="1062"/>
                    <a:pt x="86" y="1119"/>
                    <a:pt x="172" y="1119"/>
                  </a:cubicBezTo>
                  <a:cubicBezTo>
                    <a:pt x="257" y="1119"/>
                    <a:pt x="343" y="1062"/>
                    <a:pt x="343" y="94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7611075" y="3873675"/>
              <a:ext cx="11805" cy="44098"/>
            </a:xfrm>
            <a:custGeom>
              <a:avLst/>
              <a:gdLst/>
              <a:ahLst/>
              <a:cxnLst/>
              <a:rect l="l" t="t" r="r" b="b"/>
              <a:pathLst>
                <a:path w="344" h="1285" extrusionOk="0">
                  <a:moveTo>
                    <a:pt x="172" y="0"/>
                  </a:moveTo>
                  <a:cubicBezTo>
                    <a:pt x="86" y="0"/>
                    <a:pt x="1" y="52"/>
                    <a:pt x="1" y="154"/>
                  </a:cubicBezTo>
                  <a:lnTo>
                    <a:pt x="1" y="1113"/>
                  </a:lnTo>
                  <a:cubicBezTo>
                    <a:pt x="1" y="1227"/>
                    <a:pt x="86" y="1284"/>
                    <a:pt x="172" y="1284"/>
                  </a:cubicBezTo>
                  <a:cubicBezTo>
                    <a:pt x="258" y="1284"/>
                    <a:pt x="343" y="1227"/>
                    <a:pt x="343" y="1113"/>
                  </a:cubicBezTo>
                  <a:lnTo>
                    <a:pt x="343" y="154"/>
                  </a:lnTo>
                  <a:cubicBezTo>
                    <a:pt x="343" y="52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7649478" y="3865233"/>
              <a:ext cx="11771" cy="41558"/>
            </a:xfrm>
            <a:custGeom>
              <a:avLst/>
              <a:gdLst/>
              <a:ahLst/>
              <a:cxnLst/>
              <a:rect l="l" t="t" r="r" b="b"/>
              <a:pathLst>
                <a:path w="343" h="1211" extrusionOk="0">
                  <a:moveTo>
                    <a:pt x="172" y="1"/>
                  </a:moveTo>
                  <a:cubicBezTo>
                    <a:pt x="86" y="1"/>
                    <a:pt x="0" y="58"/>
                    <a:pt x="0" y="172"/>
                  </a:cubicBezTo>
                  <a:lnTo>
                    <a:pt x="0" y="1040"/>
                  </a:lnTo>
                  <a:cubicBezTo>
                    <a:pt x="0" y="1154"/>
                    <a:pt x="86" y="1211"/>
                    <a:pt x="172" y="1211"/>
                  </a:cubicBezTo>
                  <a:cubicBezTo>
                    <a:pt x="257" y="1211"/>
                    <a:pt x="343" y="1154"/>
                    <a:pt x="343" y="1040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7629882" y="3930850"/>
              <a:ext cx="11805" cy="35690"/>
            </a:xfrm>
            <a:custGeom>
              <a:avLst/>
              <a:gdLst/>
              <a:ahLst/>
              <a:cxnLst/>
              <a:rect l="l" t="t" r="r" b="b"/>
              <a:pathLst>
                <a:path w="344" h="1040" extrusionOk="0">
                  <a:moveTo>
                    <a:pt x="172" y="1"/>
                  </a:moveTo>
                  <a:cubicBezTo>
                    <a:pt x="86" y="1"/>
                    <a:pt x="1" y="52"/>
                    <a:pt x="1" y="155"/>
                  </a:cubicBezTo>
                  <a:lnTo>
                    <a:pt x="1" y="885"/>
                  </a:lnTo>
                  <a:cubicBezTo>
                    <a:pt x="1" y="988"/>
                    <a:pt x="86" y="1039"/>
                    <a:pt x="172" y="1039"/>
                  </a:cubicBezTo>
                  <a:cubicBezTo>
                    <a:pt x="257" y="1039"/>
                    <a:pt x="343" y="988"/>
                    <a:pt x="343" y="885"/>
                  </a:cubicBezTo>
                  <a:lnTo>
                    <a:pt x="343" y="155"/>
                  </a:lnTo>
                  <a:cubicBezTo>
                    <a:pt x="343" y="52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309040" y="3832356"/>
              <a:ext cx="11771" cy="50172"/>
            </a:xfrm>
            <a:custGeom>
              <a:avLst/>
              <a:gdLst/>
              <a:ahLst/>
              <a:cxnLst/>
              <a:rect l="l" t="t" r="r" b="b"/>
              <a:pathLst>
                <a:path w="343" h="1462" extrusionOk="0">
                  <a:moveTo>
                    <a:pt x="171" y="0"/>
                  </a:moveTo>
                  <a:cubicBezTo>
                    <a:pt x="86" y="0"/>
                    <a:pt x="0" y="57"/>
                    <a:pt x="0" y="172"/>
                  </a:cubicBezTo>
                  <a:lnTo>
                    <a:pt x="0" y="1290"/>
                  </a:lnTo>
                  <a:cubicBezTo>
                    <a:pt x="0" y="1404"/>
                    <a:pt x="86" y="1461"/>
                    <a:pt x="171" y="1461"/>
                  </a:cubicBezTo>
                  <a:cubicBezTo>
                    <a:pt x="257" y="1461"/>
                    <a:pt x="343" y="1404"/>
                    <a:pt x="343" y="129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352110" y="3837847"/>
              <a:ext cx="11771" cy="47015"/>
            </a:xfrm>
            <a:custGeom>
              <a:avLst/>
              <a:gdLst/>
              <a:ahLst/>
              <a:cxnLst/>
              <a:rect l="l" t="t" r="r" b="b"/>
              <a:pathLst>
                <a:path w="343" h="1370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198"/>
                  </a:lnTo>
                  <a:cubicBezTo>
                    <a:pt x="1" y="1313"/>
                    <a:pt x="86" y="1370"/>
                    <a:pt x="172" y="1370"/>
                  </a:cubicBezTo>
                  <a:cubicBezTo>
                    <a:pt x="257" y="1370"/>
                    <a:pt x="343" y="1313"/>
                    <a:pt x="343" y="1198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335671" y="3905969"/>
              <a:ext cx="12560" cy="36068"/>
            </a:xfrm>
            <a:custGeom>
              <a:avLst/>
              <a:gdLst/>
              <a:ahLst/>
              <a:cxnLst/>
              <a:rect l="l" t="t" r="r" b="b"/>
              <a:pathLst>
                <a:path w="366" h="1051" extrusionOk="0">
                  <a:moveTo>
                    <a:pt x="183" y="1"/>
                  </a:moveTo>
                  <a:cubicBezTo>
                    <a:pt x="92" y="1"/>
                    <a:pt x="0" y="58"/>
                    <a:pt x="0" y="172"/>
                  </a:cubicBezTo>
                  <a:lnTo>
                    <a:pt x="0" y="880"/>
                  </a:lnTo>
                  <a:cubicBezTo>
                    <a:pt x="0" y="994"/>
                    <a:pt x="92" y="1051"/>
                    <a:pt x="183" y="1051"/>
                  </a:cubicBezTo>
                  <a:cubicBezTo>
                    <a:pt x="274" y="1051"/>
                    <a:pt x="365" y="994"/>
                    <a:pt x="365" y="880"/>
                  </a:cubicBezTo>
                  <a:lnTo>
                    <a:pt x="365" y="172"/>
                  </a:lnTo>
                  <a:cubicBezTo>
                    <a:pt x="365" y="58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8679540" y="4268644"/>
              <a:ext cx="11771" cy="54874"/>
            </a:xfrm>
            <a:custGeom>
              <a:avLst/>
              <a:gdLst/>
              <a:ahLst/>
              <a:cxnLst/>
              <a:rect l="l" t="t" r="r" b="b"/>
              <a:pathLst>
                <a:path w="343" h="1599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428"/>
                  </a:lnTo>
                  <a:cubicBezTo>
                    <a:pt x="1" y="1542"/>
                    <a:pt x="86" y="1599"/>
                    <a:pt x="172" y="1599"/>
                  </a:cubicBezTo>
                  <a:cubicBezTo>
                    <a:pt x="257" y="1599"/>
                    <a:pt x="343" y="1542"/>
                    <a:pt x="343" y="142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8717153" y="4276503"/>
              <a:ext cx="12560" cy="44681"/>
            </a:xfrm>
            <a:custGeom>
              <a:avLst/>
              <a:gdLst/>
              <a:ahLst/>
              <a:cxnLst/>
              <a:rect l="l" t="t" r="r" b="b"/>
              <a:pathLst>
                <a:path w="366" h="1302" extrusionOk="0">
                  <a:moveTo>
                    <a:pt x="183" y="0"/>
                  </a:moveTo>
                  <a:cubicBezTo>
                    <a:pt x="92" y="0"/>
                    <a:pt x="0" y="57"/>
                    <a:pt x="0" y="171"/>
                  </a:cubicBezTo>
                  <a:lnTo>
                    <a:pt x="0" y="1130"/>
                  </a:lnTo>
                  <a:cubicBezTo>
                    <a:pt x="0" y="1244"/>
                    <a:pt x="92" y="1301"/>
                    <a:pt x="183" y="1301"/>
                  </a:cubicBezTo>
                  <a:cubicBezTo>
                    <a:pt x="274" y="1301"/>
                    <a:pt x="365" y="1244"/>
                    <a:pt x="365" y="1130"/>
                  </a:cubicBezTo>
                  <a:lnTo>
                    <a:pt x="365" y="171"/>
                  </a:lnTo>
                  <a:cubicBezTo>
                    <a:pt x="365" y="57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706961" y="4342291"/>
              <a:ext cx="11771" cy="43892"/>
            </a:xfrm>
            <a:custGeom>
              <a:avLst/>
              <a:gdLst/>
              <a:ahLst/>
              <a:cxnLst/>
              <a:rect l="l" t="t" r="r" b="b"/>
              <a:pathLst>
                <a:path w="343" h="1279" extrusionOk="0">
                  <a:moveTo>
                    <a:pt x="172" y="1"/>
                  </a:moveTo>
                  <a:cubicBezTo>
                    <a:pt x="86" y="1"/>
                    <a:pt x="0" y="58"/>
                    <a:pt x="0" y="172"/>
                  </a:cubicBezTo>
                  <a:lnTo>
                    <a:pt x="0" y="1108"/>
                  </a:lnTo>
                  <a:cubicBezTo>
                    <a:pt x="0" y="1222"/>
                    <a:pt x="86" y="1279"/>
                    <a:pt x="172" y="1279"/>
                  </a:cubicBezTo>
                  <a:cubicBezTo>
                    <a:pt x="257" y="1279"/>
                    <a:pt x="343" y="1222"/>
                    <a:pt x="343" y="110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717153" y="4655617"/>
              <a:ext cx="12560" cy="47049"/>
            </a:xfrm>
            <a:custGeom>
              <a:avLst/>
              <a:gdLst/>
              <a:ahLst/>
              <a:cxnLst/>
              <a:rect l="l" t="t" r="r" b="b"/>
              <a:pathLst>
                <a:path w="366" h="1371" extrusionOk="0">
                  <a:moveTo>
                    <a:pt x="183" y="1"/>
                  </a:moveTo>
                  <a:cubicBezTo>
                    <a:pt x="92" y="1"/>
                    <a:pt x="0" y="58"/>
                    <a:pt x="0" y="172"/>
                  </a:cubicBezTo>
                  <a:lnTo>
                    <a:pt x="0" y="1199"/>
                  </a:lnTo>
                  <a:cubicBezTo>
                    <a:pt x="0" y="1313"/>
                    <a:pt x="92" y="1370"/>
                    <a:pt x="183" y="1370"/>
                  </a:cubicBezTo>
                  <a:cubicBezTo>
                    <a:pt x="274" y="1370"/>
                    <a:pt x="365" y="1313"/>
                    <a:pt x="365" y="1199"/>
                  </a:cubicBezTo>
                  <a:lnTo>
                    <a:pt x="365" y="172"/>
                  </a:lnTo>
                  <a:cubicBezTo>
                    <a:pt x="365" y="58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755521" y="4657985"/>
              <a:ext cx="11805" cy="47221"/>
            </a:xfrm>
            <a:custGeom>
              <a:avLst/>
              <a:gdLst/>
              <a:ahLst/>
              <a:cxnLst/>
              <a:rect l="l" t="t" r="r" b="b"/>
              <a:pathLst>
                <a:path w="344" h="1376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221"/>
                  </a:lnTo>
                  <a:cubicBezTo>
                    <a:pt x="1" y="1324"/>
                    <a:pt x="86" y="1375"/>
                    <a:pt x="172" y="1375"/>
                  </a:cubicBezTo>
                  <a:cubicBezTo>
                    <a:pt x="257" y="1375"/>
                    <a:pt x="343" y="1324"/>
                    <a:pt x="343" y="1221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7322047" y="4647587"/>
              <a:ext cx="11771" cy="52128"/>
            </a:xfrm>
            <a:custGeom>
              <a:avLst/>
              <a:gdLst/>
              <a:ahLst/>
              <a:cxnLst/>
              <a:rect l="l" t="t" r="r" b="b"/>
              <a:pathLst>
                <a:path w="343" h="1519" extrusionOk="0">
                  <a:moveTo>
                    <a:pt x="172" y="1"/>
                  </a:moveTo>
                  <a:cubicBezTo>
                    <a:pt x="86" y="1"/>
                    <a:pt x="0" y="52"/>
                    <a:pt x="0" y="155"/>
                  </a:cubicBezTo>
                  <a:lnTo>
                    <a:pt x="0" y="1364"/>
                  </a:lnTo>
                  <a:cubicBezTo>
                    <a:pt x="0" y="1467"/>
                    <a:pt x="86" y="1519"/>
                    <a:pt x="172" y="1519"/>
                  </a:cubicBezTo>
                  <a:cubicBezTo>
                    <a:pt x="257" y="1519"/>
                    <a:pt x="343" y="1467"/>
                    <a:pt x="343" y="1364"/>
                  </a:cubicBezTo>
                  <a:lnTo>
                    <a:pt x="343" y="155"/>
                  </a:lnTo>
                  <a:cubicBezTo>
                    <a:pt x="343" y="52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7360415" y="4655617"/>
              <a:ext cx="11805" cy="52506"/>
            </a:xfrm>
            <a:custGeom>
              <a:avLst/>
              <a:gdLst/>
              <a:ahLst/>
              <a:cxnLst/>
              <a:rect l="l" t="t" r="r" b="b"/>
              <a:pathLst>
                <a:path w="344" h="1530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359"/>
                  </a:lnTo>
                  <a:cubicBezTo>
                    <a:pt x="1" y="1473"/>
                    <a:pt x="86" y="1530"/>
                    <a:pt x="172" y="1530"/>
                  </a:cubicBezTo>
                  <a:cubicBezTo>
                    <a:pt x="258" y="1530"/>
                    <a:pt x="343" y="1473"/>
                    <a:pt x="343" y="1359"/>
                  </a:cubicBezTo>
                  <a:lnTo>
                    <a:pt x="343" y="172"/>
                  </a:lnTo>
                  <a:cubicBezTo>
                    <a:pt x="343" y="58"/>
                    <a:pt x="258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7172419" y="4939189"/>
              <a:ext cx="11805" cy="57997"/>
            </a:xfrm>
            <a:custGeom>
              <a:avLst/>
              <a:gdLst/>
              <a:ahLst/>
              <a:cxnLst/>
              <a:rect l="l" t="t" r="r" b="b"/>
              <a:pathLst>
                <a:path w="344" h="1690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518"/>
                  </a:lnTo>
                  <a:cubicBezTo>
                    <a:pt x="1" y="1632"/>
                    <a:pt x="86" y="1689"/>
                    <a:pt x="172" y="1689"/>
                  </a:cubicBezTo>
                  <a:cubicBezTo>
                    <a:pt x="257" y="1689"/>
                    <a:pt x="343" y="1632"/>
                    <a:pt x="343" y="1518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7207664" y="4944680"/>
              <a:ext cx="11805" cy="52506"/>
            </a:xfrm>
            <a:custGeom>
              <a:avLst/>
              <a:gdLst/>
              <a:ahLst/>
              <a:cxnLst/>
              <a:rect l="l" t="t" r="r" b="b"/>
              <a:pathLst>
                <a:path w="344" h="1530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358"/>
                  </a:lnTo>
                  <a:cubicBezTo>
                    <a:pt x="1" y="1472"/>
                    <a:pt x="86" y="1529"/>
                    <a:pt x="172" y="1529"/>
                  </a:cubicBezTo>
                  <a:cubicBezTo>
                    <a:pt x="258" y="1529"/>
                    <a:pt x="343" y="1472"/>
                    <a:pt x="343" y="1358"/>
                  </a:cubicBezTo>
                  <a:lnTo>
                    <a:pt x="343" y="171"/>
                  </a:lnTo>
                  <a:cubicBezTo>
                    <a:pt x="343" y="57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8804871" y="5066853"/>
              <a:ext cx="11771" cy="52540"/>
            </a:xfrm>
            <a:custGeom>
              <a:avLst/>
              <a:gdLst/>
              <a:ahLst/>
              <a:cxnLst/>
              <a:rect l="l" t="t" r="r" b="b"/>
              <a:pathLst>
                <a:path w="343" h="1531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359"/>
                  </a:lnTo>
                  <a:cubicBezTo>
                    <a:pt x="1" y="1473"/>
                    <a:pt x="86" y="1530"/>
                    <a:pt x="172" y="1530"/>
                  </a:cubicBezTo>
                  <a:cubicBezTo>
                    <a:pt x="257" y="1530"/>
                    <a:pt x="343" y="1473"/>
                    <a:pt x="343" y="1359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8847974" y="5070010"/>
              <a:ext cx="12560" cy="47015"/>
            </a:xfrm>
            <a:custGeom>
              <a:avLst/>
              <a:gdLst/>
              <a:ahLst/>
              <a:cxnLst/>
              <a:rect l="l" t="t" r="r" b="b"/>
              <a:pathLst>
                <a:path w="366" h="1370" extrusionOk="0">
                  <a:moveTo>
                    <a:pt x="183" y="0"/>
                  </a:moveTo>
                  <a:cubicBezTo>
                    <a:pt x="91" y="0"/>
                    <a:pt x="0" y="57"/>
                    <a:pt x="0" y="171"/>
                  </a:cubicBezTo>
                  <a:lnTo>
                    <a:pt x="0" y="1198"/>
                  </a:lnTo>
                  <a:cubicBezTo>
                    <a:pt x="0" y="1313"/>
                    <a:pt x="91" y="1370"/>
                    <a:pt x="183" y="1370"/>
                  </a:cubicBezTo>
                  <a:cubicBezTo>
                    <a:pt x="274" y="1370"/>
                    <a:pt x="365" y="1313"/>
                    <a:pt x="365" y="1198"/>
                  </a:cubicBezTo>
                  <a:lnTo>
                    <a:pt x="365" y="171"/>
                  </a:lnTo>
                  <a:cubicBezTo>
                    <a:pt x="365" y="57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8036450" y="3930850"/>
              <a:ext cx="11771" cy="49589"/>
            </a:xfrm>
            <a:custGeom>
              <a:avLst/>
              <a:gdLst/>
              <a:ahLst/>
              <a:cxnLst/>
              <a:rect l="l" t="t" r="r" b="b"/>
              <a:pathLst>
                <a:path w="343" h="1445" extrusionOk="0">
                  <a:moveTo>
                    <a:pt x="171" y="1"/>
                  </a:moveTo>
                  <a:cubicBezTo>
                    <a:pt x="86" y="1"/>
                    <a:pt x="0" y="52"/>
                    <a:pt x="0" y="155"/>
                  </a:cubicBezTo>
                  <a:lnTo>
                    <a:pt x="0" y="1273"/>
                  </a:lnTo>
                  <a:cubicBezTo>
                    <a:pt x="0" y="1387"/>
                    <a:pt x="86" y="1444"/>
                    <a:pt x="171" y="1444"/>
                  </a:cubicBezTo>
                  <a:cubicBezTo>
                    <a:pt x="257" y="1444"/>
                    <a:pt x="342" y="1387"/>
                    <a:pt x="342" y="1273"/>
                  </a:cubicBezTo>
                  <a:lnTo>
                    <a:pt x="342" y="155"/>
                  </a:lnTo>
                  <a:cubicBezTo>
                    <a:pt x="342" y="52"/>
                    <a:pt x="257" y="1"/>
                    <a:pt x="171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8066204" y="3941248"/>
              <a:ext cx="11771" cy="39191"/>
            </a:xfrm>
            <a:custGeom>
              <a:avLst/>
              <a:gdLst/>
              <a:ahLst/>
              <a:cxnLst/>
              <a:rect l="l" t="t" r="r" b="b"/>
              <a:pathLst>
                <a:path w="343" h="1142" extrusionOk="0">
                  <a:moveTo>
                    <a:pt x="172" y="0"/>
                  </a:moveTo>
                  <a:cubicBezTo>
                    <a:pt x="86" y="0"/>
                    <a:pt x="0" y="57"/>
                    <a:pt x="0" y="171"/>
                  </a:cubicBezTo>
                  <a:lnTo>
                    <a:pt x="0" y="970"/>
                  </a:lnTo>
                  <a:cubicBezTo>
                    <a:pt x="0" y="1084"/>
                    <a:pt x="86" y="1141"/>
                    <a:pt x="172" y="1141"/>
                  </a:cubicBezTo>
                  <a:cubicBezTo>
                    <a:pt x="257" y="1141"/>
                    <a:pt x="343" y="1084"/>
                    <a:pt x="343" y="970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7580532" y="4794675"/>
              <a:ext cx="10227" cy="44681"/>
            </a:xfrm>
            <a:custGeom>
              <a:avLst/>
              <a:gdLst/>
              <a:ahLst/>
              <a:cxnLst/>
              <a:rect l="l" t="t" r="r" b="b"/>
              <a:pathLst>
                <a:path w="298" h="1302" extrusionOk="0">
                  <a:moveTo>
                    <a:pt x="149" y="0"/>
                  </a:moveTo>
                  <a:cubicBezTo>
                    <a:pt x="75" y="0"/>
                    <a:pt x="1" y="46"/>
                    <a:pt x="1" y="137"/>
                  </a:cubicBezTo>
                  <a:lnTo>
                    <a:pt x="1" y="1164"/>
                  </a:lnTo>
                  <a:cubicBezTo>
                    <a:pt x="1" y="1255"/>
                    <a:pt x="75" y="1301"/>
                    <a:pt x="149" y="1301"/>
                  </a:cubicBezTo>
                  <a:cubicBezTo>
                    <a:pt x="223" y="1301"/>
                    <a:pt x="297" y="1255"/>
                    <a:pt x="297" y="1164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7628338" y="4794675"/>
              <a:ext cx="9403" cy="36823"/>
            </a:xfrm>
            <a:custGeom>
              <a:avLst/>
              <a:gdLst/>
              <a:ahLst/>
              <a:cxnLst/>
              <a:rect l="l" t="t" r="r" b="b"/>
              <a:pathLst>
                <a:path w="274" h="1073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936"/>
                  </a:lnTo>
                  <a:cubicBezTo>
                    <a:pt x="0" y="1027"/>
                    <a:pt x="69" y="1073"/>
                    <a:pt x="137" y="1073"/>
                  </a:cubicBezTo>
                  <a:cubicBezTo>
                    <a:pt x="205" y="1073"/>
                    <a:pt x="274" y="1027"/>
                    <a:pt x="274" y="936"/>
                  </a:cubicBezTo>
                  <a:lnTo>
                    <a:pt x="274" y="137"/>
                  </a:lnTo>
                  <a:cubicBezTo>
                    <a:pt x="274" y="46"/>
                    <a:pt x="205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24"/>
            <p:cNvGrpSpPr/>
            <p:nvPr/>
          </p:nvGrpSpPr>
          <p:grpSpPr>
            <a:xfrm>
              <a:off x="8267893" y="1920039"/>
              <a:ext cx="890274" cy="685355"/>
              <a:chOff x="8267893" y="1920039"/>
              <a:chExt cx="890274" cy="685355"/>
            </a:xfrm>
          </p:grpSpPr>
          <p:sp>
            <p:nvSpPr>
              <p:cNvPr id="466" name="Google Shape;466;p24"/>
              <p:cNvSpPr/>
              <p:nvPr/>
            </p:nvSpPr>
            <p:spPr>
              <a:xfrm>
                <a:off x="8267893" y="1920039"/>
                <a:ext cx="890265" cy="68535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19971" extrusionOk="0">
                    <a:moveTo>
                      <a:pt x="9705" y="1"/>
                    </a:moveTo>
                    <a:cubicBezTo>
                      <a:pt x="7527" y="1"/>
                      <a:pt x="5973" y="655"/>
                      <a:pt x="8435" y="3009"/>
                    </a:cubicBezTo>
                    <a:cubicBezTo>
                      <a:pt x="10695" y="5086"/>
                      <a:pt x="14849" y="6638"/>
                      <a:pt x="17770" y="7505"/>
                    </a:cubicBezTo>
                    <a:cubicBezTo>
                      <a:pt x="16612" y="7411"/>
                      <a:pt x="11802" y="6606"/>
                      <a:pt x="7521" y="6606"/>
                    </a:cubicBezTo>
                    <a:cubicBezTo>
                      <a:pt x="3532" y="6606"/>
                      <a:pt x="1" y="7304"/>
                      <a:pt x="309" y="9925"/>
                    </a:cubicBezTo>
                    <a:cubicBezTo>
                      <a:pt x="574" y="12205"/>
                      <a:pt x="8728" y="12815"/>
                      <a:pt x="14639" y="12815"/>
                    </a:cubicBezTo>
                    <a:cubicBezTo>
                      <a:pt x="16359" y="12815"/>
                      <a:pt x="17889" y="12764"/>
                      <a:pt x="18980" y="12686"/>
                    </a:cubicBezTo>
                    <a:lnTo>
                      <a:pt x="18980" y="12686"/>
                    </a:lnTo>
                    <a:cubicBezTo>
                      <a:pt x="14324" y="14421"/>
                      <a:pt x="9142" y="14946"/>
                      <a:pt x="6015" y="15631"/>
                    </a:cubicBezTo>
                    <a:cubicBezTo>
                      <a:pt x="905" y="16609"/>
                      <a:pt x="1306" y="19970"/>
                      <a:pt x="6427" y="19970"/>
                    </a:cubicBezTo>
                    <a:cubicBezTo>
                      <a:pt x="6682" y="19970"/>
                      <a:pt x="6948" y="19962"/>
                      <a:pt x="7225" y="19945"/>
                    </a:cubicBezTo>
                    <a:cubicBezTo>
                      <a:pt x="12931" y="19625"/>
                      <a:pt x="19893" y="18347"/>
                      <a:pt x="25942" y="17023"/>
                    </a:cubicBezTo>
                    <a:lnTo>
                      <a:pt x="25942" y="4629"/>
                    </a:lnTo>
                    <a:cubicBezTo>
                      <a:pt x="22016" y="3077"/>
                      <a:pt x="17702" y="1799"/>
                      <a:pt x="13981" y="589"/>
                    </a:cubicBezTo>
                    <a:cubicBezTo>
                      <a:pt x="12996" y="310"/>
                      <a:pt x="11203" y="1"/>
                      <a:pt x="9705" y="1"/>
                    </a:cubicBezTo>
                    <a:close/>
                  </a:path>
                </a:pathLst>
              </a:custGeom>
              <a:solidFill>
                <a:srgbClr val="FF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>
                <a:off x="8600128" y="1969526"/>
                <a:ext cx="558037" cy="233153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6794" extrusionOk="0">
                    <a:moveTo>
                      <a:pt x="487" y="1"/>
                    </a:moveTo>
                    <a:cubicBezTo>
                      <a:pt x="190" y="1"/>
                      <a:pt x="1" y="463"/>
                      <a:pt x="306" y="653"/>
                    </a:cubicBezTo>
                    <a:cubicBezTo>
                      <a:pt x="5031" y="3712"/>
                      <a:pt x="10646" y="5675"/>
                      <a:pt x="16261" y="6793"/>
                    </a:cubicBezTo>
                    <a:lnTo>
                      <a:pt x="16261" y="6086"/>
                    </a:lnTo>
                    <a:cubicBezTo>
                      <a:pt x="10760" y="4967"/>
                      <a:pt x="5282" y="3027"/>
                      <a:pt x="671" y="60"/>
                    </a:cubicBezTo>
                    <a:cubicBezTo>
                      <a:pt x="607" y="19"/>
                      <a:pt x="545" y="1"/>
                      <a:pt x="487" y="1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4"/>
              <p:cNvSpPr/>
              <p:nvPr/>
            </p:nvSpPr>
            <p:spPr>
              <a:xfrm>
                <a:off x="8352110" y="2225369"/>
                <a:ext cx="806049" cy="51716"/>
              </a:xfrm>
              <a:custGeom>
                <a:avLst/>
                <a:gdLst/>
                <a:ahLst/>
                <a:cxnLst/>
                <a:rect l="l" t="t" r="r" b="b"/>
                <a:pathLst>
                  <a:path w="23488" h="1507" extrusionOk="0">
                    <a:moveTo>
                      <a:pt x="11990" y="0"/>
                    </a:moveTo>
                    <a:cubicBezTo>
                      <a:pt x="8126" y="0"/>
                      <a:pt x="4258" y="160"/>
                      <a:pt x="457" y="160"/>
                    </a:cubicBezTo>
                    <a:cubicBezTo>
                      <a:pt x="1" y="160"/>
                      <a:pt x="1" y="868"/>
                      <a:pt x="457" y="868"/>
                    </a:cubicBezTo>
                    <a:cubicBezTo>
                      <a:pt x="4258" y="856"/>
                      <a:pt x="8126" y="691"/>
                      <a:pt x="11990" y="691"/>
                    </a:cubicBezTo>
                    <a:cubicBezTo>
                      <a:pt x="15853" y="691"/>
                      <a:pt x="19710" y="856"/>
                      <a:pt x="23488" y="1507"/>
                    </a:cubicBezTo>
                    <a:lnTo>
                      <a:pt x="23488" y="799"/>
                    </a:lnTo>
                    <a:cubicBezTo>
                      <a:pt x="19710" y="160"/>
                      <a:pt x="15853" y="0"/>
                      <a:pt x="11990" y="0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4"/>
              <p:cNvSpPr/>
              <p:nvPr/>
            </p:nvSpPr>
            <p:spPr>
              <a:xfrm>
                <a:off x="8480529" y="2421189"/>
                <a:ext cx="677633" cy="130235"/>
              </a:xfrm>
              <a:custGeom>
                <a:avLst/>
                <a:gdLst/>
                <a:ahLst/>
                <a:cxnLst/>
                <a:rect l="l" t="t" r="r" b="b"/>
                <a:pathLst>
                  <a:path w="19746" h="3795" extrusionOk="0">
                    <a:moveTo>
                      <a:pt x="19746" y="1"/>
                    </a:moveTo>
                    <a:cubicBezTo>
                      <a:pt x="13241" y="503"/>
                      <a:pt x="6850" y="1872"/>
                      <a:pt x="413" y="3105"/>
                    </a:cubicBezTo>
                    <a:cubicBezTo>
                      <a:pt x="0" y="3192"/>
                      <a:pt x="145" y="3795"/>
                      <a:pt x="553" y="3795"/>
                    </a:cubicBezTo>
                    <a:cubicBezTo>
                      <a:pt x="574" y="3795"/>
                      <a:pt x="596" y="3793"/>
                      <a:pt x="618" y="3790"/>
                    </a:cubicBezTo>
                    <a:cubicBezTo>
                      <a:pt x="6964" y="2557"/>
                      <a:pt x="13309" y="1188"/>
                      <a:pt x="19746" y="708"/>
                    </a:cubicBezTo>
                    <a:lnTo>
                      <a:pt x="19746" y="1"/>
                    </a:ln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4"/>
              <p:cNvSpPr/>
              <p:nvPr/>
            </p:nvSpPr>
            <p:spPr>
              <a:xfrm>
                <a:off x="8675456" y="2081884"/>
                <a:ext cx="482710" cy="421247"/>
              </a:xfrm>
              <a:custGeom>
                <a:avLst/>
                <a:gdLst/>
                <a:ahLst/>
                <a:cxnLst/>
                <a:rect l="l" t="t" r="r" b="b"/>
                <a:pathLst>
                  <a:path w="14066" h="12275" extrusionOk="0">
                    <a:moveTo>
                      <a:pt x="5947" y="1"/>
                    </a:moveTo>
                    <a:cubicBezTo>
                      <a:pt x="4617" y="1"/>
                      <a:pt x="3672" y="406"/>
                      <a:pt x="5187" y="1853"/>
                    </a:cubicBezTo>
                    <a:cubicBezTo>
                      <a:pt x="6556" y="3131"/>
                      <a:pt x="9113" y="4090"/>
                      <a:pt x="10916" y="4615"/>
                    </a:cubicBezTo>
                    <a:cubicBezTo>
                      <a:pt x="10195" y="4556"/>
                      <a:pt x="7242" y="4063"/>
                      <a:pt x="4615" y="4063"/>
                    </a:cubicBezTo>
                    <a:cubicBezTo>
                      <a:pt x="2167" y="4063"/>
                      <a:pt x="1" y="4491"/>
                      <a:pt x="188" y="6099"/>
                    </a:cubicBezTo>
                    <a:cubicBezTo>
                      <a:pt x="346" y="7488"/>
                      <a:pt x="5300" y="7875"/>
                      <a:pt x="8923" y="7875"/>
                    </a:cubicBezTo>
                    <a:cubicBezTo>
                      <a:pt x="10003" y="7875"/>
                      <a:pt x="10965" y="7840"/>
                      <a:pt x="11646" y="7788"/>
                    </a:cubicBezTo>
                    <a:lnTo>
                      <a:pt x="11646" y="7788"/>
                    </a:lnTo>
                    <a:cubicBezTo>
                      <a:pt x="8793" y="8861"/>
                      <a:pt x="5598" y="9180"/>
                      <a:pt x="3680" y="9591"/>
                    </a:cubicBezTo>
                    <a:cubicBezTo>
                      <a:pt x="537" y="10202"/>
                      <a:pt x="796" y="12275"/>
                      <a:pt x="3980" y="12275"/>
                    </a:cubicBezTo>
                    <a:cubicBezTo>
                      <a:pt x="4125" y="12275"/>
                      <a:pt x="4276" y="12271"/>
                      <a:pt x="4434" y="12262"/>
                    </a:cubicBezTo>
                    <a:cubicBezTo>
                      <a:pt x="7355" y="12079"/>
                      <a:pt x="10825" y="11508"/>
                      <a:pt x="14066" y="10846"/>
                    </a:cubicBezTo>
                    <a:lnTo>
                      <a:pt x="14066" y="2150"/>
                    </a:lnTo>
                    <a:cubicBezTo>
                      <a:pt x="12194" y="1511"/>
                      <a:pt x="10277" y="917"/>
                      <a:pt x="8565" y="370"/>
                    </a:cubicBezTo>
                    <a:cubicBezTo>
                      <a:pt x="7960" y="193"/>
                      <a:pt x="6863" y="1"/>
                      <a:pt x="5947" y="1"/>
                    </a:cubicBezTo>
                    <a:close/>
                  </a:path>
                </a:pathLst>
              </a:custGeom>
              <a:solidFill>
                <a:srgbClr val="A5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1" name="Google Shape;471;p24"/>
            <p:cNvSpPr/>
            <p:nvPr/>
          </p:nvSpPr>
          <p:spPr>
            <a:xfrm>
              <a:off x="1847835" y="4393908"/>
              <a:ext cx="849461" cy="672726"/>
            </a:xfrm>
            <a:custGeom>
              <a:avLst/>
              <a:gdLst/>
              <a:ahLst/>
              <a:cxnLst/>
              <a:rect l="l" t="t" r="r" b="b"/>
              <a:pathLst>
                <a:path w="24753" h="19603" extrusionOk="0">
                  <a:moveTo>
                    <a:pt x="9154" y="0"/>
                  </a:moveTo>
                  <a:cubicBezTo>
                    <a:pt x="7784" y="0"/>
                    <a:pt x="6757" y="2694"/>
                    <a:pt x="6301" y="3629"/>
                  </a:cubicBezTo>
                  <a:cubicBezTo>
                    <a:pt x="4064" y="8446"/>
                    <a:pt x="2306" y="13444"/>
                    <a:pt x="1" y="18260"/>
                  </a:cubicBezTo>
                  <a:lnTo>
                    <a:pt x="92" y="19561"/>
                  </a:lnTo>
                  <a:cubicBezTo>
                    <a:pt x="1507" y="19561"/>
                    <a:pt x="3217" y="19602"/>
                    <a:pt x="4828" y="19602"/>
                  </a:cubicBezTo>
                  <a:cubicBezTo>
                    <a:pt x="5634" y="19602"/>
                    <a:pt x="6415" y="19592"/>
                    <a:pt x="7122" y="19561"/>
                  </a:cubicBezTo>
                  <a:cubicBezTo>
                    <a:pt x="12030" y="19379"/>
                    <a:pt x="16663" y="19196"/>
                    <a:pt x="21206" y="17530"/>
                  </a:cubicBezTo>
                  <a:cubicBezTo>
                    <a:pt x="24752" y="16251"/>
                    <a:pt x="24634" y="13625"/>
                    <a:pt x="20939" y="13625"/>
                  </a:cubicBezTo>
                  <a:cubicBezTo>
                    <a:pt x="20877" y="13625"/>
                    <a:pt x="20814" y="13625"/>
                    <a:pt x="20749" y="13627"/>
                  </a:cubicBezTo>
                  <a:cubicBezTo>
                    <a:pt x="18464" y="13710"/>
                    <a:pt x="14967" y="15250"/>
                    <a:pt x="12534" y="15250"/>
                  </a:cubicBezTo>
                  <a:cubicBezTo>
                    <a:pt x="12294" y="15250"/>
                    <a:pt x="12064" y="15235"/>
                    <a:pt x="11847" y="15202"/>
                  </a:cubicBezTo>
                  <a:cubicBezTo>
                    <a:pt x="14449" y="14083"/>
                    <a:pt x="17234" y="12235"/>
                    <a:pt x="19083" y="11116"/>
                  </a:cubicBezTo>
                  <a:cubicBezTo>
                    <a:pt x="20201" y="10386"/>
                    <a:pt x="24629" y="7784"/>
                    <a:pt x="21571" y="6962"/>
                  </a:cubicBezTo>
                  <a:cubicBezTo>
                    <a:pt x="21299" y="6874"/>
                    <a:pt x="21025" y="6835"/>
                    <a:pt x="20751" y="6835"/>
                  </a:cubicBezTo>
                  <a:cubicBezTo>
                    <a:pt x="19248" y="6835"/>
                    <a:pt x="17721" y="8005"/>
                    <a:pt x="16389" y="8719"/>
                  </a:cubicBezTo>
                  <a:cubicBezTo>
                    <a:pt x="14358" y="9747"/>
                    <a:pt x="11573" y="11869"/>
                    <a:pt x="9542" y="12600"/>
                  </a:cubicBezTo>
                  <a:cubicBezTo>
                    <a:pt x="11117" y="10842"/>
                    <a:pt x="12418" y="8811"/>
                    <a:pt x="13879" y="6962"/>
                  </a:cubicBezTo>
                  <a:cubicBezTo>
                    <a:pt x="14723" y="5935"/>
                    <a:pt x="17873" y="3264"/>
                    <a:pt x="15933" y="2055"/>
                  </a:cubicBezTo>
                  <a:cubicBezTo>
                    <a:pt x="15722" y="1922"/>
                    <a:pt x="15498" y="1861"/>
                    <a:pt x="15262" y="1861"/>
                  </a:cubicBezTo>
                  <a:cubicBezTo>
                    <a:pt x="12689" y="1861"/>
                    <a:pt x="8762" y="9133"/>
                    <a:pt x="6483" y="10660"/>
                  </a:cubicBezTo>
                  <a:cubicBezTo>
                    <a:pt x="7876" y="7966"/>
                    <a:pt x="8606" y="5478"/>
                    <a:pt x="9542" y="3059"/>
                  </a:cubicBezTo>
                  <a:cubicBezTo>
                    <a:pt x="9816" y="2146"/>
                    <a:pt x="10637" y="0"/>
                    <a:pt x="9154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836338" y="4678063"/>
              <a:ext cx="715211" cy="388817"/>
            </a:xfrm>
            <a:custGeom>
              <a:avLst/>
              <a:gdLst/>
              <a:ahLst/>
              <a:cxnLst/>
              <a:rect l="l" t="t" r="r" b="b"/>
              <a:pathLst>
                <a:path w="20841" h="11330" extrusionOk="0">
                  <a:moveTo>
                    <a:pt x="20347" y="0"/>
                  </a:moveTo>
                  <a:cubicBezTo>
                    <a:pt x="20292" y="0"/>
                    <a:pt x="20232" y="16"/>
                    <a:pt x="20171" y="51"/>
                  </a:cubicBezTo>
                  <a:cubicBezTo>
                    <a:pt x="16451" y="2151"/>
                    <a:pt x="12662" y="4137"/>
                    <a:pt x="8987" y="6328"/>
                  </a:cubicBezTo>
                  <a:cubicBezTo>
                    <a:pt x="7252" y="7378"/>
                    <a:pt x="5426" y="8360"/>
                    <a:pt x="3531" y="9113"/>
                  </a:cubicBezTo>
                  <a:cubicBezTo>
                    <a:pt x="2413" y="9570"/>
                    <a:pt x="1180" y="9958"/>
                    <a:pt x="267" y="10756"/>
                  </a:cubicBezTo>
                  <a:cubicBezTo>
                    <a:pt x="1" y="10987"/>
                    <a:pt x="246" y="11329"/>
                    <a:pt x="519" y="11329"/>
                  </a:cubicBezTo>
                  <a:cubicBezTo>
                    <a:pt x="596" y="11329"/>
                    <a:pt x="676" y="11302"/>
                    <a:pt x="747" y="11236"/>
                  </a:cubicBezTo>
                  <a:cubicBezTo>
                    <a:pt x="1797" y="10346"/>
                    <a:pt x="3235" y="10026"/>
                    <a:pt x="4467" y="9478"/>
                  </a:cubicBezTo>
                  <a:cubicBezTo>
                    <a:pt x="6293" y="8679"/>
                    <a:pt x="8074" y="7698"/>
                    <a:pt x="9786" y="6671"/>
                  </a:cubicBezTo>
                  <a:cubicBezTo>
                    <a:pt x="13301" y="4548"/>
                    <a:pt x="16953" y="2654"/>
                    <a:pt x="20513" y="645"/>
                  </a:cubicBezTo>
                  <a:cubicBezTo>
                    <a:pt x="20841" y="452"/>
                    <a:pt x="20648" y="0"/>
                    <a:pt x="20347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833147" y="4518757"/>
              <a:ext cx="520562" cy="544893"/>
            </a:xfrm>
            <a:custGeom>
              <a:avLst/>
              <a:gdLst/>
              <a:ahLst/>
              <a:cxnLst/>
              <a:rect l="l" t="t" r="r" b="b"/>
              <a:pathLst>
                <a:path w="15169" h="15878" extrusionOk="0">
                  <a:moveTo>
                    <a:pt x="14670" y="0"/>
                  </a:moveTo>
                  <a:cubicBezTo>
                    <a:pt x="14592" y="0"/>
                    <a:pt x="14512" y="32"/>
                    <a:pt x="14444" y="106"/>
                  </a:cubicBezTo>
                  <a:cubicBezTo>
                    <a:pt x="12070" y="2662"/>
                    <a:pt x="9810" y="5310"/>
                    <a:pt x="7710" y="8049"/>
                  </a:cubicBezTo>
                  <a:cubicBezTo>
                    <a:pt x="5519" y="10902"/>
                    <a:pt x="3031" y="13047"/>
                    <a:pt x="269" y="15307"/>
                  </a:cubicBezTo>
                  <a:cubicBezTo>
                    <a:pt x="1" y="15522"/>
                    <a:pt x="238" y="15877"/>
                    <a:pt x="518" y="15877"/>
                  </a:cubicBezTo>
                  <a:cubicBezTo>
                    <a:pt x="594" y="15877"/>
                    <a:pt x="675" y="15850"/>
                    <a:pt x="748" y="15787"/>
                  </a:cubicBezTo>
                  <a:cubicBezTo>
                    <a:pt x="3099" y="13892"/>
                    <a:pt x="5542" y="12066"/>
                    <a:pt x="7368" y="9624"/>
                  </a:cubicBezTo>
                  <a:cubicBezTo>
                    <a:pt x="9742" y="6497"/>
                    <a:pt x="12252" y="3484"/>
                    <a:pt x="14923" y="608"/>
                  </a:cubicBezTo>
                  <a:cubicBezTo>
                    <a:pt x="15169" y="345"/>
                    <a:pt x="14929" y="0"/>
                    <a:pt x="14670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835240" y="4443189"/>
              <a:ext cx="318947" cy="611984"/>
            </a:xfrm>
            <a:custGeom>
              <a:avLst/>
              <a:gdLst/>
              <a:ahLst/>
              <a:cxnLst/>
              <a:rect l="l" t="t" r="r" b="b"/>
              <a:pathLst>
                <a:path w="9294" h="17833" extrusionOk="0">
                  <a:moveTo>
                    <a:pt x="8862" y="0"/>
                  </a:moveTo>
                  <a:cubicBezTo>
                    <a:pt x="8726" y="0"/>
                    <a:pt x="8593" y="70"/>
                    <a:pt x="8539" y="230"/>
                  </a:cubicBezTo>
                  <a:cubicBezTo>
                    <a:pt x="7672" y="3243"/>
                    <a:pt x="6029" y="5914"/>
                    <a:pt x="4842" y="8790"/>
                  </a:cubicBezTo>
                  <a:cubicBezTo>
                    <a:pt x="3586" y="11780"/>
                    <a:pt x="2285" y="14702"/>
                    <a:pt x="208" y="17235"/>
                  </a:cubicBezTo>
                  <a:cubicBezTo>
                    <a:pt x="1" y="17495"/>
                    <a:pt x="225" y="17832"/>
                    <a:pt x="465" y="17832"/>
                  </a:cubicBezTo>
                  <a:cubicBezTo>
                    <a:pt x="542" y="17832"/>
                    <a:pt x="621" y="17798"/>
                    <a:pt x="687" y="17715"/>
                  </a:cubicBezTo>
                  <a:cubicBezTo>
                    <a:pt x="2650" y="15364"/>
                    <a:pt x="3974" y="12670"/>
                    <a:pt x="5138" y="9863"/>
                  </a:cubicBezTo>
                  <a:cubicBezTo>
                    <a:pt x="6462" y="6690"/>
                    <a:pt x="8265" y="3723"/>
                    <a:pt x="9224" y="436"/>
                  </a:cubicBezTo>
                  <a:cubicBezTo>
                    <a:pt x="9294" y="171"/>
                    <a:pt x="9075" y="0"/>
                    <a:pt x="8862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850992" y="4900068"/>
              <a:ext cx="738101" cy="155390"/>
            </a:xfrm>
            <a:custGeom>
              <a:avLst/>
              <a:gdLst/>
              <a:ahLst/>
              <a:cxnLst/>
              <a:rect l="l" t="t" r="r" b="b"/>
              <a:pathLst>
                <a:path w="21508" h="4528" extrusionOk="0">
                  <a:moveTo>
                    <a:pt x="21045" y="1"/>
                  </a:moveTo>
                  <a:cubicBezTo>
                    <a:pt x="21009" y="1"/>
                    <a:pt x="20971" y="6"/>
                    <a:pt x="20931" y="19"/>
                  </a:cubicBezTo>
                  <a:cubicBezTo>
                    <a:pt x="17827" y="1069"/>
                    <a:pt x="14403" y="1412"/>
                    <a:pt x="11185" y="1982"/>
                  </a:cubicBezTo>
                  <a:cubicBezTo>
                    <a:pt x="9313" y="2302"/>
                    <a:pt x="7464" y="2553"/>
                    <a:pt x="5592" y="2872"/>
                  </a:cubicBezTo>
                  <a:cubicBezTo>
                    <a:pt x="3981" y="3169"/>
                    <a:pt x="2489" y="3820"/>
                    <a:pt x="840" y="3820"/>
                  </a:cubicBezTo>
                  <a:cubicBezTo>
                    <a:pt x="713" y="3820"/>
                    <a:pt x="585" y="3816"/>
                    <a:pt x="457" y="3808"/>
                  </a:cubicBezTo>
                  <a:cubicBezTo>
                    <a:pt x="449" y="3808"/>
                    <a:pt x="442" y="3808"/>
                    <a:pt x="435" y="3808"/>
                  </a:cubicBezTo>
                  <a:cubicBezTo>
                    <a:pt x="0" y="3808"/>
                    <a:pt x="7" y="4493"/>
                    <a:pt x="457" y="4516"/>
                  </a:cubicBezTo>
                  <a:cubicBezTo>
                    <a:pt x="585" y="4523"/>
                    <a:pt x="713" y="4527"/>
                    <a:pt x="841" y="4527"/>
                  </a:cubicBezTo>
                  <a:cubicBezTo>
                    <a:pt x="2232" y="4527"/>
                    <a:pt x="3572" y="4095"/>
                    <a:pt x="4930" y="3740"/>
                  </a:cubicBezTo>
                  <a:cubicBezTo>
                    <a:pt x="6688" y="3283"/>
                    <a:pt x="8537" y="3123"/>
                    <a:pt x="10340" y="2827"/>
                  </a:cubicBezTo>
                  <a:cubicBezTo>
                    <a:pt x="12120" y="2530"/>
                    <a:pt x="13901" y="2142"/>
                    <a:pt x="15704" y="1845"/>
                  </a:cubicBezTo>
                  <a:cubicBezTo>
                    <a:pt x="17530" y="1548"/>
                    <a:pt x="19356" y="1297"/>
                    <a:pt x="21114" y="704"/>
                  </a:cubicBezTo>
                  <a:cubicBezTo>
                    <a:pt x="21507" y="559"/>
                    <a:pt x="21393" y="1"/>
                    <a:pt x="21045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2" y="3466800"/>
              <a:ext cx="842632" cy="1674385"/>
            </a:xfrm>
            <a:custGeom>
              <a:avLst/>
              <a:gdLst/>
              <a:ahLst/>
              <a:cxnLst/>
              <a:rect l="l" t="t" r="r" b="b"/>
              <a:pathLst>
                <a:path w="24554" h="48791" extrusionOk="0">
                  <a:moveTo>
                    <a:pt x="2805" y="1"/>
                  </a:moveTo>
                  <a:cubicBezTo>
                    <a:pt x="2747" y="1"/>
                    <a:pt x="2687" y="5"/>
                    <a:pt x="2625" y="13"/>
                  </a:cubicBezTo>
                  <a:cubicBezTo>
                    <a:pt x="1666" y="13"/>
                    <a:pt x="753" y="835"/>
                    <a:pt x="0" y="1862"/>
                  </a:cubicBezTo>
                  <a:lnTo>
                    <a:pt x="0" y="48791"/>
                  </a:lnTo>
                  <a:lnTo>
                    <a:pt x="12782" y="48791"/>
                  </a:lnTo>
                  <a:cubicBezTo>
                    <a:pt x="12782" y="45869"/>
                    <a:pt x="13284" y="42947"/>
                    <a:pt x="13946" y="40048"/>
                  </a:cubicBezTo>
                  <a:cubicBezTo>
                    <a:pt x="15430" y="31694"/>
                    <a:pt x="20246" y="25212"/>
                    <a:pt x="23396" y="17246"/>
                  </a:cubicBezTo>
                  <a:cubicBezTo>
                    <a:pt x="24554" y="14254"/>
                    <a:pt x="24111" y="13203"/>
                    <a:pt x="22987" y="13203"/>
                  </a:cubicBezTo>
                  <a:cubicBezTo>
                    <a:pt x="21606" y="13203"/>
                    <a:pt x="19197" y="14788"/>
                    <a:pt x="17461" y="16310"/>
                  </a:cubicBezTo>
                  <a:cubicBezTo>
                    <a:pt x="12463" y="20579"/>
                    <a:pt x="10614" y="26148"/>
                    <a:pt x="6893" y="31329"/>
                  </a:cubicBezTo>
                  <a:cubicBezTo>
                    <a:pt x="7829" y="27244"/>
                    <a:pt x="9495" y="23181"/>
                    <a:pt x="11162" y="19278"/>
                  </a:cubicBezTo>
                  <a:cubicBezTo>
                    <a:pt x="12828" y="15762"/>
                    <a:pt x="20246" y="6861"/>
                    <a:pt x="16526" y="3893"/>
                  </a:cubicBezTo>
                  <a:cubicBezTo>
                    <a:pt x="16142" y="3613"/>
                    <a:pt x="15743" y="3483"/>
                    <a:pt x="15332" y="3483"/>
                  </a:cubicBezTo>
                  <a:cubicBezTo>
                    <a:pt x="10589" y="3483"/>
                    <a:pt x="4289" y="20912"/>
                    <a:pt x="1895" y="26878"/>
                  </a:cubicBezTo>
                  <a:cubicBezTo>
                    <a:pt x="1529" y="21126"/>
                    <a:pt x="3196" y="15032"/>
                    <a:pt x="3743" y="9280"/>
                  </a:cubicBezTo>
                  <a:cubicBezTo>
                    <a:pt x="3922" y="7651"/>
                    <a:pt x="5344" y="1"/>
                    <a:pt x="2805" y="1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42282" y="3681838"/>
              <a:ext cx="483465" cy="1459352"/>
            </a:xfrm>
            <a:custGeom>
              <a:avLst/>
              <a:gdLst/>
              <a:ahLst/>
              <a:cxnLst/>
              <a:rect l="l" t="t" r="r" b="b"/>
              <a:pathLst>
                <a:path w="14088" h="42525" extrusionOk="0">
                  <a:moveTo>
                    <a:pt x="13595" y="1"/>
                  </a:moveTo>
                  <a:cubicBezTo>
                    <a:pt x="13518" y="1"/>
                    <a:pt x="13441" y="35"/>
                    <a:pt x="13376" y="115"/>
                  </a:cubicBezTo>
                  <a:cubicBezTo>
                    <a:pt x="8446" y="6483"/>
                    <a:pt x="5387" y="13993"/>
                    <a:pt x="3356" y="21754"/>
                  </a:cubicBezTo>
                  <a:cubicBezTo>
                    <a:pt x="2306" y="25771"/>
                    <a:pt x="1576" y="29879"/>
                    <a:pt x="982" y="33988"/>
                  </a:cubicBezTo>
                  <a:cubicBezTo>
                    <a:pt x="548" y="36818"/>
                    <a:pt x="366" y="39694"/>
                    <a:pt x="1" y="42525"/>
                  </a:cubicBezTo>
                  <a:lnTo>
                    <a:pt x="685" y="42525"/>
                  </a:lnTo>
                  <a:cubicBezTo>
                    <a:pt x="1005" y="40037"/>
                    <a:pt x="1187" y="37526"/>
                    <a:pt x="1530" y="35038"/>
                  </a:cubicBezTo>
                  <a:cubicBezTo>
                    <a:pt x="2055" y="31066"/>
                    <a:pt x="2762" y="27140"/>
                    <a:pt x="3698" y="23237"/>
                  </a:cubicBezTo>
                  <a:cubicBezTo>
                    <a:pt x="5638" y="15157"/>
                    <a:pt x="8743" y="7214"/>
                    <a:pt x="13878" y="617"/>
                  </a:cubicBezTo>
                  <a:cubicBezTo>
                    <a:pt x="14088" y="356"/>
                    <a:pt x="13844" y="1"/>
                    <a:pt x="13595" y="1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75715" y="4006146"/>
              <a:ext cx="469978" cy="1135051"/>
            </a:xfrm>
            <a:custGeom>
              <a:avLst/>
              <a:gdLst/>
              <a:ahLst/>
              <a:cxnLst/>
              <a:rect l="l" t="t" r="r" b="b"/>
              <a:pathLst>
                <a:path w="13695" h="33075" extrusionOk="0">
                  <a:moveTo>
                    <a:pt x="13206" y="0"/>
                  </a:moveTo>
                  <a:cubicBezTo>
                    <a:pt x="13130" y="0"/>
                    <a:pt x="13053" y="34"/>
                    <a:pt x="12988" y="115"/>
                  </a:cubicBezTo>
                  <a:cubicBezTo>
                    <a:pt x="5205" y="9336"/>
                    <a:pt x="1256" y="21205"/>
                    <a:pt x="1" y="33075"/>
                  </a:cubicBezTo>
                  <a:lnTo>
                    <a:pt x="685" y="33075"/>
                  </a:lnTo>
                  <a:cubicBezTo>
                    <a:pt x="1941" y="21411"/>
                    <a:pt x="5821" y="9656"/>
                    <a:pt x="13467" y="617"/>
                  </a:cubicBezTo>
                  <a:cubicBezTo>
                    <a:pt x="13694" y="355"/>
                    <a:pt x="13454" y="0"/>
                    <a:pt x="13206" y="0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" y="3553934"/>
              <a:ext cx="84936" cy="437377"/>
            </a:xfrm>
            <a:custGeom>
              <a:avLst/>
              <a:gdLst/>
              <a:ahLst/>
              <a:cxnLst/>
              <a:rect l="l" t="t" r="r" b="b"/>
              <a:pathLst>
                <a:path w="2475" h="12745" extrusionOk="0">
                  <a:moveTo>
                    <a:pt x="2048" y="1"/>
                  </a:moveTo>
                  <a:cubicBezTo>
                    <a:pt x="1911" y="1"/>
                    <a:pt x="1780" y="78"/>
                    <a:pt x="1735" y="259"/>
                  </a:cubicBezTo>
                  <a:cubicBezTo>
                    <a:pt x="1096" y="3043"/>
                    <a:pt x="525" y="5874"/>
                    <a:pt x="0" y="8704"/>
                  </a:cubicBezTo>
                  <a:lnTo>
                    <a:pt x="0" y="12744"/>
                  </a:lnTo>
                  <a:cubicBezTo>
                    <a:pt x="662" y="8613"/>
                    <a:pt x="1461" y="4504"/>
                    <a:pt x="2419" y="441"/>
                  </a:cubicBezTo>
                  <a:cubicBezTo>
                    <a:pt x="2475" y="179"/>
                    <a:pt x="2255" y="1"/>
                    <a:pt x="2048" y="1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" y="4043484"/>
              <a:ext cx="575882" cy="1097714"/>
            </a:xfrm>
            <a:custGeom>
              <a:avLst/>
              <a:gdLst/>
              <a:ahLst/>
              <a:cxnLst/>
              <a:rect l="l" t="t" r="r" b="b"/>
              <a:pathLst>
                <a:path w="16781" h="31987" extrusionOk="0">
                  <a:moveTo>
                    <a:pt x="885" y="1"/>
                  </a:moveTo>
                  <a:cubicBezTo>
                    <a:pt x="571" y="1"/>
                    <a:pt x="276" y="141"/>
                    <a:pt x="0" y="374"/>
                  </a:cubicBezTo>
                  <a:lnTo>
                    <a:pt x="0" y="31987"/>
                  </a:lnTo>
                  <a:lnTo>
                    <a:pt x="9062" y="31987"/>
                  </a:lnTo>
                  <a:cubicBezTo>
                    <a:pt x="9176" y="30434"/>
                    <a:pt x="9495" y="28859"/>
                    <a:pt x="9861" y="27307"/>
                  </a:cubicBezTo>
                  <a:cubicBezTo>
                    <a:pt x="10979" y="21647"/>
                    <a:pt x="13353" y="17059"/>
                    <a:pt x="15704" y="11649"/>
                  </a:cubicBezTo>
                  <a:cubicBezTo>
                    <a:pt x="16780" y="9112"/>
                    <a:pt x="16238" y="8050"/>
                    <a:pt x="15180" y="8050"/>
                  </a:cubicBezTo>
                  <a:cubicBezTo>
                    <a:pt x="14353" y="8050"/>
                    <a:pt x="13211" y="8699"/>
                    <a:pt x="12280" y="9800"/>
                  </a:cubicBezTo>
                  <a:cubicBezTo>
                    <a:pt x="9221" y="13384"/>
                    <a:pt x="7395" y="17881"/>
                    <a:pt x="4634" y="21396"/>
                  </a:cubicBezTo>
                  <a:cubicBezTo>
                    <a:pt x="5318" y="18634"/>
                    <a:pt x="6551" y="15872"/>
                    <a:pt x="7806" y="13224"/>
                  </a:cubicBezTo>
                  <a:cubicBezTo>
                    <a:pt x="9039" y="10850"/>
                    <a:pt x="12919" y="2747"/>
                    <a:pt x="11070" y="1560"/>
                  </a:cubicBezTo>
                  <a:cubicBezTo>
                    <a:pt x="10805" y="1383"/>
                    <a:pt x="10534" y="1300"/>
                    <a:pt x="10258" y="1300"/>
                  </a:cubicBezTo>
                  <a:cubicBezTo>
                    <a:pt x="6812" y="1300"/>
                    <a:pt x="2687" y="14304"/>
                    <a:pt x="890" y="18383"/>
                  </a:cubicBezTo>
                  <a:cubicBezTo>
                    <a:pt x="616" y="14480"/>
                    <a:pt x="1872" y="10348"/>
                    <a:pt x="2283" y="6445"/>
                  </a:cubicBezTo>
                  <a:cubicBezTo>
                    <a:pt x="2419" y="5304"/>
                    <a:pt x="3287" y="1150"/>
                    <a:pt x="1438" y="145"/>
                  </a:cubicBezTo>
                  <a:cubicBezTo>
                    <a:pt x="1248" y="46"/>
                    <a:pt x="1063" y="1"/>
                    <a:pt x="885" y="1"/>
                  </a:cubicBezTo>
                  <a:close/>
                </a:path>
              </a:pathLst>
            </a:custGeom>
            <a:solidFill>
              <a:srgbClr val="A5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78316" y="1925566"/>
              <a:ext cx="1265458" cy="1080212"/>
            </a:xfrm>
            <a:custGeom>
              <a:avLst/>
              <a:gdLst/>
              <a:ahLst/>
              <a:cxnLst/>
              <a:rect l="l" t="t" r="r" b="b"/>
              <a:pathLst>
                <a:path w="36875" h="31477" extrusionOk="0">
                  <a:moveTo>
                    <a:pt x="31851" y="0"/>
                  </a:moveTo>
                  <a:cubicBezTo>
                    <a:pt x="31796" y="0"/>
                    <a:pt x="31740" y="1"/>
                    <a:pt x="31682" y="3"/>
                  </a:cubicBezTo>
                  <a:cubicBezTo>
                    <a:pt x="27414" y="208"/>
                    <a:pt x="22598" y="5572"/>
                    <a:pt x="18900" y="8357"/>
                  </a:cubicBezTo>
                  <a:cubicBezTo>
                    <a:pt x="18749" y="6204"/>
                    <a:pt x="20363" y="255"/>
                    <a:pt x="18301" y="255"/>
                  </a:cubicBezTo>
                  <a:cubicBezTo>
                    <a:pt x="17871" y="255"/>
                    <a:pt x="17281" y="514"/>
                    <a:pt x="16480" y="1121"/>
                  </a:cubicBezTo>
                  <a:cubicBezTo>
                    <a:pt x="13513" y="3358"/>
                    <a:pt x="12783" y="10023"/>
                    <a:pt x="9998" y="12055"/>
                  </a:cubicBezTo>
                  <a:cubicBezTo>
                    <a:pt x="9998" y="10936"/>
                    <a:pt x="10546" y="6120"/>
                    <a:pt x="9268" y="5572"/>
                  </a:cubicBezTo>
                  <a:cubicBezTo>
                    <a:pt x="9087" y="5482"/>
                    <a:pt x="8908" y="5440"/>
                    <a:pt x="8730" y="5440"/>
                  </a:cubicBezTo>
                  <a:cubicBezTo>
                    <a:pt x="6713" y="5440"/>
                    <a:pt x="4970" y="10874"/>
                    <a:pt x="4634" y="12237"/>
                  </a:cubicBezTo>
                  <a:cubicBezTo>
                    <a:pt x="3150" y="17053"/>
                    <a:pt x="1667" y="25590"/>
                    <a:pt x="1" y="31319"/>
                  </a:cubicBezTo>
                  <a:cubicBezTo>
                    <a:pt x="1667" y="31045"/>
                    <a:pt x="3613" y="30954"/>
                    <a:pt x="5581" y="30954"/>
                  </a:cubicBezTo>
                  <a:cubicBezTo>
                    <a:pt x="7550" y="30954"/>
                    <a:pt x="9542" y="31045"/>
                    <a:pt x="11299" y="31137"/>
                  </a:cubicBezTo>
                  <a:cubicBezTo>
                    <a:pt x="12365" y="31242"/>
                    <a:pt x="14609" y="31476"/>
                    <a:pt x="16636" y="31476"/>
                  </a:cubicBezTo>
                  <a:cubicBezTo>
                    <a:pt x="18124" y="31476"/>
                    <a:pt x="19496" y="31350"/>
                    <a:pt x="20201" y="30954"/>
                  </a:cubicBezTo>
                  <a:cubicBezTo>
                    <a:pt x="23533" y="28923"/>
                    <a:pt x="18717" y="27256"/>
                    <a:pt x="17599" y="25407"/>
                  </a:cubicBezTo>
                  <a:cubicBezTo>
                    <a:pt x="21867" y="24837"/>
                    <a:pt x="24264" y="24654"/>
                    <a:pt x="27414" y="23353"/>
                  </a:cubicBezTo>
                  <a:cubicBezTo>
                    <a:pt x="34284" y="20957"/>
                    <a:pt x="24629" y="19473"/>
                    <a:pt x="21867" y="18354"/>
                  </a:cubicBezTo>
                  <a:cubicBezTo>
                    <a:pt x="26318" y="16688"/>
                    <a:pt x="32618" y="15387"/>
                    <a:pt x="34079" y="11872"/>
                  </a:cubicBezTo>
                  <a:cubicBezTo>
                    <a:pt x="34881" y="10206"/>
                    <a:pt x="33985" y="9698"/>
                    <a:pt x="32474" y="9698"/>
                  </a:cubicBezTo>
                  <a:cubicBezTo>
                    <a:pt x="30115" y="9698"/>
                    <a:pt x="26255" y="10936"/>
                    <a:pt x="25017" y="10936"/>
                  </a:cubicBezTo>
                  <a:cubicBezTo>
                    <a:pt x="29036" y="8204"/>
                    <a:pt x="36875" y="0"/>
                    <a:pt x="31851" y="0"/>
                  </a:cubicBezTo>
                  <a:close/>
                </a:path>
              </a:pathLst>
            </a:custGeom>
            <a:solidFill>
              <a:srgbClr val="CFD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48734" y="2066615"/>
              <a:ext cx="1031412" cy="952276"/>
            </a:xfrm>
            <a:custGeom>
              <a:avLst/>
              <a:gdLst/>
              <a:ahLst/>
              <a:cxnLst/>
              <a:rect l="l" t="t" r="r" b="b"/>
              <a:pathLst>
                <a:path w="30055" h="27749" extrusionOk="0">
                  <a:moveTo>
                    <a:pt x="29567" y="1"/>
                  </a:moveTo>
                  <a:cubicBezTo>
                    <a:pt x="29486" y="1"/>
                    <a:pt x="29401" y="35"/>
                    <a:pt x="29326" y="116"/>
                  </a:cubicBezTo>
                  <a:cubicBezTo>
                    <a:pt x="20310" y="9839"/>
                    <a:pt x="9627" y="17805"/>
                    <a:pt x="246" y="27164"/>
                  </a:cubicBezTo>
                  <a:cubicBezTo>
                    <a:pt x="1" y="27409"/>
                    <a:pt x="226" y="27748"/>
                    <a:pt x="489" y="27748"/>
                  </a:cubicBezTo>
                  <a:cubicBezTo>
                    <a:pt x="568" y="27748"/>
                    <a:pt x="651" y="27717"/>
                    <a:pt x="726" y="27643"/>
                  </a:cubicBezTo>
                  <a:cubicBezTo>
                    <a:pt x="10107" y="18307"/>
                    <a:pt x="20812" y="10319"/>
                    <a:pt x="29828" y="595"/>
                  </a:cubicBezTo>
                  <a:cubicBezTo>
                    <a:pt x="30054" y="351"/>
                    <a:pt x="29829" y="1"/>
                    <a:pt x="29567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596110" y="2502971"/>
              <a:ext cx="18806" cy="17262"/>
            </a:xfrm>
            <a:custGeom>
              <a:avLst/>
              <a:gdLst/>
              <a:ahLst/>
              <a:cxnLst/>
              <a:rect l="l" t="t" r="r" b="b"/>
              <a:pathLst>
                <a:path w="548" h="503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65" y="23"/>
                    <a:pt x="183" y="69"/>
                    <a:pt x="0" y="91"/>
                  </a:cubicBezTo>
                  <a:cubicBezTo>
                    <a:pt x="160" y="228"/>
                    <a:pt x="297" y="365"/>
                    <a:pt x="434" y="502"/>
                  </a:cubicBezTo>
                  <a:cubicBezTo>
                    <a:pt x="479" y="343"/>
                    <a:pt x="502" y="160"/>
                    <a:pt x="54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586158" y="2111606"/>
              <a:ext cx="494241" cy="417472"/>
            </a:xfrm>
            <a:custGeom>
              <a:avLst/>
              <a:gdLst/>
              <a:ahLst/>
              <a:cxnLst/>
              <a:rect l="l" t="t" r="r" b="b"/>
              <a:pathLst>
                <a:path w="14402" h="12165" extrusionOk="0">
                  <a:moveTo>
                    <a:pt x="838" y="11404"/>
                  </a:moveTo>
                  <a:lnTo>
                    <a:pt x="838" y="11404"/>
                  </a:lnTo>
                  <a:cubicBezTo>
                    <a:pt x="792" y="11564"/>
                    <a:pt x="769" y="11747"/>
                    <a:pt x="724" y="11906"/>
                  </a:cubicBezTo>
                  <a:cubicBezTo>
                    <a:pt x="587" y="11769"/>
                    <a:pt x="450" y="11632"/>
                    <a:pt x="290" y="11495"/>
                  </a:cubicBezTo>
                  <a:cubicBezTo>
                    <a:pt x="473" y="11473"/>
                    <a:pt x="655" y="11427"/>
                    <a:pt x="838" y="11404"/>
                  </a:cubicBezTo>
                  <a:close/>
                  <a:moveTo>
                    <a:pt x="1667" y="0"/>
                  </a:moveTo>
                  <a:cubicBezTo>
                    <a:pt x="1495" y="0"/>
                    <a:pt x="1329" y="109"/>
                    <a:pt x="1340" y="334"/>
                  </a:cubicBezTo>
                  <a:cubicBezTo>
                    <a:pt x="1500" y="4169"/>
                    <a:pt x="838" y="7980"/>
                    <a:pt x="62" y="11724"/>
                  </a:cubicBezTo>
                  <a:cubicBezTo>
                    <a:pt x="0" y="11990"/>
                    <a:pt x="178" y="12164"/>
                    <a:pt x="396" y="12164"/>
                  </a:cubicBezTo>
                  <a:cubicBezTo>
                    <a:pt x="421" y="12164"/>
                    <a:pt x="447" y="12162"/>
                    <a:pt x="473" y="12157"/>
                  </a:cubicBezTo>
                  <a:cubicBezTo>
                    <a:pt x="2664" y="11838"/>
                    <a:pt x="4764" y="11016"/>
                    <a:pt x="6818" y="10286"/>
                  </a:cubicBezTo>
                  <a:cubicBezTo>
                    <a:pt x="9238" y="9441"/>
                    <a:pt x="11611" y="8528"/>
                    <a:pt x="14008" y="7707"/>
                  </a:cubicBezTo>
                  <a:cubicBezTo>
                    <a:pt x="14401" y="7582"/>
                    <a:pt x="14288" y="7026"/>
                    <a:pt x="13939" y="7026"/>
                  </a:cubicBezTo>
                  <a:cubicBezTo>
                    <a:pt x="13904" y="7026"/>
                    <a:pt x="13866" y="7032"/>
                    <a:pt x="13825" y="7045"/>
                  </a:cubicBezTo>
                  <a:cubicBezTo>
                    <a:pt x="11406" y="7843"/>
                    <a:pt x="9032" y="8756"/>
                    <a:pt x="6635" y="9624"/>
                  </a:cubicBezTo>
                  <a:cubicBezTo>
                    <a:pt x="4764" y="10286"/>
                    <a:pt x="2824" y="11016"/>
                    <a:pt x="838" y="11404"/>
                  </a:cubicBezTo>
                  <a:cubicBezTo>
                    <a:pt x="1568" y="7752"/>
                    <a:pt x="2185" y="4054"/>
                    <a:pt x="2025" y="334"/>
                  </a:cubicBezTo>
                  <a:cubicBezTo>
                    <a:pt x="2025" y="114"/>
                    <a:pt x="1843" y="0"/>
                    <a:pt x="1667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422185" y="2372150"/>
              <a:ext cx="447329" cy="323031"/>
            </a:xfrm>
            <a:custGeom>
              <a:avLst/>
              <a:gdLst/>
              <a:ahLst/>
              <a:cxnLst/>
              <a:rect l="l" t="t" r="r" b="b"/>
              <a:pathLst>
                <a:path w="13035" h="9413" extrusionOk="0">
                  <a:moveTo>
                    <a:pt x="1470" y="0"/>
                  </a:moveTo>
                  <a:cubicBezTo>
                    <a:pt x="1296" y="0"/>
                    <a:pt x="1119" y="115"/>
                    <a:pt x="1119" y="343"/>
                  </a:cubicBezTo>
                  <a:cubicBezTo>
                    <a:pt x="1051" y="3150"/>
                    <a:pt x="229" y="5889"/>
                    <a:pt x="1" y="8674"/>
                  </a:cubicBezTo>
                  <a:cubicBezTo>
                    <a:pt x="1" y="8834"/>
                    <a:pt x="115" y="8994"/>
                    <a:pt x="252" y="9016"/>
                  </a:cubicBezTo>
                  <a:cubicBezTo>
                    <a:pt x="1627" y="9313"/>
                    <a:pt x="3028" y="9412"/>
                    <a:pt x="4440" y="9412"/>
                  </a:cubicBezTo>
                  <a:cubicBezTo>
                    <a:pt x="7154" y="9412"/>
                    <a:pt x="9905" y="9046"/>
                    <a:pt x="12578" y="9016"/>
                  </a:cubicBezTo>
                  <a:cubicBezTo>
                    <a:pt x="13034" y="9016"/>
                    <a:pt x="13034" y="8332"/>
                    <a:pt x="12578" y="8332"/>
                  </a:cubicBezTo>
                  <a:cubicBezTo>
                    <a:pt x="9697" y="8352"/>
                    <a:pt x="6797" y="8660"/>
                    <a:pt x="3913" y="8660"/>
                  </a:cubicBezTo>
                  <a:cubicBezTo>
                    <a:pt x="3644" y="8660"/>
                    <a:pt x="3374" y="8657"/>
                    <a:pt x="3105" y="8651"/>
                  </a:cubicBezTo>
                  <a:cubicBezTo>
                    <a:pt x="2329" y="8628"/>
                    <a:pt x="1553" y="8560"/>
                    <a:pt x="800" y="8423"/>
                  </a:cubicBezTo>
                  <a:cubicBezTo>
                    <a:pt x="571" y="8377"/>
                    <a:pt x="1051" y="5981"/>
                    <a:pt x="1119" y="5638"/>
                  </a:cubicBezTo>
                  <a:cubicBezTo>
                    <a:pt x="1439" y="3881"/>
                    <a:pt x="1781" y="2146"/>
                    <a:pt x="1804" y="343"/>
                  </a:cubicBezTo>
                  <a:cubicBezTo>
                    <a:pt x="1815" y="115"/>
                    <a:pt x="1644" y="0"/>
                    <a:pt x="1470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198945" y="2499162"/>
              <a:ext cx="434768" cy="392421"/>
            </a:xfrm>
            <a:custGeom>
              <a:avLst/>
              <a:gdLst/>
              <a:ahLst/>
              <a:cxnLst/>
              <a:rect l="l" t="t" r="r" b="b"/>
              <a:pathLst>
                <a:path w="12669" h="11435" extrusionOk="0">
                  <a:moveTo>
                    <a:pt x="2382" y="0"/>
                  </a:moveTo>
                  <a:cubicBezTo>
                    <a:pt x="2245" y="0"/>
                    <a:pt x="2114" y="75"/>
                    <a:pt x="2078" y="248"/>
                  </a:cubicBezTo>
                  <a:cubicBezTo>
                    <a:pt x="1324" y="3444"/>
                    <a:pt x="617" y="6662"/>
                    <a:pt x="46" y="9880"/>
                  </a:cubicBezTo>
                  <a:cubicBezTo>
                    <a:pt x="1" y="10109"/>
                    <a:pt x="138" y="10314"/>
                    <a:pt x="366" y="10337"/>
                  </a:cubicBezTo>
                  <a:cubicBezTo>
                    <a:pt x="4337" y="10519"/>
                    <a:pt x="8263" y="11067"/>
                    <a:pt x="12235" y="11432"/>
                  </a:cubicBezTo>
                  <a:cubicBezTo>
                    <a:pt x="12249" y="11434"/>
                    <a:pt x="12262" y="11435"/>
                    <a:pt x="12276" y="11435"/>
                  </a:cubicBezTo>
                  <a:cubicBezTo>
                    <a:pt x="12668" y="11435"/>
                    <a:pt x="12655" y="10792"/>
                    <a:pt x="12235" y="10748"/>
                  </a:cubicBezTo>
                  <a:cubicBezTo>
                    <a:pt x="8400" y="10383"/>
                    <a:pt x="4611" y="9858"/>
                    <a:pt x="777" y="9652"/>
                  </a:cubicBezTo>
                  <a:cubicBezTo>
                    <a:pt x="754" y="9789"/>
                    <a:pt x="731" y="9926"/>
                    <a:pt x="708" y="10086"/>
                  </a:cubicBezTo>
                  <a:cubicBezTo>
                    <a:pt x="594" y="9926"/>
                    <a:pt x="480" y="9789"/>
                    <a:pt x="366" y="9629"/>
                  </a:cubicBezTo>
                  <a:lnTo>
                    <a:pt x="366" y="9629"/>
                  </a:lnTo>
                  <a:cubicBezTo>
                    <a:pt x="503" y="9652"/>
                    <a:pt x="640" y="9652"/>
                    <a:pt x="777" y="9652"/>
                  </a:cubicBezTo>
                  <a:cubicBezTo>
                    <a:pt x="1347" y="6571"/>
                    <a:pt x="2032" y="3489"/>
                    <a:pt x="2740" y="431"/>
                  </a:cubicBezTo>
                  <a:cubicBezTo>
                    <a:pt x="2808" y="170"/>
                    <a:pt x="2588" y="0"/>
                    <a:pt x="2382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211471" y="2829612"/>
              <a:ext cx="14139" cy="15683"/>
            </a:xfrm>
            <a:custGeom>
              <a:avLst/>
              <a:gdLst/>
              <a:ahLst/>
              <a:cxnLst/>
              <a:rect l="l" t="t" r="r" b="b"/>
              <a:pathLst>
                <a:path w="412" h="457" extrusionOk="0">
                  <a:moveTo>
                    <a:pt x="1" y="0"/>
                  </a:moveTo>
                  <a:cubicBezTo>
                    <a:pt x="115" y="160"/>
                    <a:pt x="229" y="297"/>
                    <a:pt x="343" y="457"/>
                  </a:cubicBezTo>
                  <a:cubicBezTo>
                    <a:pt x="366" y="297"/>
                    <a:pt x="389" y="160"/>
                    <a:pt x="412" y="23"/>
                  </a:cubicBezTo>
                  <a:cubicBezTo>
                    <a:pt x="275" y="23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" y="1703287"/>
              <a:ext cx="1665325" cy="1843536"/>
            </a:xfrm>
            <a:custGeom>
              <a:avLst/>
              <a:gdLst/>
              <a:ahLst/>
              <a:cxnLst/>
              <a:rect l="l" t="t" r="r" b="b"/>
              <a:pathLst>
                <a:path w="48527" h="53720" extrusionOk="0">
                  <a:moveTo>
                    <a:pt x="25863" y="1"/>
                  </a:moveTo>
                  <a:cubicBezTo>
                    <a:pt x="20047" y="1"/>
                    <a:pt x="14276" y="3555"/>
                    <a:pt x="12919" y="9493"/>
                  </a:cubicBezTo>
                  <a:cubicBezTo>
                    <a:pt x="9833" y="7156"/>
                    <a:pt x="6192" y="5344"/>
                    <a:pt x="2639" y="5344"/>
                  </a:cubicBezTo>
                  <a:cubicBezTo>
                    <a:pt x="1750" y="5344"/>
                    <a:pt x="867" y="5457"/>
                    <a:pt x="0" y="5704"/>
                  </a:cubicBezTo>
                  <a:lnTo>
                    <a:pt x="0" y="25197"/>
                  </a:lnTo>
                  <a:cubicBezTo>
                    <a:pt x="205" y="25379"/>
                    <a:pt x="411" y="25585"/>
                    <a:pt x="593" y="25790"/>
                  </a:cubicBezTo>
                  <a:cubicBezTo>
                    <a:pt x="411" y="25859"/>
                    <a:pt x="205" y="25927"/>
                    <a:pt x="0" y="26018"/>
                  </a:cubicBezTo>
                  <a:lnTo>
                    <a:pt x="0" y="46127"/>
                  </a:lnTo>
                  <a:cubicBezTo>
                    <a:pt x="478" y="46174"/>
                    <a:pt x="959" y="46197"/>
                    <a:pt x="1442" y="46197"/>
                  </a:cubicBezTo>
                  <a:cubicBezTo>
                    <a:pt x="3999" y="46197"/>
                    <a:pt x="6576" y="45552"/>
                    <a:pt x="8765" y="44438"/>
                  </a:cubicBezTo>
                  <a:lnTo>
                    <a:pt x="9267" y="44918"/>
                  </a:lnTo>
                  <a:cubicBezTo>
                    <a:pt x="11535" y="49328"/>
                    <a:pt x="16571" y="53720"/>
                    <a:pt x="21990" y="53720"/>
                  </a:cubicBezTo>
                  <a:cubicBezTo>
                    <a:pt x="22517" y="53720"/>
                    <a:pt x="23047" y="53678"/>
                    <a:pt x="23579" y="53591"/>
                  </a:cubicBezTo>
                  <a:cubicBezTo>
                    <a:pt x="26569" y="53249"/>
                    <a:pt x="29901" y="51240"/>
                    <a:pt x="31385" y="48433"/>
                  </a:cubicBezTo>
                  <a:cubicBezTo>
                    <a:pt x="33051" y="45260"/>
                    <a:pt x="32229" y="42589"/>
                    <a:pt x="32047" y="38276"/>
                  </a:cubicBezTo>
                  <a:cubicBezTo>
                    <a:pt x="38871" y="38276"/>
                    <a:pt x="45696" y="36450"/>
                    <a:pt x="47203" y="28620"/>
                  </a:cubicBezTo>
                  <a:cubicBezTo>
                    <a:pt x="48527" y="20791"/>
                    <a:pt x="40880" y="18965"/>
                    <a:pt x="35060" y="18303"/>
                  </a:cubicBezTo>
                  <a:cubicBezTo>
                    <a:pt x="38552" y="12483"/>
                    <a:pt x="38712" y="4814"/>
                    <a:pt x="31727" y="1322"/>
                  </a:cubicBezTo>
                  <a:cubicBezTo>
                    <a:pt x="29887" y="425"/>
                    <a:pt x="27872" y="1"/>
                    <a:pt x="25863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" y="2262229"/>
              <a:ext cx="1008900" cy="2878929"/>
            </a:xfrm>
            <a:custGeom>
              <a:avLst/>
              <a:gdLst/>
              <a:ahLst/>
              <a:cxnLst/>
              <a:rect l="l" t="t" r="r" b="b"/>
              <a:pathLst>
                <a:path w="29399" h="83891" extrusionOk="0">
                  <a:moveTo>
                    <a:pt x="15689" y="0"/>
                  </a:moveTo>
                  <a:cubicBezTo>
                    <a:pt x="14399" y="0"/>
                    <a:pt x="13558" y="9917"/>
                    <a:pt x="12075" y="14502"/>
                  </a:cubicBezTo>
                  <a:cubicBezTo>
                    <a:pt x="11253" y="17583"/>
                    <a:pt x="5227" y="28745"/>
                    <a:pt x="0" y="45909"/>
                  </a:cubicBezTo>
                  <a:lnTo>
                    <a:pt x="0" y="83891"/>
                  </a:lnTo>
                  <a:lnTo>
                    <a:pt x="2693" y="83891"/>
                  </a:lnTo>
                  <a:lnTo>
                    <a:pt x="4451" y="83868"/>
                  </a:lnTo>
                  <a:cubicBezTo>
                    <a:pt x="2442" y="76883"/>
                    <a:pt x="3538" y="60654"/>
                    <a:pt x="5432" y="50611"/>
                  </a:cubicBezTo>
                  <a:cubicBezTo>
                    <a:pt x="7099" y="41778"/>
                    <a:pt x="9587" y="26143"/>
                    <a:pt x="16252" y="19980"/>
                  </a:cubicBezTo>
                  <a:cubicBezTo>
                    <a:pt x="21228" y="14502"/>
                    <a:pt x="29399" y="11169"/>
                    <a:pt x="29399" y="9846"/>
                  </a:cubicBezTo>
                  <a:cubicBezTo>
                    <a:pt x="29260" y="9610"/>
                    <a:pt x="28911" y="9476"/>
                    <a:pt x="28373" y="9476"/>
                  </a:cubicBezTo>
                  <a:cubicBezTo>
                    <a:pt x="26250" y="9476"/>
                    <a:pt x="21180" y="11553"/>
                    <a:pt x="14426" y="17652"/>
                  </a:cubicBezTo>
                  <a:cubicBezTo>
                    <a:pt x="16252" y="11512"/>
                    <a:pt x="17575" y="1012"/>
                    <a:pt x="15749" y="8"/>
                  </a:cubicBezTo>
                  <a:cubicBezTo>
                    <a:pt x="15729" y="3"/>
                    <a:pt x="15709" y="0"/>
                    <a:pt x="15689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251246" y="2913486"/>
              <a:ext cx="201684" cy="376840"/>
            </a:xfrm>
            <a:custGeom>
              <a:avLst/>
              <a:gdLst/>
              <a:ahLst/>
              <a:cxnLst/>
              <a:rect l="l" t="t" r="r" b="b"/>
              <a:pathLst>
                <a:path w="5877" h="10981" extrusionOk="0">
                  <a:moveTo>
                    <a:pt x="5411" y="0"/>
                  </a:moveTo>
                  <a:cubicBezTo>
                    <a:pt x="5308" y="0"/>
                    <a:pt x="5206" y="53"/>
                    <a:pt x="5142" y="181"/>
                  </a:cubicBezTo>
                  <a:cubicBezTo>
                    <a:pt x="3270" y="3559"/>
                    <a:pt x="1490" y="6960"/>
                    <a:pt x="97" y="10567"/>
                  </a:cubicBezTo>
                  <a:cubicBezTo>
                    <a:pt x="0" y="10816"/>
                    <a:pt x="214" y="10981"/>
                    <a:pt x="433" y="10981"/>
                  </a:cubicBezTo>
                  <a:cubicBezTo>
                    <a:pt x="575" y="10981"/>
                    <a:pt x="719" y="10911"/>
                    <a:pt x="782" y="10749"/>
                  </a:cubicBezTo>
                  <a:cubicBezTo>
                    <a:pt x="2152" y="7211"/>
                    <a:pt x="3909" y="3856"/>
                    <a:pt x="5735" y="524"/>
                  </a:cubicBezTo>
                  <a:cubicBezTo>
                    <a:pt x="5876" y="257"/>
                    <a:pt x="5640" y="0"/>
                    <a:pt x="541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223963" y="3376474"/>
              <a:ext cx="50207" cy="97462"/>
            </a:xfrm>
            <a:custGeom>
              <a:avLst/>
              <a:gdLst/>
              <a:ahLst/>
              <a:cxnLst/>
              <a:rect l="l" t="t" r="r" b="b"/>
              <a:pathLst>
                <a:path w="1463" h="2840" extrusionOk="0">
                  <a:moveTo>
                    <a:pt x="1047" y="0"/>
                  </a:moveTo>
                  <a:cubicBezTo>
                    <a:pt x="911" y="0"/>
                    <a:pt x="778" y="75"/>
                    <a:pt x="732" y="248"/>
                  </a:cubicBezTo>
                  <a:cubicBezTo>
                    <a:pt x="550" y="979"/>
                    <a:pt x="253" y="1664"/>
                    <a:pt x="71" y="2394"/>
                  </a:cubicBezTo>
                  <a:cubicBezTo>
                    <a:pt x="1" y="2660"/>
                    <a:pt x="222" y="2840"/>
                    <a:pt x="430" y="2840"/>
                  </a:cubicBezTo>
                  <a:cubicBezTo>
                    <a:pt x="562" y="2840"/>
                    <a:pt x="688" y="2767"/>
                    <a:pt x="732" y="2599"/>
                  </a:cubicBezTo>
                  <a:cubicBezTo>
                    <a:pt x="938" y="1869"/>
                    <a:pt x="1212" y="1161"/>
                    <a:pt x="1394" y="431"/>
                  </a:cubicBezTo>
                  <a:cubicBezTo>
                    <a:pt x="1463" y="170"/>
                    <a:pt x="1251" y="0"/>
                    <a:pt x="1047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131887" y="3353755"/>
              <a:ext cx="91388" cy="228555"/>
            </a:xfrm>
            <a:custGeom>
              <a:avLst/>
              <a:gdLst/>
              <a:ahLst/>
              <a:cxnLst/>
              <a:rect l="l" t="t" r="r" b="b"/>
              <a:pathLst>
                <a:path w="2663" h="6660" extrusionOk="0">
                  <a:moveTo>
                    <a:pt x="2241" y="0"/>
                  </a:moveTo>
                  <a:cubicBezTo>
                    <a:pt x="2102" y="0"/>
                    <a:pt x="1964" y="75"/>
                    <a:pt x="1909" y="248"/>
                  </a:cubicBezTo>
                  <a:cubicBezTo>
                    <a:pt x="1316" y="2234"/>
                    <a:pt x="768" y="4243"/>
                    <a:pt x="83" y="6229"/>
                  </a:cubicBezTo>
                  <a:cubicBezTo>
                    <a:pt x="1" y="6489"/>
                    <a:pt x="207" y="6659"/>
                    <a:pt x="419" y="6659"/>
                  </a:cubicBezTo>
                  <a:cubicBezTo>
                    <a:pt x="560" y="6659"/>
                    <a:pt x="704" y="6584"/>
                    <a:pt x="768" y="6411"/>
                  </a:cubicBezTo>
                  <a:cubicBezTo>
                    <a:pt x="1430" y="4425"/>
                    <a:pt x="2000" y="2417"/>
                    <a:pt x="2594" y="431"/>
                  </a:cubicBezTo>
                  <a:cubicBezTo>
                    <a:pt x="2662" y="170"/>
                    <a:pt x="2451" y="0"/>
                    <a:pt x="224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132848" y="3527646"/>
              <a:ext cx="109988" cy="374232"/>
            </a:xfrm>
            <a:custGeom>
              <a:avLst/>
              <a:gdLst/>
              <a:ahLst/>
              <a:cxnLst/>
              <a:rect l="l" t="t" r="r" b="b"/>
              <a:pathLst>
                <a:path w="3205" h="10905" extrusionOk="0">
                  <a:moveTo>
                    <a:pt x="2789" y="1"/>
                  </a:moveTo>
                  <a:cubicBezTo>
                    <a:pt x="2653" y="1"/>
                    <a:pt x="2520" y="76"/>
                    <a:pt x="2474" y="249"/>
                  </a:cubicBezTo>
                  <a:cubicBezTo>
                    <a:pt x="1584" y="3627"/>
                    <a:pt x="808" y="7051"/>
                    <a:pt x="55" y="10474"/>
                  </a:cubicBezTo>
                  <a:cubicBezTo>
                    <a:pt x="0" y="10735"/>
                    <a:pt x="217" y="10905"/>
                    <a:pt x="424" y="10905"/>
                  </a:cubicBezTo>
                  <a:cubicBezTo>
                    <a:pt x="561" y="10905"/>
                    <a:pt x="694" y="10830"/>
                    <a:pt x="740" y="10657"/>
                  </a:cubicBezTo>
                  <a:cubicBezTo>
                    <a:pt x="1493" y="7233"/>
                    <a:pt x="2246" y="3832"/>
                    <a:pt x="3136" y="431"/>
                  </a:cubicBezTo>
                  <a:cubicBezTo>
                    <a:pt x="3205" y="171"/>
                    <a:pt x="2993" y="1"/>
                    <a:pt x="2789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24711" y="3638871"/>
              <a:ext cx="95162" cy="271966"/>
            </a:xfrm>
            <a:custGeom>
              <a:avLst/>
              <a:gdLst/>
              <a:ahLst/>
              <a:cxnLst/>
              <a:rect l="l" t="t" r="r" b="b"/>
              <a:pathLst>
                <a:path w="2773" h="7925" extrusionOk="0">
                  <a:moveTo>
                    <a:pt x="2356" y="1"/>
                  </a:moveTo>
                  <a:cubicBezTo>
                    <a:pt x="2220" y="1"/>
                    <a:pt x="2087" y="76"/>
                    <a:pt x="2042" y="249"/>
                  </a:cubicBezTo>
                  <a:cubicBezTo>
                    <a:pt x="1426" y="2668"/>
                    <a:pt x="535" y="5042"/>
                    <a:pt x="56" y="7484"/>
                  </a:cubicBezTo>
                  <a:cubicBezTo>
                    <a:pt x="1" y="7746"/>
                    <a:pt x="220" y="7925"/>
                    <a:pt x="423" y="7925"/>
                  </a:cubicBezTo>
                  <a:cubicBezTo>
                    <a:pt x="556" y="7925"/>
                    <a:pt x="682" y="7848"/>
                    <a:pt x="718" y="7667"/>
                  </a:cubicBezTo>
                  <a:cubicBezTo>
                    <a:pt x="1197" y="5225"/>
                    <a:pt x="2088" y="2851"/>
                    <a:pt x="2704" y="431"/>
                  </a:cubicBezTo>
                  <a:cubicBezTo>
                    <a:pt x="2772" y="171"/>
                    <a:pt x="2561" y="1"/>
                    <a:pt x="2356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30202" y="3947187"/>
              <a:ext cx="61017" cy="195129"/>
            </a:xfrm>
            <a:custGeom>
              <a:avLst/>
              <a:gdLst/>
              <a:ahLst/>
              <a:cxnLst/>
              <a:rect l="l" t="t" r="r" b="b"/>
              <a:pathLst>
                <a:path w="1778" h="5686" extrusionOk="0">
                  <a:moveTo>
                    <a:pt x="1355" y="0"/>
                  </a:moveTo>
                  <a:cubicBezTo>
                    <a:pt x="1222" y="0"/>
                    <a:pt x="1096" y="77"/>
                    <a:pt x="1060" y="258"/>
                  </a:cubicBezTo>
                  <a:cubicBezTo>
                    <a:pt x="718" y="1924"/>
                    <a:pt x="398" y="3590"/>
                    <a:pt x="56" y="5234"/>
                  </a:cubicBezTo>
                  <a:cubicBezTo>
                    <a:pt x="1" y="5510"/>
                    <a:pt x="221" y="5686"/>
                    <a:pt x="424" y="5686"/>
                  </a:cubicBezTo>
                  <a:cubicBezTo>
                    <a:pt x="556" y="5686"/>
                    <a:pt x="682" y="5611"/>
                    <a:pt x="718" y="5439"/>
                  </a:cubicBezTo>
                  <a:cubicBezTo>
                    <a:pt x="1060" y="3773"/>
                    <a:pt x="1380" y="2107"/>
                    <a:pt x="1722" y="441"/>
                  </a:cubicBezTo>
                  <a:cubicBezTo>
                    <a:pt x="1777" y="179"/>
                    <a:pt x="1558" y="0"/>
                    <a:pt x="1355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16441" y="4198843"/>
              <a:ext cx="65821" cy="385420"/>
            </a:xfrm>
            <a:custGeom>
              <a:avLst/>
              <a:gdLst/>
              <a:ahLst/>
              <a:cxnLst/>
              <a:rect l="l" t="t" r="r" b="b"/>
              <a:pathLst>
                <a:path w="1918" h="11231" extrusionOk="0">
                  <a:moveTo>
                    <a:pt x="1584" y="1"/>
                  </a:moveTo>
                  <a:cubicBezTo>
                    <a:pt x="1410" y="1"/>
                    <a:pt x="1221" y="115"/>
                    <a:pt x="1187" y="343"/>
                  </a:cubicBezTo>
                  <a:cubicBezTo>
                    <a:pt x="754" y="3858"/>
                    <a:pt x="366" y="7373"/>
                    <a:pt x="23" y="10888"/>
                  </a:cubicBezTo>
                  <a:cubicBezTo>
                    <a:pt x="0" y="11117"/>
                    <a:pt x="166" y="11231"/>
                    <a:pt x="343" y="11231"/>
                  </a:cubicBezTo>
                  <a:cubicBezTo>
                    <a:pt x="520" y="11231"/>
                    <a:pt x="708" y="11117"/>
                    <a:pt x="731" y="10888"/>
                  </a:cubicBezTo>
                  <a:cubicBezTo>
                    <a:pt x="1073" y="7373"/>
                    <a:pt x="1438" y="3858"/>
                    <a:pt x="1895" y="343"/>
                  </a:cubicBezTo>
                  <a:cubicBezTo>
                    <a:pt x="1918" y="115"/>
                    <a:pt x="1758" y="1"/>
                    <a:pt x="1584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469648" y="2525004"/>
              <a:ext cx="61463" cy="183907"/>
            </a:xfrm>
            <a:custGeom>
              <a:avLst/>
              <a:gdLst/>
              <a:ahLst/>
              <a:cxnLst/>
              <a:rect l="l" t="t" r="r" b="b"/>
              <a:pathLst>
                <a:path w="1791" h="5359" extrusionOk="0">
                  <a:moveTo>
                    <a:pt x="1364" y="0"/>
                  </a:moveTo>
                  <a:cubicBezTo>
                    <a:pt x="1228" y="0"/>
                    <a:pt x="1097" y="75"/>
                    <a:pt x="1060" y="248"/>
                  </a:cubicBezTo>
                  <a:cubicBezTo>
                    <a:pt x="718" y="1800"/>
                    <a:pt x="398" y="3375"/>
                    <a:pt x="56" y="4928"/>
                  </a:cubicBezTo>
                  <a:cubicBezTo>
                    <a:pt x="1" y="5188"/>
                    <a:pt x="218" y="5358"/>
                    <a:pt x="425" y="5358"/>
                  </a:cubicBezTo>
                  <a:cubicBezTo>
                    <a:pt x="562" y="5358"/>
                    <a:pt x="695" y="5283"/>
                    <a:pt x="741" y="5110"/>
                  </a:cubicBezTo>
                  <a:cubicBezTo>
                    <a:pt x="1083" y="3558"/>
                    <a:pt x="1380" y="1983"/>
                    <a:pt x="1722" y="431"/>
                  </a:cubicBezTo>
                  <a:cubicBezTo>
                    <a:pt x="1791" y="170"/>
                    <a:pt x="1571" y="0"/>
                    <a:pt x="1364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568072" y="2758951"/>
              <a:ext cx="138059" cy="103570"/>
            </a:xfrm>
            <a:custGeom>
              <a:avLst/>
              <a:gdLst/>
              <a:ahLst/>
              <a:cxnLst/>
              <a:rect l="l" t="t" r="r" b="b"/>
              <a:pathLst>
                <a:path w="4023" h="3018" extrusionOk="0">
                  <a:moveTo>
                    <a:pt x="3522" y="1"/>
                  </a:moveTo>
                  <a:cubicBezTo>
                    <a:pt x="3468" y="1"/>
                    <a:pt x="3410" y="16"/>
                    <a:pt x="3351" y="51"/>
                  </a:cubicBezTo>
                  <a:cubicBezTo>
                    <a:pt x="2209" y="713"/>
                    <a:pt x="1274" y="1603"/>
                    <a:pt x="269" y="2447"/>
                  </a:cubicBezTo>
                  <a:cubicBezTo>
                    <a:pt x="1" y="2662"/>
                    <a:pt x="252" y="3017"/>
                    <a:pt x="538" y="3017"/>
                  </a:cubicBezTo>
                  <a:cubicBezTo>
                    <a:pt x="616" y="3017"/>
                    <a:pt x="698" y="2991"/>
                    <a:pt x="771" y="2927"/>
                  </a:cubicBezTo>
                  <a:cubicBezTo>
                    <a:pt x="1730" y="2128"/>
                    <a:pt x="2620" y="1283"/>
                    <a:pt x="3693" y="667"/>
                  </a:cubicBezTo>
                  <a:cubicBezTo>
                    <a:pt x="4022" y="473"/>
                    <a:pt x="3826" y="1"/>
                    <a:pt x="352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885139" y="2990977"/>
              <a:ext cx="21174" cy="17262"/>
            </a:xfrm>
            <a:custGeom>
              <a:avLst/>
              <a:gdLst/>
              <a:ahLst/>
              <a:cxnLst/>
              <a:rect l="l" t="t" r="r" b="b"/>
              <a:pathLst>
                <a:path w="617" h="503" extrusionOk="0">
                  <a:moveTo>
                    <a:pt x="434" y="0"/>
                  </a:moveTo>
                  <a:cubicBezTo>
                    <a:pt x="297" y="137"/>
                    <a:pt x="160" y="274"/>
                    <a:pt x="1" y="411"/>
                  </a:cubicBezTo>
                  <a:cubicBezTo>
                    <a:pt x="206" y="457"/>
                    <a:pt x="411" y="502"/>
                    <a:pt x="617" y="502"/>
                  </a:cubicBezTo>
                  <a:cubicBezTo>
                    <a:pt x="571" y="343"/>
                    <a:pt x="503" y="160"/>
                    <a:pt x="434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536568" y="2741861"/>
              <a:ext cx="627461" cy="633741"/>
            </a:xfrm>
            <a:custGeom>
              <a:avLst/>
              <a:gdLst/>
              <a:ahLst/>
              <a:cxnLst/>
              <a:rect l="l" t="t" r="r" b="b"/>
              <a:pathLst>
                <a:path w="18284" h="18467" extrusionOk="0">
                  <a:moveTo>
                    <a:pt x="10591" y="7259"/>
                  </a:moveTo>
                  <a:cubicBezTo>
                    <a:pt x="10660" y="7419"/>
                    <a:pt x="10728" y="7602"/>
                    <a:pt x="10774" y="7761"/>
                  </a:cubicBezTo>
                  <a:cubicBezTo>
                    <a:pt x="10568" y="7761"/>
                    <a:pt x="10363" y="7716"/>
                    <a:pt x="10158" y="7670"/>
                  </a:cubicBezTo>
                  <a:cubicBezTo>
                    <a:pt x="10317" y="7533"/>
                    <a:pt x="10454" y="7396"/>
                    <a:pt x="10591" y="7259"/>
                  </a:cubicBezTo>
                  <a:close/>
                  <a:moveTo>
                    <a:pt x="14928" y="1"/>
                  </a:moveTo>
                  <a:cubicBezTo>
                    <a:pt x="14677" y="1"/>
                    <a:pt x="14426" y="343"/>
                    <a:pt x="14677" y="594"/>
                  </a:cubicBezTo>
                  <a:cubicBezTo>
                    <a:pt x="17348" y="3356"/>
                    <a:pt x="14472" y="7100"/>
                    <a:pt x="11230" y="7100"/>
                  </a:cubicBezTo>
                  <a:cubicBezTo>
                    <a:pt x="10934" y="7100"/>
                    <a:pt x="10637" y="7077"/>
                    <a:pt x="10363" y="7008"/>
                  </a:cubicBezTo>
                  <a:lnTo>
                    <a:pt x="10272" y="7008"/>
                  </a:lnTo>
                  <a:cubicBezTo>
                    <a:pt x="10066" y="7008"/>
                    <a:pt x="9838" y="7191"/>
                    <a:pt x="9929" y="7442"/>
                  </a:cubicBezTo>
                  <a:cubicBezTo>
                    <a:pt x="10888" y="10021"/>
                    <a:pt x="11322" y="13240"/>
                    <a:pt x="9884" y="15727"/>
                  </a:cubicBezTo>
                  <a:cubicBezTo>
                    <a:pt x="9039" y="17211"/>
                    <a:pt x="7761" y="17805"/>
                    <a:pt x="6414" y="17805"/>
                  </a:cubicBezTo>
                  <a:cubicBezTo>
                    <a:pt x="4291" y="17805"/>
                    <a:pt x="1963" y="16389"/>
                    <a:pt x="685" y="14746"/>
                  </a:cubicBezTo>
                  <a:cubicBezTo>
                    <a:pt x="617" y="14677"/>
                    <a:pt x="548" y="14632"/>
                    <a:pt x="457" y="14632"/>
                  </a:cubicBezTo>
                  <a:cubicBezTo>
                    <a:pt x="229" y="14632"/>
                    <a:pt x="0" y="14974"/>
                    <a:pt x="206" y="15248"/>
                  </a:cubicBezTo>
                  <a:cubicBezTo>
                    <a:pt x="1644" y="17097"/>
                    <a:pt x="3949" y="18466"/>
                    <a:pt x="6186" y="18466"/>
                  </a:cubicBezTo>
                  <a:cubicBezTo>
                    <a:pt x="7487" y="18466"/>
                    <a:pt x="8765" y="18010"/>
                    <a:pt x="9861" y="16914"/>
                  </a:cubicBezTo>
                  <a:cubicBezTo>
                    <a:pt x="12121" y="14632"/>
                    <a:pt x="11733" y="10615"/>
                    <a:pt x="10774" y="7761"/>
                  </a:cubicBezTo>
                  <a:lnTo>
                    <a:pt x="10774" y="7761"/>
                  </a:lnTo>
                  <a:cubicBezTo>
                    <a:pt x="10911" y="7784"/>
                    <a:pt x="11071" y="7784"/>
                    <a:pt x="11208" y="7784"/>
                  </a:cubicBezTo>
                  <a:cubicBezTo>
                    <a:pt x="15042" y="7784"/>
                    <a:pt x="18283" y="3333"/>
                    <a:pt x="15156" y="115"/>
                  </a:cubicBezTo>
                  <a:cubicBezTo>
                    <a:pt x="15088" y="47"/>
                    <a:pt x="15019" y="1"/>
                    <a:pt x="14928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579638" y="2976872"/>
              <a:ext cx="196639" cy="177044"/>
            </a:xfrm>
            <a:custGeom>
              <a:avLst/>
              <a:gdLst/>
              <a:ahLst/>
              <a:cxnLst/>
              <a:rect l="l" t="t" r="r" b="b"/>
              <a:pathLst>
                <a:path w="5730" h="5159" extrusionOk="0">
                  <a:moveTo>
                    <a:pt x="5045" y="0"/>
                  </a:moveTo>
                  <a:cubicBezTo>
                    <a:pt x="4840" y="0"/>
                    <a:pt x="4611" y="160"/>
                    <a:pt x="4680" y="434"/>
                  </a:cubicBezTo>
                  <a:cubicBezTo>
                    <a:pt x="5136" y="2306"/>
                    <a:pt x="4064" y="4429"/>
                    <a:pt x="2420" y="4429"/>
                  </a:cubicBezTo>
                  <a:cubicBezTo>
                    <a:pt x="1918" y="4429"/>
                    <a:pt x="1347" y="4223"/>
                    <a:pt x="754" y="3744"/>
                  </a:cubicBezTo>
                  <a:cubicBezTo>
                    <a:pt x="685" y="3675"/>
                    <a:pt x="617" y="3652"/>
                    <a:pt x="526" y="3652"/>
                  </a:cubicBezTo>
                  <a:cubicBezTo>
                    <a:pt x="252" y="3652"/>
                    <a:pt x="1" y="4018"/>
                    <a:pt x="275" y="4246"/>
                  </a:cubicBezTo>
                  <a:cubicBezTo>
                    <a:pt x="937" y="4771"/>
                    <a:pt x="1758" y="5159"/>
                    <a:pt x="2557" y="5159"/>
                  </a:cubicBezTo>
                  <a:cubicBezTo>
                    <a:pt x="3105" y="5159"/>
                    <a:pt x="3653" y="4976"/>
                    <a:pt x="4155" y="4543"/>
                  </a:cubicBezTo>
                  <a:cubicBezTo>
                    <a:pt x="5410" y="3470"/>
                    <a:pt x="5730" y="1781"/>
                    <a:pt x="5342" y="229"/>
                  </a:cubicBezTo>
                  <a:cubicBezTo>
                    <a:pt x="5296" y="69"/>
                    <a:pt x="5182" y="0"/>
                    <a:pt x="5045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1077047" y="2477095"/>
              <a:ext cx="17262" cy="16507"/>
            </a:xfrm>
            <a:custGeom>
              <a:avLst/>
              <a:gdLst/>
              <a:ahLst/>
              <a:cxnLst/>
              <a:rect l="l" t="t" r="r" b="b"/>
              <a:pathLst>
                <a:path w="503" h="481" extrusionOk="0">
                  <a:moveTo>
                    <a:pt x="389" y="1"/>
                  </a:moveTo>
                  <a:cubicBezTo>
                    <a:pt x="252" y="92"/>
                    <a:pt x="115" y="184"/>
                    <a:pt x="1" y="275"/>
                  </a:cubicBezTo>
                  <a:cubicBezTo>
                    <a:pt x="161" y="343"/>
                    <a:pt x="343" y="412"/>
                    <a:pt x="503" y="480"/>
                  </a:cubicBezTo>
                  <a:cubicBezTo>
                    <a:pt x="480" y="321"/>
                    <a:pt x="434" y="161"/>
                    <a:pt x="389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749616" y="2346308"/>
              <a:ext cx="710510" cy="539711"/>
            </a:xfrm>
            <a:custGeom>
              <a:avLst/>
              <a:gdLst/>
              <a:ahLst/>
              <a:cxnLst/>
              <a:rect l="l" t="t" r="r" b="b"/>
              <a:pathLst>
                <a:path w="20704" h="15727" extrusionOk="0">
                  <a:moveTo>
                    <a:pt x="5045" y="0"/>
                  </a:moveTo>
                  <a:cubicBezTo>
                    <a:pt x="2489" y="0"/>
                    <a:pt x="503" y="2032"/>
                    <a:pt x="46" y="4474"/>
                  </a:cubicBezTo>
                  <a:cubicBezTo>
                    <a:pt x="1" y="4725"/>
                    <a:pt x="229" y="4908"/>
                    <a:pt x="434" y="4908"/>
                  </a:cubicBezTo>
                  <a:cubicBezTo>
                    <a:pt x="571" y="4908"/>
                    <a:pt x="686" y="4816"/>
                    <a:pt x="731" y="4656"/>
                  </a:cubicBezTo>
                  <a:cubicBezTo>
                    <a:pt x="1188" y="2123"/>
                    <a:pt x="3174" y="799"/>
                    <a:pt x="5137" y="799"/>
                  </a:cubicBezTo>
                  <a:cubicBezTo>
                    <a:pt x="7008" y="799"/>
                    <a:pt x="8880" y="2009"/>
                    <a:pt x="9382" y="4474"/>
                  </a:cubicBezTo>
                  <a:cubicBezTo>
                    <a:pt x="9405" y="4634"/>
                    <a:pt x="9565" y="4748"/>
                    <a:pt x="9724" y="4748"/>
                  </a:cubicBezTo>
                  <a:cubicBezTo>
                    <a:pt x="9793" y="4748"/>
                    <a:pt x="9839" y="4725"/>
                    <a:pt x="9884" y="4702"/>
                  </a:cubicBezTo>
                  <a:cubicBezTo>
                    <a:pt x="11140" y="3743"/>
                    <a:pt x="12555" y="3059"/>
                    <a:pt x="14061" y="3059"/>
                  </a:cubicBezTo>
                  <a:cubicBezTo>
                    <a:pt x="14541" y="3059"/>
                    <a:pt x="15020" y="3127"/>
                    <a:pt x="15522" y="3264"/>
                  </a:cubicBezTo>
                  <a:cubicBezTo>
                    <a:pt x="17257" y="3812"/>
                    <a:pt x="18535" y="5387"/>
                    <a:pt x="19197" y="7007"/>
                  </a:cubicBezTo>
                  <a:cubicBezTo>
                    <a:pt x="19859" y="8628"/>
                    <a:pt x="19973" y="10523"/>
                    <a:pt x="19265" y="12143"/>
                  </a:cubicBezTo>
                  <a:cubicBezTo>
                    <a:pt x="18352" y="14129"/>
                    <a:pt x="16252" y="14905"/>
                    <a:pt x="14198" y="15019"/>
                  </a:cubicBezTo>
                  <a:cubicBezTo>
                    <a:pt x="13764" y="15065"/>
                    <a:pt x="13764" y="15727"/>
                    <a:pt x="14175" y="15727"/>
                  </a:cubicBezTo>
                  <a:lnTo>
                    <a:pt x="14198" y="15727"/>
                  </a:lnTo>
                  <a:cubicBezTo>
                    <a:pt x="16412" y="15590"/>
                    <a:pt x="18512" y="14814"/>
                    <a:pt x="19676" y="12828"/>
                  </a:cubicBezTo>
                  <a:cubicBezTo>
                    <a:pt x="20703" y="11093"/>
                    <a:pt x="20589" y="8856"/>
                    <a:pt x="19950" y="7007"/>
                  </a:cubicBezTo>
                  <a:cubicBezTo>
                    <a:pt x="19288" y="5181"/>
                    <a:pt x="17919" y="3470"/>
                    <a:pt x="16070" y="2739"/>
                  </a:cubicBezTo>
                  <a:cubicBezTo>
                    <a:pt x="15408" y="2465"/>
                    <a:pt x="14723" y="2351"/>
                    <a:pt x="14084" y="2351"/>
                  </a:cubicBezTo>
                  <a:cubicBezTo>
                    <a:pt x="12600" y="2351"/>
                    <a:pt x="11185" y="2945"/>
                    <a:pt x="9930" y="3812"/>
                  </a:cubicBezTo>
                  <a:cubicBezTo>
                    <a:pt x="9975" y="3972"/>
                    <a:pt x="10021" y="4132"/>
                    <a:pt x="10044" y="4291"/>
                  </a:cubicBezTo>
                  <a:cubicBezTo>
                    <a:pt x="9884" y="4223"/>
                    <a:pt x="9702" y="4154"/>
                    <a:pt x="9542" y="4086"/>
                  </a:cubicBezTo>
                  <a:cubicBezTo>
                    <a:pt x="9656" y="3995"/>
                    <a:pt x="9793" y="3903"/>
                    <a:pt x="9930" y="3812"/>
                  </a:cubicBezTo>
                  <a:cubicBezTo>
                    <a:pt x="9291" y="1575"/>
                    <a:pt x="7533" y="23"/>
                    <a:pt x="5114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1192219" y="2570338"/>
              <a:ext cx="98731" cy="150414"/>
            </a:xfrm>
            <a:custGeom>
              <a:avLst/>
              <a:gdLst/>
              <a:ahLst/>
              <a:cxnLst/>
              <a:rect l="l" t="t" r="r" b="b"/>
              <a:pathLst>
                <a:path w="2877" h="4383" extrusionOk="0">
                  <a:moveTo>
                    <a:pt x="479" y="0"/>
                  </a:moveTo>
                  <a:cubicBezTo>
                    <a:pt x="183" y="0"/>
                    <a:pt x="0" y="457"/>
                    <a:pt x="297" y="662"/>
                  </a:cubicBezTo>
                  <a:cubicBezTo>
                    <a:pt x="1301" y="1324"/>
                    <a:pt x="2100" y="2671"/>
                    <a:pt x="1233" y="3766"/>
                  </a:cubicBezTo>
                  <a:cubicBezTo>
                    <a:pt x="1027" y="4040"/>
                    <a:pt x="1256" y="4383"/>
                    <a:pt x="1484" y="4383"/>
                  </a:cubicBezTo>
                  <a:cubicBezTo>
                    <a:pt x="1575" y="4383"/>
                    <a:pt x="1644" y="4360"/>
                    <a:pt x="1712" y="4268"/>
                  </a:cubicBezTo>
                  <a:cubicBezTo>
                    <a:pt x="2876" y="2785"/>
                    <a:pt x="2077" y="1004"/>
                    <a:pt x="639" y="69"/>
                  </a:cubicBezTo>
                  <a:cubicBezTo>
                    <a:pt x="594" y="23"/>
                    <a:pt x="525" y="0"/>
                    <a:pt x="479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895331" y="2163015"/>
              <a:ext cx="21174" cy="14104"/>
            </a:xfrm>
            <a:custGeom>
              <a:avLst/>
              <a:gdLst/>
              <a:ahLst/>
              <a:cxnLst/>
              <a:rect l="l" t="t" r="r" b="b"/>
              <a:pathLst>
                <a:path w="617" h="411" extrusionOk="0">
                  <a:moveTo>
                    <a:pt x="343" y="0"/>
                  </a:moveTo>
                  <a:cubicBezTo>
                    <a:pt x="229" y="137"/>
                    <a:pt x="114" y="274"/>
                    <a:pt x="0" y="411"/>
                  </a:cubicBezTo>
                  <a:lnTo>
                    <a:pt x="617" y="411"/>
                  </a:lnTo>
                  <a:cubicBezTo>
                    <a:pt x="525" y="274"/>
                    <a:pt x="434" y="137"/>
                    <a:pt x="343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621952" y="2055667"/>
              <a:ext cx="513870" cy="150448"/>
            </a:xfrm>
            <a:custGeom>
              <a:avLst/>
              <a:gdLst/>
              <a:ahLst/>
              <a:cxnLst/>
              <a:rect l="l" t="t" r="r" b="b"/>
              <a:pathLst>
                <a:path w="14974" h="4384" extrusionOk="0">
                  <a:moveTo>
                    <a:pt x="3652" y="1"/>
                  </a:moveTo>
                  <a:cubicBezTo>
                    <a:pt x="2100" y="1"/>
                    <a:pt x="913" y="1256"/>
                    <a:pt x="160" y="2535"/>
                  </a:cubicBezTo>
                  <a:cubicBezTo>
                    <a:pt x="0" y="2808"/>
                    <a:pt x="229" y="3060"/>
                    <a:pt x="480" y="3060"/>
                  </a:cubicBezTo>
                  <a:cubicBezTo>
                    <a:pt x="571" y="3060"/>
                    <a:pt x="685" y="3014"/>
                    <a:pt x="754" y="2877"/>
                  </a:cubicBezTo>
                  <a:cubicBezTo>
                    <a:pt x="1484" y="1667"/>
                    <a:pt x="2443" y="731"/>
                    <a:pt x="3744" y="731"/>
                  </a:cubicBezTo>
                  <a:cubicBezTo>
                    <a:pt x="4040" y="731"/>
                    <a:pt x="4337" y="777"/>
                    <a:pt x="4679" y="891"/>
                  </a:cubicBezTo>
                  <a:cubicBezTo>
                    <a:pt x="6095" y="1325"/>
                    <a:pt x="7190" y="2694"/>
                    <a:pt x="7966" y="3881"/>
                  </a:cubicBezTo>
                  <a:cubicBezTo>
                    <a:pt x="8058" y="3995"/>
                    <a:pt x="8149" y="4041"/>
                    <a:pt x="8263" y="4041"/>
                  </a:cubicBezTo>
                  <a:cubicBezTo>
                    <a:pt x="8377" y="4041"/>
                    <a:pt x="8491" y="3995"/>
                    <a:pt x="8583" y="3881"/>
                  </a:cubicBezTo>
                  <a:cubicBezTo>
                    <a:pt x="9359" y="2831"/>
                    <a:pt x="10888" y="1941"/>
                    <a:pt x="12166" y="1941"/>
                  </a:cubicBezTo>
                  <a:cubicBezTo>
                    <a:pt x="13193" y="1941"/>
                    <a:pt x="14061" y="2512"/>
                    <a:pt x="14243" y="4041"/>
                  </a:cubicBezTo>
                  <a:cubicBezTo>
                    <a:pt x="14266" y="4269"/>
                    <a:pt x="14472" y="4383"/>
                    <a:pt x="14631" y="4383"/>
                  </a:cubicBezTo>
                  <a:cubicBezTo>
                    <a:pt x="14814" y="4383"/>
                    <a:pt x="14974" y="4269"/>
                    <a:pt x="14951" y="4041"/>
                  </a:cubicBezTo>
                  <a:cubicBezTo>
                    <a:pt x="14700" y="2055"/>
                    <a:pt x="13536" y="1279"/>
                    <a:pt x="12166" y="1279"/>
                  </a:cubicBezTo>
                  <a:cubicBezTo>
                    <a:pt x="10819" y="1279"/>
                    <a:pt x="9313" y="2032"/>
                    <a:pt x="8309" y="3128"/>
                  </a:cubicBezTo>
                  <a:cubicBezTo>
                    <a:pt x="8400" y="3265"/>
                    <a:pt x="8491" y="3402"/>
                    <a:pt x="8583" y="3539"/>
                  </a:cubicBezTo>
                  <a:lnTo>
                    <a:pt x="7966" y="3539"/>
                  </a:lnTo>
                  <a:cubicBezTo>
                    <a:pt x="8080" y="3402"/>
                    <a:pt x="8195" y="3265"/>
                    <a:pt x="8309" y="3128"/>
                  </a:cubicBezTo>
                  <a:cubicBezTo>
                    <a:pt x="7304" y="1736"/>
                    <a:pt x="6026" y="457"/>
                    <a:pt x="4291" y="69"/>
                  </a:cubicBezTo>
                  <a:cubicBezTo>
                    <a:pt x="4063" y="24"/>
                    <a:pt x="3858" y="1"/>
                    <a:pt x="3652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796632" y="1888057"/>
              <a:ext cx="177044" cy="61119"/>
            </a:xfrm>
            <a:custGeom>
              <a:avLst/>
              <a:gdLst/>
              <a:ahLst/>
              <a:cxnLst/>
              <a:rect l="l" t="t" r="r" b="b"/>
              <a:pathLst>
                <a:path w="5159" h="1781" extrusionOk="0">
                  <a:moveTo>
                    <a:pt x="2785" y="0"/>
                  </a:moveTo>
                  <a:cubicBezTo>
                    <a:pt x="1940" y="0"/>
                    <a:pt x="1027" y="388"/>
                    <a:pt x="274" y="1028"/>
                  </a:cubicBezTo>
                  <a:cubicBezTo>
                    <a:pt x="0" y="1256"/>
                    <a:pt x="251" y="1598"/>
                    <a:pt x="548" y="1598"/>
                  </a:cubicBezTo>
                  <a:cubicBezTo>
                    <a:pt x="617" y="1598"/>
                    <a:pt x="685" y="1575"/>
                    <a:pt x="776" y="1507"/>
                  </a:cubicBezTo>
                  <a:cubicBezTo>
                    <a:pt x="1370" y="1005"/>
                    <a:pt x="2077" y="685"/>
                    <a:pt x="2762" y="685"/>
                  </a:cubicBezTo>
                  <a:cubicBezTo>
                    <a:pt x="3378" y="685"/>
                    <a:pt x="3949" y="936"/>
                    <a:pt x="4383" y="1621"/>
                  </a:cubicBezTo>
                  <a:cubicBezTo>
                    <a:pt x="4451" y="1735"/>
                    <a:pt x="4565" y="1781"/>
                    <a:pt x="4657" y="1781"/>
                  </a:cubicBezTo>
                  <a:cubicBezTo>
                    <a:pt x="4908" y="1781"/>
                    <a:pt x="5159" y="1530"/>
                    <a:pt x="4976" y="1256"/>
                  </a:cubicBezTo>
                  <a:cubicBezTo>
                    <a:pt x="4406" y="366"/>
                    <a:pt x="3607" y="0"/>
                    <a:pt x="2785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" y="1996948"/>
              <a:ext cx="277320" cy="172342"/>
            </a:xfrm>
            <a:custGeom>
              <a:avLst/>
              <a:gdLst/>
              <a:ahLst/>
              <a:cxnLst/>
              <a:rect l="l" t="t" r="r" b="b"/>
              <a:pathLst>
                <a:path w="8081" h="5022" extrusionOk="0">
                  <a:moveTo>
                    <a:pt x="4086" y="3721"/>
                  </a:moveTo>
                  <a:cubicBezTo>
                    <a:pt x="4268" y="3766"/>
                    <a:pt x="4474" y="3835"/>
                    <a:pt x="4679" y="3926"/>
                  </a:cubicBezTo>
                  <a:cubicBezTo>
                    <a:pt x="4542" y="4063"/>
                    <a:pt x="4405" y="4200"/>
                    <a:pt x="4268" y="4337"/>
                  </a:cubicBezTo>
                  <a:cubicBezTo>
                    <a:pt x="4177" y="4131"/>
                    <a:pt x="4109" y="3926"/>
                    <a:pt x="4086" y="3721"/>
                  </a:cubicBezTo>
                  <a:close/>
                  <a:moveTo>
                    <a:pt x="6962" y="0"/>
                  </a:moveTo>
                  <a:cubicBezTo>
                    <a:pt x="5044" y="0"/>
                    <a:pt x="3698" y="1826"/>
                    <a:pt x="4086" y="3721"/>
                  </a:cubicBezTo>
                  <a:cubicBezTo>
                    <a:pt x="3538" y="3561"/>
                    <a:pt x="3013" y="3492"/>
                    <a:pt x="2511" y="3492"/>
                  </a:cubicBezTo>
                  <a:cubicBezTo>
                    <a:pt x="1575" y="3492"/>
                    <a:pt x="730" y="3743"/>
                    <a:pt x="0" y="4177"/>
                  </a:cubicBezTo>
                  <a:lnTo>
                    <a:pt x="0" y="5022"/>
                  </a:lnTo>
                  <a:cubicBezTo>
                    <a:pt x="685" y="4497"/>
                    <a:pt x="1552" y="4200"/>
                    <a:pt x="2534" y="4200"/>
                  </a:cubicBezTo>
                  <a:cubicBezTo>
                    <a:pt x="3150" y="4200"/>
                    <a:pt x="3812" y="4314"/>
                    <a:pt x="4497" y="4588"/>
                  </a:cubicBezTo>
                  <a:cubicBezTo>
                    <a:pt x="4542" y="4611"/>
                    <a:pt x="4565" y="4611"/>
                    <a:pt x="4588" y="4611"/>
                  </a:cubicBezTo>
                  <a:cubicBezTo>
                    <a:pt x="4816" y="4611"/>
                    <a:pt x="5022" y="4360"/>
                    <a:pt x="4930" y="4154"/>
                  </a:cubicBezTo>
                  <a:cubicBezTo>
                    <a:pt x="4268" y="2557"/>
                    <a:pt x="5227" y="685"/>
                    <a:pt x="6916" y="685"/>
                  </a:cubicBezTo>
                  <a:cubicBezTo>
                    <a:pt x="7099" y="685"/>
                    <a:pt x="7304" y="708"/>
                    <a:pt x="7510" y="753"/>
                  </a:cubicBezTo>
                  <a:cubicBezTo>
                    <a:pt x="7532" y="776"/>
                    <a:pt x="7555" y="776"/>
                    <a:pt x="7578" y="776"/>
                  </a:cubicBezTo>
                  <a:cubicBezTo>
                    <a:pt x="7966" y="776"/>
                    <a:pt x="8080" y="183"/>
                    <a:pt x="7692" y="91"/>
                  </a:cubicBezTo>
                  <a:cubicBezTo>
                    <a:pt x="7441" y="46"/>
                    <a:pt x="7190" y="0"/>
                    <a:pt x="6962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140192" y="2124612"/>
              <a:ext cx="20419" cy="21174"/>
            </a:xfrm>
            <a:custGeom>
              <a:avLst/>
              <a:gdLst/>
              <a:ahLst/>
              <a:cxnLst/>
              <a:rect l="l" t="t" r="r" b="b"/>
              <a:pathLst>
                <a:path w="595" h="617" extrusionOk="0">
                  <a:moveTo>
                    <a:pt x="1" y="1"/>
                  </a:moveTo>
                  <a:cubicBezTo>
                    <a:pt x="24" y="206"/>
                    <a:pt x="92" y="411"/>
                    <a:pt x="183" y="617"/>
                  </a:cubicBezTo>
                  <a:cubicBezTo>
                    <a:pt x="320" y="480"/>
                    <a:pt x="457" y="343"/>
                    <a:pt x="594" y="206"/>
                  </a:cubicBezTo>
                  <a:cubicBezTo>
                    <a:pt x="389" y="115"/>
                    <a:pt x="183" y="46"/>
                    <a:pt x="1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191121" y="2222522"/>
              <a:ext cx="170798" cy="171588"/>
            </a:xfrm>
            <a:custGeom>
              <a:avLst/>
              <a:gdLst/>
              <a:ahLst/>
              <a:cxnLst/>
              <a:rect l="l" t="t" r="r" b="b"/>
              <a:pathLst>
                <a:path w="4977" h="5000" extrusionOk="0">
                  <a:moveTo>
                    <a:pt x="4314" y="1"/>
                  </a:moveTo>
                  <a:cubicBezTo>
                    <a:pt x="1598" y="1"/>
                    <a:pt x="46" y="2009"/>
                    <a:pt x="0" y="4680"/>
                  </a:cubicBezTo>
                  <a:cubicBezTo>
                    <a:pt x="0" y="4885"/>
                    <a:pt x="183" y="4999"/>
                    <a:pt x="343" y="4999"/>
                  </a:cubicBezTo>
                  <a:cubicBezTo>
                    <a:pt x="525" y="4999"/>
                    <a:pt x="708" y="4885"/>
                    <a:pt x="708" y="4680"/>
                  </a:cubicBezTo>
                  <a:cubicBezTo>
                    <a:pt x="754" y="2375"/>
                    <a:pt x="1986" y="686"/>
                    <a:pt x="4337" y="686"/>
                  </a:cubicBezTo>
                  <a:lnTo>
                    <a:pt x="4543" y="686"/>
                  </a:lnTo>
                  <a:cubicBezTo>
                    <a:pt x="4976" y="686"/>
                    <a:pt x="4953" y="24"/>
                    <a:pt x="4520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48563" y="2496691"/>
              <a:ext cx="278864" cy="600831"/>
            </a:xfrm>
            <a:custGeom>
              <a:avLst/>
              <a:gdLst/>
              <a:ahLst/>
              <a:cxnLst/>
              <a:rect l="l" t="t" r="r" b="b"/>
              <a:pathLst>
                <a:path w="8126" h="17508" extrusionOk="0">
                  <a:moveTo>
                    <a:pt x="7669" y="1"/>
                  </a:moveTo>
                  <a:cubicBezTo>
                    <a:pt x="5592" y="115"/>
                    <a:pt x="3949" y="1324"/>
                    <a:pt x="3287" y="3287"/>
                  </a:cubicBezTo>
                  <a:cubicBezTo>
                    <a:pt x="2716" y="4999"/>
                    <a:pt x="4109" y="6346"/>
                    <a:pt x="5273" y="7442"/>
                  </a:cubicBezTo>
                  <a:cubicBezTo>
                    <a:pt x="5524" y="7396"/>
                    <a:pt x="5752" y="7350"/>
                    <a:pt x="6003" y="7327"/>
                  </a:cubicBezTo>
                  <a:lnTo>
                    <a:pt x="6003" y="7327"/>
                  </a:lnTo>
                  <a:cubicBezTo>
                    <a:pt x="5935" y="7510"/>
                    <a:pt x="5843" y="7716"/>
                    <a:pt x="5775" y="7921"/>
                  </a:cubicBezTo>
                  <a:cubicBezTo>
                    <a:pt x="5615" y="7761"/>
                    <a:pt x="5455" y="7601"/>
                    <a:pt x="5273" y="7442"/>
                  </a:cubicBezTo>
                  <a:cubicBezTo>
                    <a:pt x="890" y="8514"/>
                    <a:pt x="0" y="14791"/>
                    <a:pt x="3675" y="17462"/>
                  </a:cubicBezTo>
                  <a:cubicBezTo>
                    <a:pt x="3744" y="17508"/>
                    <a:pt x="3789" y="17508"/>
                    <a:pt x="3858" y="17508"/>
                  </a:cubicBezTo>
                  <a:cubicBezTo>
                    <a:pt x="4132" y="17508"/>
                    <a:pt x="4314" y="17074"/>
                    <a:pt x="4017" y="16846"/>
                  </a:cubicBezTo>
                  <a:cubicBezTo>
                    <a:pt x="731" y="14449"/>
                    <a:pt x="1689" y="8469"/>
                    <a:pt x="6003" y="8012"/>
                  </a:cubicBezTo>
                  <a:cubicBezTo>
                    <a:pt x="6300" y="7989"/>
                    <a:pt x="6483" y="7647"/>
                    <a:pt x="6254" y="7419"/>
                  </a:cubicBezTo>
                  <a:cubicBezTo>
                    <a:pt x="5410" y="6574"/>
                    <a:pt x="4337" y="5798"/>
                    <a:pt x="3949" y="4634"/>
                  </a:cubicBezTo>
                  <a:cubicBezTo>
                    <a:pt x="3196" y="2489"/>
                    <a:pt x="5935" y="799"/>
                    <a:pt x="7669" y="685"/>
                  </a:cubicBezTo>
                  <a:cubicBezTo>
                    <a:pt x="8103" y="663"/>
                    <a:pt x="8126" y="1"/>
                    <a:pt x="7692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229488" y="2748141"/>
              <a:ext cx="25120" cy="20385"/>
            </a:xfrm>
            <a:custGeom>
              <a:avLst/>
              <a:gdLst/>
              <a:ahLst/>
              <a:cxnLst/>
              <a:rect l="l" t="t" r="r" b="b"/>
              <a:pathLst>
                <a:path w="732" h="594" extrusionOk="0">
                  <a:moveTo>
                    <a:pt x="731" y="0"/>
                  </a:moveTo>
                  <a:cubicBezTo>
                    <a:pt x="480" y="23"/>
                    <a:pt x="252" y="69"/>
                    <a:pt x="1" y="115"/>
                  </a:cubicBezTo>
                  <a:cubicBezTo>
                    <a:pt x="183" y="274"/>
                    <a:pt x="343" y="434"/>
                    <a:pt x="503" y="594"/>
                  </a:cubicBezTo>
                  <a:cubicBezTo>
                    <a:pt x="571" y="389"/>
                    <a:pt x="663" y="183"/>
                    <a:pt x="731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3277431" y="4436772"/>
              <a:ext cx="234217" cy="337581"/>
            </a:xfrm>
            <a:custGeom>
              <a:avLst/>
              <a:gdLst/>
              <a:ahLst/>
              <a:cxnLst/>
              <a:rect l="l" t="t" r="r" b="b"/>
              <a:pathLst>
                <a:path w="6825" h="9837" extrusionOk="0">
                  <a:moveTo>
                    <a:pt x="4404" y="0"/>
                  </a:moveTo>
                  <a:cubicBezTo>
                    <a:pt x="3189" y="0"/>
                    <a:pt x="2132" y="1603"/>
                    <a:pt x="1621" y="2761"/>
                  </a:cubicBezTo>
                  <a:cubicBezTo>
                    <a:pt x="685" y="4906"/>
                    <a:pt x="1050" y="7189"/>
                    <a:pt x="365" y="9334"/>
                  </a:cubicBezTo>
                  <a:lnTo>
                    <a:pt x="0" y="9836"/>
                  </a:lnTo>
                  <a:cubicBezTo>
                    <a:pt x="730" y="9494"/>
                    <a:pt x="1826" y="9540"/>
                    <a:pt x="2671" y="9015"/>
                  </a:cubicBezTo>
                  <a:cubicBezTo>
                    <a:pt x="4063" y="8170"/>
                    <a:pt x="5638" y="6504"/>
                    <a:pt x="6254" y="4998"/>
                  </a:cubicBezTo>
                  <a:cubicBezTo>
                    <a:pt x="6825" y="3651"/>
                    <a:pt x="6825" y="1779"/>
                    <a:pt x="5684" y="638"/>
                  </a:cubicBezTo>
                  <a:cubicBezTo>
                    <a:pt x="5249" y="186"/>
                    <a:pt x="4817" y="0"/>
                    <a:pt x="4404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3111365" y="4549027"/>
              <a:ext cx="170970" cy="254293"/>
            </a:xfrm>
            <a:custGeom>
              <a:avLst/>
              <a:gdLst/>
              <a:ahLst/>
              <a:cxnLst/>
              <a:rect l="l" t="t" r="r" b="b"/>
              <a:pathLst>
                <a:path w="4982" h="7410" extrusionOk="0">
                  <a:moveTo>
                    <a:pt x="3113" y="0"/>
                  </a:moveTo>
                  <a:cubicBezTo>
                    <a:pt x="3038" y="0"/>
                    <a:pt x="2959" y="5"/>
                    <a:pt x="2876" y="15"/>
                  </a:cubicBezTo>
                  <a:cubicBezTo>
                    <a:pt x="0" y="380"/>
                    <a:pt x="731" y="5379"/>
                    <a:pt x="1004" y="7296"/>
                  </a:cubicBezTo>
                  <a:lnTo>
                    <a:pt x="1050" y="7410"/>
                  </a:lnTo>
                  <a:cubicBezTo>
                    <a:pt x="1415" y="6931"/>
                    <a:pt x="1986" y="6634"/>
                    <a:pt x="2397" y="6109"/>
                  </a:cubicBezTo>
                  <a:cubicBezTo>
                    <a:pt x="2876" y="5493"/>
                    <a:pt x="3287" y="4648"/>
                    <a:pt x="3652" y="3918"/>
                  </a:cubicBezTo>
                  <a:cubicBezTo>
                    <a:pt x="4201" y="2930"/>
                    <a:pt x="4982" y="0"/>
                    <a:pt x="3113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3129382" y="4818117"/>
              <a:ext cx="339194" cy="178451"/>
            </a:xfrm>
            <a:custGeom>
              <a:avLst/>
              <a:gdLst/>
              <a:ahLst/>
              <a:cxnLst/>
              <a:rect l="l" t="t" r="r" b="b"/>
              <a:pathLst>
                <a:path w="9884" h="5200" extrusionOk="0">
                  <a:moveTo>
                    <a:pt x="7108" y="1"/>
                  </a:moveTo>
                  <a:cubicBezTo>
                    <a:pt x="5787" y="1"/>
                    <a:pt x="4544" y="843"/>
                    <a:pt x="3447" y="1555"/>
                  </a:cubicBezTo>
                  <a:cubicBezTo>
                    <a:pt x="2467" y="2130"/>
                    <a:pt x="1547" y="2705"/>
                    <a:pt x="408" y="2705"/>
                  </a:cubicBezTo>
                  <a:cubicBezTo>
                    <a:pt x="326" y="2705"/>
                    <a:pt x="244" y="2702"/>
                    <a:pt x="160" y="2696"/>
                  </a:cubicBezTo>
                  <a:lnTo>
                    <a:pt x="0" y="2696"/>
                  </a:lnTo>
                  <a:cubicBezTo>
                    <a:pt x="1393" y="4015"/>
                    <a:pt x="3392" y="5199"/>
                    <a:pt x="5304" y="5199"/>
                  </a:cubicBezTo>
                  <a:cubicBezTo>
                    <a:pt x="6337" y="5199"/>
                    <a:pt x="7345" y="4854"/>
                    <a:pt x="8217" y="3997"/>
                  </a:cubicBezTo>
                  <a:cubicBezTo>
                    <a:pt x="9427" y="2856"/>
                    <a:pt x="9883" y="619"/>
                    <a:pt x="7852" y="94"/>
                  </a:cubicBezTo>
                  <a:cubicBezTo>
                    <a:pt x="7602" y="30"/>
                    <a:pt x="7354" y="1"/>
                    <a:pt x="7108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2756274" y="4716912"/>
              <a:ext cx="222721" cy="216440"/>
            </a:xfrm>
            <a:custGeom>
              <a:avLst/>
              <a:gdLst/>
              <a:ahLst/>
              <a:cxnLst/>
              <a:rect l="l" t="t" r="r" b="b"/>
              <a:pathLst>
                <a:path w="6490" h="6307" extrusionOk="0">
                  <a:moveTo>
                    <a:pt x="3683" y="0"/>
                  </a:moveTo>
                  <a:cubicBezTo>
                    <a:pt x="834" y="0"/>
                    <a:pt x="0" y="4188"/>
                    <a:pt x="669" y="6307"/>
                  </a:cubicBezTo>
                  <a:lnTo>
                    <a:pt x="715" y="6261"/>
                  </a:lnTo>
                  <a:cubicBezTo>
                    <a:pt x="1240" y="5371"/>
                    <a:pt x="2860" y="4960"/>
                    <a:pt x="3636" y="4230"/>
                  </a:cubicBezTo>
                  <a:cubicBezTo>
                    <a:pt x="4572" y="3340"/>
                    <a:pt x="6490" y="235"/>
                    <a:pt x="3888" y="7"/>
                  </a:cubicBezTo>
                  <a:cubicBezTo>
                    <a:pt x="3818" y="3"/>
                    <a:pt x="3750" y="0"/>
                    <a:pt x="3683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2668762" y="4520406"/>
              <a:ext cx="761128" cy="652650"/>
            </a:xfrm>
            <a:custGeom>
              <a:avLst/>
              <a:gdLst/>
              <a:ahLst/>
              <a:cxnLst/>
              <a:rect l="l" t="t" r="r" b="b"/>
              <a:pathLst>
                <a:path w="22179" h="19018" extrusionOk="0">
                  <a:moveTo>
                    <a:pt x="21744" y="1"/>
                  </a:moveTo>
                  <a:cubicBezTo>
                    <a:pt x="21604" y="1"/>
                    <a:pt x="21465" y="71"/>
                    <a:pt x="21411" y="232"/>
                  </a:cubicBezTo>
                  <a:cubicBezTo>
                    <a:pt x="20566" y="2812"/>
                    <a:pt x="19676" y="5071"/>
                    <a:pt x="17576" y="6874"/>
                  </a:cubicBezTo>
                  <a:cubicBezTo>
                    <a:pt x="15613" y="8564"/>
                    <a:pt x="13034" y="9408"/>
                    <a:pt x="10592" y="10093"/>
                  </a:cubicBezTo>
                  <a:cubicBezTo>
                    <a:pt x="8058" y="10823"/>
                    <a:pt x="5456" y="11440"/>
                    <a:pt x="3379" y="13129"/>
                  </a:cubicBezTo>
                  <a:cubicBezTo>
                    <a:pt x="1599" y="14567"/>
                    <a:pt x="412" y="16758"/>
                    <a:pt x="1" y="19018"/>
                  </a:cubicBezTo>
                  <a:lnTo>
                    <a:pt x="708" y="19018"/>
                  </a:lnTo>
                  <a:cubicBezTo>
                    <a:pt x="1233" y="16324"/>
                    <a:pt x="2991" y="13905"/>
                    <a:pt x="5433" y="12558"/>
                  </a:cubicBezTo>
                  <a:cubicBezTo>
                    <a:pt x="7944" y="11211"/>
                    <a:pt x="10957" y="10823"/>
                    <a:pt x="13605" y="9842"/>
                  </a:cubicBezTo>
                  <a:cubicBezTo>
                    <a:pt x="15613" y="9111"/>
                    <a:pt x="17485" y="8061"/>
                    <a:pt x="18991" y="6509"/>
                  </a:cubicBezTo>
                  <a:cubicBezTo>
                    <a:pt x="20635" y="4797"/>
                    <a:pt x="21342" y="2629"/>
                    <a:pt x="22096" y="415"/>
                  </a:cubicBezTo>
                  <a:cubicBezTo>
                    <a:pt x="22179" y="166"/>
                    <a:pt x="21960" y="1"/>
                    <a:pt x="21744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3130617" y="4634205"/>
              <a:ext cx="77111" cy="212906"/>
            </a:xfrm>
            <a:custGeom>
              <a:avLst/>
              <a:gdLst/>
              <a:ahLst/>
              <a:cxnLst/>
              <a:rect l="l" t="t" r="r" b="b"/>
              <a:pathLst>
                <a:path w="2247" h="6204" extrusionOk="0">
                  <a:moveTo>
                    <a:pt x="1825" y="1"/>
                  </a:moveTo>
                  <a:cubicBezTo>
                    <a:pt x="1686" y="1"/>
                    <a:pt x="1548" y="76"/>
                    <a:pt x="1493" y="249"/>
                  </a:cubicBezTo>
                  <a:cubicBezTo>
                    <a:pt x="991" y="2075"/>
                    <a:pt x="375" y="3901"/>
                    <a:pt x="55" y="5773"/>
                  </a:cubicBezTo>
                  <a:cubicBezTo>
                    <a:pt x="1" y="6033"/>
                    <a:pt x="218" y="6203"/>
                    <a:pt x="420" y="6203"/>
                  </a:cubicBezTo>
                  <a:cubicBezTo>
                    <a:pt x="554" y="6203"/>
                    <a:pt x="681" y="6128"/>
                    <a:pt x="717" y="5955"/>
                  </a:cubicBezTo>
                  <a:cubicBezTo>
                    <a:pt x="1060" y="4083"/>
                    <a:pt x="1653" y="2280"/>
                    <a:pt x="2178" y="431"/>
                  </a:cubicBezTo>
                  <a:cubicBezTo>
                    <a:pt x="2247" y="171"/>
                    <a:pt x="2035" y="1"/>
                    <a:pt x="1825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3049249" y="4854940"/>
              <a:ext cx="353779" cy="82396"/>
            </a:xfrm>
            <a:custGeom>
              <a:avLst/>
              <a:gdLst/>
              <a:ahLst/>
              <a:cxnLst/>
              <a:rect l="l" t="t" r="r" b="b"/>
              <a:pathLst>
                <a:path w="10309" h="2401" extrusionOk="0">
                  <a:moveTo>
                    <a:pt x="455" y="0"/>
                  </a:moveTo>
                  <a:cubicBezTo>
                    <a:pt x="180" y="0"/>
                    <a:pt x="0" y="440"/>
                    <a:pt x="281" y="664"/>
                  </a:cubicBezTo>
                  <a:cubicBezTo>
                    <a:pt x="1752" y="1793"/>
                    <a:pt x="3722" y="2400"/>
                    <a:pt x="5665" y="2400"/>
                  </a:cubicBezTo>
                  <a:cubicBezTo>
                    <a:pt x="7220" y="2400"/>
                    <a:pt x="8756" y="2011"/>
                    <a:pt x="10004" y="1189"/>
                  </a:cubicBezTo>
                  <a:cubicBezTo>
                    <a:pt x="10308" y="981"/>
                    <a:pt x="10123" y="535"/>
                    <a:pt x="9842" y="535"/>
                  </a:cubicBezTo>
                  <a:cubicBezTo>
                    <a:pt x="9785" y="535"/>
                    <a:pt x="9724" y="554"/>
                    <a:pt x="9662" y="596"/>
                  </a:cubicBezTo>
                  <a:cubicBezTo>
                    <a:pt x="8511" y="1347"/>
                    <a:pt x="7105" y="1698"/>
                    <a:pt x="5684" y="1698"/>
                  </a:cubicBezTo>
                  <a:cubicBezTo>
                    <a:pt x="3864" y="1698"/>
                    <a:pt x="2017" y="1122"/>
                    <a:pt x="646" y="71"/>
                  </a:cubicBezTo>
                  <a:cubicBezTo>
                    <a:pt x="580" y="22"/>
                    <a:pt x="515" y="0"/>
                    <a:pt x="45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2772163" y="4791897"/>
              <a:ext cx="103330" cy="197875"/>
            </a:xfrm>
            <a:custGeom>
              <a:avLst/>
              <a:gdLst/>
              <a:ahLst/>
              <a:cxnLst/>
              <a:rect l="l" t="t" r="r" b="b"/>
              <a:pathLst>
                <a:path w="3011" h="5766" extrusionOk="0">
                  <a:moveTo>
                    <a:pt x="2475" y="0"/>
                  </a:moveTo>
                  <a:cubicBezTo>
                    <a:pt x="2402" y="0"/>
                    <a:pt x="2327" y="25"/>
                    <a:pt x="2260" y="82"/>
                  </a:cubicBezTo>
                  <a:cubicBezTo>
                    <a:pt x="663" y="1429"/>
                    <a:pt x="1" y="3392"/>
                    <a:pt x="69" y="5423"/>
                  </a:cubicBezTo>
                  <a:cubicBezTo>
                    <a:pt x="81" y="5651"/>
                    <a:pt x="258" y="5765"/>
                    <a:pt x="429" y="5765"/>
                  </a:cubicBezTo>
                  <a:cubicBezTo>
                    <a:pt x="600" y="5765"/>
                    <a:pt x="765" y="5651"/>
                    <a:pt x="754" y="5423"/>
                  </a:cubicBezTo>
                  <a:cubicBezTo>
                    <a:pt x="686" y="3551"/>
                    <a:pt x="1279" y="1817"/>
                    <a:pt x="2740" y="584"/>
                  </a:cubicBezTo>
                  <a:cubicBezTo>
                    <a:pt x="3011" y="349"/>
                    <a:pt x="2753" y="0"/>
                    <a:pt x="247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1948662" y="3949898"/>
              <a:ext cx="168671" cy="171485"/>
            </a:xfrm>
            <a:custGeom>
              <a:avLst/>
              <a:gdLst/>
              <a:ahLst/>
              <a:cxnLst/>
              <a:rect l="l" t="t" r="r" b="b"/>
              <a:pathLst>
                <a:path w="4915" h="4997" extrusionOk="0">
                  <a:moveTo>
                    <a:pt x="2355" y="0"/>
                  </a:moveTo>
                  <a:cubicBezTo>
                    <a:pt x="1847" y="0"/>
                    <a:pt x="1347" y="292"/>
                    <a:pt x="989" y="978"/>
                  </a:cubicBezTo>
                  <a:cubicBezTo>
                    <a:pt x="0" y="2910"/>
                    <a:pt x="2837" y="4997"/>
                    <a:pt x="4668" y="4997"/>
                  </a:cubicBezTo>
                  <a:cubicBezTo>
                    <a:pt x="4697" y="4997"/>
                    <a:pt x="4726" y="4996"/>
                    <a:pt x="4755" y="4995"/>
                  </a:cubicBezTo>
                  <a:lnTo>
                    <a:pt x="4778" y="4904"/>
                  </a:lnTo>
                  <a:cubicBezTo>
                    <a:pt x="4915" y="3694"/>
                    <a:pt x="4641" y="2279"/>
                    <a:pt x="4070" y="1252"/>
                  </a:cubicBezTo>
                  <a:cubicBezTo>
                    <a:pt x="3684" y="491"/>
                    <a:pt x="3013" y="0"/>
                    <a:pt x="2355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124715" y="3881810"/>
              <a:ext cx="206488" cy="183118"/>
            </a:xfrm>
            <a:custGeom>
              <a:avLst/>
              <a:gdLst/>
              <a:ahLst/>
              <a:cxnLst/>
              <a:rect l="l" t="t" r="r" b="b"/>
              <a:pathLst>
                <a:path w="6017" h="5336" extrusionOk="0">
                  <a:moveTo>
                    <a:pt x="2142" y="0"/>
                  </a:moveTo>
                  <a:cubicBezTo>
                    <a:pt x="0" y="0"/>
                    <a:pt x="351" y="3871"/>
                    <a:pt x="721" y="5267"/>
                  </a:cubicBezTo>
                  <a:lnTo>
                    <a:pt x="789" y="5336"/>
                  </a:lnTo>
                  <a:cubicBezTo>
                    <a:pt x="1862" y="4834"/>
                    <a:pt x="6016" y="1181"/>
                    <a:pt x="2958" y="154"/>
                  </a:cubicBezTo>
                  <a:cubicBezTo>
                    <a:pt x="2652" y="49"/>
                    <a:pt x="2382" y="0"/>
                    <a:pt x="2142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2143178" y="4108689"/>
              <a:ext cx="232982" cy="169391"/>
            </a:xfrm>
            <a:custGeom>
              <a:avLst/>
              <a:gdLst/>
              <a:ahLst/>
              <a:cxnLst/>
              <a:rect l="l" t="t" r="r" b="b"/>
              <a:pathLst>
                <a:path w="6789" h="4936" extrusionOk="0">
                  <a:moveTo>
                    <a:pt x="4882" y="0"/>
                  </a:moveTo>
                  <a:cubicBezTo>
                    <a:pt x="4845" y="0"/>
                    <a:pt x="4808" y="1"/>
                    <a:pt x="4771" y="3"/>
                  </a:cubicBezTo>
                  <a:cubicBezTo>
                    <a:pt x="3401" y="49"/>
                    <a:pt x="2374" y="1829"/>
                    <a:pt x="1666" y="2810"/>
                  </a:cubicBezTo>
                  <a:cubicBezTo>
                    <a:pt x="1233" y="3427"/>
                    <a:pt x="845" y="4271"/>
                    <a:pt x="69" y="4408"/>
                  </a:cubicBezTo>
                  <a:lnTo>
                    <a:pt x="0" y="4591"/>
                  </a:lnTo>
                  <a:cubicBezTo>
                    <a:pt x="550" y="4802"/>
                    <a:pt x="1042" y="4936"/>
                    <a:pt x="1620" y="4936"/>
                  </a:cubicBezTo>
                  <a:cubicBezTo>
                    <a:pt x="1665" y="4936"/>
                    <a:pt x="1711" y="4935"/>
                    <a:pt x="1758" y="4933"/>
                  </a:cubicBezTo>
                  <a:cubicBezTo>
                    <a:pt x="3036" y="4842"/>
                    <a:pt x="4519" y="4248"/>
                    <a:pt x="5432" y="3313"/>
                  </a:cubicBezTo>
                  <a:cubicBezTo>
                    <a:pt x="6440" y="2327"/>
                    <a:pt x="6789" y="0"/>
                    <a:pt x="4882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1825322" y="3950172"/>
              <a:ext cx="383567" cy="550556"/>
            </a:xfrm>
            <a:custGeom>
              <a:avLst/>
              <a:gdLst/>
              <a:ahLst/>
              <a:cxnLst/>
              <a:rect l="l" t="t" r="r" b="b"/>
              <a:pathLst>
                <a:path w="11177" h="16043" extrusionOk="0">
                  <a:moveTo>
                    <a:pt x="10709" y="0"/>
                  </a:moveTo>
                  <a:cubicBezTo>
                    <a:pt x="10603" y="0"/>
                    <a:pt x="10497" y="50"/>
                    <a:pt x="10426" y="171"/>
                  </a:cubicBezTo>
                  <a:cubicBezTo>
                    <a:pt x="8760" y="2978"/>
                    <a:pt x="8554" y="6174"/>
                    <a:pt x="7573" y="9233"/>
                  </a:cubicBezTo>
                  <a:cubicBezTo>
                    <a:pt x="6546" y="12451"/>
                    <a:pt x="3715" y="14802"/>
                    <a:pt x="429" y="15373"/>
                  </a:cubicBezTo>
                  <a:cubicBezTo>
                    <a:pt x="1" y="15437"/>
                    <a:pt x="155" y="16043"/>
                    <a:pt x="533" y="16043"/>
                  </a:cubicBezTo>
                  <a:cubicBezTo>
                    <a:pt x="558" y="16043"/>
                    <a:pt x="584" y="16040"/>
                    <a:pt x="611" y="16034"/>
                  </a:cubicBezTo>
                  <a:cubicBezTo>
                    <a:pt x="3556" y="15532"/>
                    <a:pt x="6044" y="13683"/>
                    <a:pt x="7527" y="11104"/>
                  </a:cubicBezTo>
                  <a:cubicBezTo>
                    <a:pt x="9399" y="7840"/>
                    <a:pt x="9057" y="3800"/>
                    <a:pt x="11020" y="513"/>
                  </a:cubicBezTo>
                  <a:cubicBezTo>
                    <a:pt x="11177" y="246"/>
                    <a:pt x="10944" y="0"/>
                    <a:pt x="10709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2089744" y="4173138"/>
              <a:ext cx="205939" cy="101786"/>
            </a:xfrm>
            <a:custGeom>
              <a:avLst/>
              <a:gdLst/>
              <a:ahLst/>
              <a:cxnLst/>
              <a:rect l="l" t="t" r="r" b="b"/>
              <a:pathLst>
                <a:path w="6001" h="2966" extrusionOk="0">
                  <a:moveTo>
                    <a:pt x="5521" y="0"/>
                  </a:moveTo>
                  <a:cubicBezTo>
                    <a:pt x="5415" y="0"/>
                    <a:pt x="5308" y="46"/>
                    <a:pt x="5232" y="156"/>
                  </a:cubicBezTo>
                  <a:cubicBezTo>
                    <a:pt x="4624" y="1077"/>
                    <a:pt x="2933" y="2279"/>
                    <a:pt x="1571" y="2279"/>
                  </a:cubicBezTo>
                  <a:cubicBezTo>
                    <a:pt x="1244" y="2279"/>
                    <a:pt x="936" y="2210"/>
                    <a:pt x="667" y="2051"/>
                  </a:cubicBezTo>
                  <a:cubicBezTo>
                    <a:pt x="603" y="2010"/>
                    <a:pt x="541" y="1992"/>
                    <a:pt x="482" y="1992"/>
                  </a:cubicBezTo>
                  <a:cubicBezTo>
                    <a:pt x="186" y="1992"/>
                    <a:pt x="0" y="2454"/>
                    <a:pt x="324" y="2644"/>
                  </a:cubicBezTo>
                  <a:cubicBezTo>
                    <a:pt x="695" y="2869"/>
                    <a:pt x="1114" y="2966"/>
                    <a:pt x="1554" y="2966"/>
                  </a:cubicBezTo>
                  <a:cubicBezTo>
                    <a:pt x="3174" y="2966"/>
                    <a:pt x="5071" y="1648"/>
                    <a:pt x="5825" y="499"/>
                  </a:cubicBezTo>
                  <a:cubicBezTo>
                    <a:pt x="6001" y="244"/>
                    <a:pt x="5765" y="0"/>
                    <a:pt x="5521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2024745" y="4029722"/>
              <a:ext cx="121964" cy="108512"/>
            </a:xfrm>
            <a:custGeom>
              <a:avLst/>
              <a:gdLst/>
              <a:ahLst/>
              <a:cxnLst/>
              <a:rect l="l" t="t" r="r" b="b"/>
              <a:pathLst>
                <a:path w="3554" h="3162" extrusionOk="0">
                  <a:moveTo>
                    <a:pt x="465" y="0"/>
                  </a:moveTo>
                  <a:cubicBezTo>
                    <a:pt x="237" y="0"/>
                    <a:pt x="0" y="257"/>
                    <a:pt x="141" y="524"/>
                  </a:cubicBezTo>
                  <a:cubicBezTo>
                    <a:pt x="735" y="1688"/>
                    <a:pt x="1648" y="2806"/>
                    <a:pt x="2972" y="3148"/>
                  </a:cubicBezTo>
                  <a:cubicBezTo>
                    <a:pt x="3006" y="3157"/>
                    <a:pt x="3039" y="3162"/>
                    <a:pt x="3069" y="3162"/>
                  </a:cubicBezTo>
                  <a:cubicBezTo>
                    <a:pt x="3430" y="3162"/>
                    <a:pt x="3554" y="2592"/>
                    <a:pt x="3154" y="2486"/>
                  </a:cubicBezTo>
                  <a:cubicBezTo>
                    <a:pt x="2013" y="2190"/>
                    <a:pt x="1260" y="1163"/>
                    <a:pt x="735" y="181"/>
                  </a:cubicBezTo>
                  <a:cubicBezTo>
                    <a:pt x="671" y="53"/>
                    <a:pt x="569" y="0"/>
                    <a:pt x="46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977558" y="3115518"/>
              <a:ext cx="806084" cy="1268203"/>
            </a:xfrm>
            <a:custGeom>
              <a:avLst/>
              <a:gdLst/>
              <a:ahLst/>
              <a:cxnLst/>
              <a:rect l="l" t="t" r="r" b="b"/>
              <a:pathLst>
                <a:path w="23489" h="36955" extrusionOk="0">
                  <a:moveTo>
                    <a:pt x="17622" y="1"/>
                  </a:moveTo>
                  <a:lnTo>
                    <a:pt x="17622" y="1"/>
                  </a:lnTo>
                  <a:cubicBezTo>
                    <a:pt x="15180" y="2329"/>
                    <a:pt x="13103" y="5022"/>
                    <a:pt x="10660" y="7350"/>
                  </a:cubicBezTo>
                  <a:cubicBezTo>
                    <a:pt x="7602" y="10158"/>
                    <a:pt x="4406" y="13353"/>
                    <a:pt x="2580" y="17256"/>
                  </a:cubicBezTo>
                  <a:cubicBezTo>
                    <a:pt x="1" y="22894"/>
                    <a:pt x="868" y="31088"/>
                    <a:pt x="1850" y="36955"/>
                  </a:cubicBezTo>
                  <a:cubicBezTo>
                    <a:pt x="17508" y="32686"/>
                    <a:pt x="23488" y="13467"/>
                    <a:pt x="17622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1045131" y="3326953"/>
              <a:ext cx="501688" cy="1055366"/>
            </a:xfrm>
            <a:custGeom>
              <a:avLst/>
              <a:gdLst/>
              <a:ahLst/>
              <a:cxnLst/>
              <a:rect l="l" t="t" r="r" b="b"/>
              <a:pathLst>
                <a:path w="14619" h="30753" extrusionOk="0">
                  <a:moveTo>
                    <a:pt x="14189" y="0"/>
                  </a:moveTo>
                  <a:cubicBezTo>
                    <a:pt x="14051" y="0"/>
                    <a:pt x="13912" y="70"/>
                    <a:pt x="13850" y="231"/>
                  </a:cubicBezTo>
                  <a:cubicBezTo>
                    <a:pt x="11955" y="5686"/>
                    <a:pt x="9079" y="10685"/>
                    <a:pt x="6934" y="16003"/>
                  </a:cubicBezTo>
                  <a:cubicBezTo>
                    <a:pt x="4994" y="20887"/>
                    <a:pt x="3350" y="26000"/>
                    <a:pt x="178" y="30269"/>
                  </a:cubicBezTo>
                  <a:cubicBezTo>
                    <a:pt x="0" y="30511"/>
                    <a:pt x="245" y="30753"/>
                    <a:pt x="500" y="30753"/>
                  </a:cubicBezTo>
                  <a:cubicBezTo>
                    <a:pt x="606" y="30753"/>
                    <a:pt x="714" y="30711"/>
                    <a:pt x="794" y="30611"/>
                  </a:cubicBezTo>
                  <a:cubicBezTo>
                    <a:pt x="3807" y="26548"/>
                    <a:pt x="5473" y="21663"/>
                    <a:pt x="7299" y="17007"/>
                  </a:cubicBezTo>
                  <a:cubicBezTo>
                    <a:pt x="9490" y="11369"/>
                    <a:pt x="12526" y="6119"/>
                    <a:pt x="14535" y="436"/>
                  </a:cubicBezTo>
                  <a:cubicBezTo>
                    <a:pt x="14618" y="171"/>
                    <a:pt x="14405" y="0"/>
                    <a:pt x="1418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1121695" y="4254473"/>
              <a:ext cx="14928" cy="13350"/>
            </a:xfrm>
            <a:custGeom>
              <a:avLst/>
              <a:gdLst/>
              <a:ahLst/>
              <a:cxnLst/>
              <a:rect l="l" t="t" r="r" b="b"/>
              <a:pathLst>
                <a:path w="435" h="389" extrusionOk="0">
                  <a:moveTo>
                    <a:pt x="343" y="0"/>
                  </a:moveTo>
                  <a:cubicBezTo>
                    <a:pt x="229" y="46"/>
                    <a:pt x="115" y="92"/>
                    <a:pt x="1" y="137"/>
                  </a:cubicBezTo>
                  <a:cubicBezTo>
                    <a:pt x="138" y="206"/>
                    <a:pt x="275" y="297"/>
                    <a:pt x="435" y="388"/>
                  </a:cubicBezTo>
                  <a:cubicBezTo>
                    <a:pt x="389" y="251"/>
                    <a:pt x="366" y="137"/>
                    <a:pt x="343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1065001" y="4065791"/>
              <a:ext cx="243826" cy="216749"/>
            </a:xfrm>
            <a:custGeom>
              <a:avLst/>
              <a:gdLst/>
              <a:ahLst/>
              <a:cxnLst/>
              <a:rect l="l" t="t" r="r" b="b"/>
              <a:pathLst>
                <a:path w="7105" h="6316" extrusionOk="0">
                  <a:moveTo>
                    <a:pt x="434" y="1"/>
                  </a:moveTo>
                  <a:cubicBezTo>
                    <a:pt x="226" y="1"/>
                    <a:pt x="0" y="171"/>
                    <a:pt x="55" y="431"/>
                  </a:cubicBezTo>
                  <a:cubicBezTo>
                    <a:pt x="443" y="2326"/>
                    <a:pt x="1014" y="4175"/>
                    <a:pt x="1402" y="6069"/>
                  </a:cubicBezTo>
                  <a:cubicBezTo>
                    <a:pt x="1439" y="6200"/>
                    <a:pt x="1599" y="6315"/>
                    <a:pt x="1743" y="6315"/>
                  </a:cubicBezTo>
                  <a:cubicBezTo>
                    <a:pt x="1775" y="6315"/>
                    <a:pt x="1806" y="6310"/>
                    <a:pt x="1835" y="6297"/>
                  </a:cubicBezTo>
                  <a:cubicBezTo>
                    <a:pt x="3547" y="5590"/>
                    <a:pt x="5602" y="5635"/>
                    <a:pt x="6880" y="4129"/>
                  </a:cubicBezTo>
                  <a:cubicBezTo>
                    <a:pt x="7105" y="3870"/>
                    <a:pt x="6871" y="3532"/>
                    <a:pt x="6626" y="3532"/>
                  </a:cubicBezTo>
                  <a:cubicBezTo>
                    <a:pt x="6547" y="3532"/>
                    <a:pt x="6467" y="3566"/>
                    <a:pt x="6401" y="3650"/>
                  </a:cubicBezTo>
                  <a:cubicBezTo>
                    <a:pt x="5282" y="4928"/>
                    <a:pt x="3502" y="4973"/>
                    <a:pt x="1995" y="5498"/>
                  </a:cubicBezTo>
                  <a:cubicBezTo>
                    <a:pt x="2018" y="5635"/>
                    <a:pt x="2041" y="5749"/>
                    <a:pt x="2087" y="5886"/>
                  </a:cubicBezTo>
                  <a:cubicBezTo>
                    <a:pt x="1927" y="5795"/>
                    <a:pt x="1790" y="5704"/>
                    <a:pt x="1653" y="5635"/>
                  </a:cubicBezTo>
                  <a:cubicBezTo>
                    <a:pt x="1767" y="5590"/>
                    <a:pt x="1881" y="5544"/>
                    <a:pt x="1995" y="5498"/>
                  </a:cubicBezTo>
                  <a:cubicBezTo>
                    <a:pt x="1607" y="3741"/>
                    <a:pt x="1082" y="2006"/>
                    <a:pt x="740" y="249"/>
                  </a:cubicBezTo>
                  <a:cubicBezTo>
                    <a:pt x="703" y="76"/>
                    <a:pt x="572" y="1"/>
                    <a:pt x="434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1176535" y="4133054"/>
              <a:ext cx="14928" cy="15683"/>
            </a:xfrm>
            <a:custGeom>
              <a:avLst/>
              <a:gdLst/>
              <a:ahLst/>
              <a:cxnLst/>
              <a:rect l="l" t="t" r="r" b="b"/>
              <a:pathLst>
                <a:path w="435" h="457" extrusionOk="0">
                  <a:moveTo>
                    <a:pt x="411" y="0"/>
                  </a:moveTo>
                  <a:cubicBezTo>
                    <a:pt x="275" y="46"/>
                    <a:pt x="138" y="92"/>
                    <a:pt x="1" y="115"/>
                  </a:cubicBezTo>
                  <a:cubicBezTo>
                    <a:pt x="138" y="229"/>
                    <a:pt x="275" y="343"/>
                    <a:pt x="434" y="457"/>
                  </a:cubicBezTo>
                  <a:cubicBezTo>
                    <a:pt x="411" y="320"/>
                    <a:pt x="411" y="160"/>
                    <a:pt x="411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1118881" y="3855866"/>
              <a:ext cx="283154" cy="304911"/>
            </a:xfrm>
            <a:custGeom>
              <a:avLst/>
              <a:gdLst/>
              <a:ahLst/>
              <a:cxnLst/>
              <a:rect l="l" t="t" r="r" b="b"/>
              <a:pathLst>
                <a:path w="8251" h="8885" extrusionOk="0">
                  <a:moveTo>
                    <a:pt x="414" y="0"/>
                  </a:moveTo>
                  <a:cubicBezTo>
                    <a:pt x="207" y="0"/>
                    <a:pt x="1" y="170"/>
                    <a:pt x="83" y="431"/>
                  </a:cubicBezTo>
                  <a:cubicBezTo>
                    <a:pt x="927" y="3056"/>
                    <a:pt x="1270" y="5795"/>
                    <a:pt x="1407" y="8534"/>
                  </a:cubicBezTo>
                  <a:cubicBezTo>
                    <a:pt x="1427" y="8736"/>
                    <a:pt x="1590" y="8884"/>
                    <a:pt x="1785" y="8884"/>
                  </a:cubicBezTo>
                  <a:cubicBezTo>
                    <a:pt x="1811" y="8884"/>
                    <a:pt x="1837" y="8882"/>
                    <a:pt x="1863" y="8876"/>
                  </a:cubicBezTo>
                  <a:cubicBezTo>
                    <a:pt x="4077" y="8329"/>
                    <a:pt x="6337" y="7164"/>
                    <a:pt x="8003" y="5612"/>
                  </a:cubicBezTo>
                  <a:cubicBezTo>
                    <a:pt x="8251" y="5365"/>
                    <a:pt x="8019" y="5008"/>
                    <a:pt x="7743" y="5008"/>
                  </a:cubicBezTo>
                  <a:cubicBezTo>
                    <a:pt x="7662" y="5008"/>
                    <a:pt x="7578" y="5038"/>
                    <a:pt x="7501" y="5110"/>
                  </a:cubicBezTo>
                  <a:cubicBezTo>
                    <a:pt x="6040" y="6503"/>
                    <a:pt x="4054" y="7552"/>
                    <a:pt x="2091" y="8077"/>
                  </a:cubicBezTo>
                  <a:cubicBezTo>
                    <a:pt x="2091" y="8237"/>
                    <a:pt x="2091" y="8397"/>
                    <a:pt x="2114" y="8534"/>
                  </a:cubicBezTo>
                  <a:cubicBezTo>
                    <a:pt x="1955" y="8420"/>
                    <a:pt x="1818" y="8306"/>
                    <a:pt x="1681" y="8192"/>
                  </a:cubicBezTo>
                  <a:cubicBezTo>
                    <a:pt x="1818" y="8169"/>
                    <a:pt x="1955" y="8123"/>
                    <a:pt x="2091" y="8077"/>
                  </a:cubicBezTo>
                  <a:cubicBezTo>
                    <a:pt x="1932" y="5430"/>
                    <a:pt x="1566" y="2782"/>
                    <a:pt x="745" y="248"/>
                  </a:cubicBezTo>
                  <a:cubicBezTo>
                    <a:pt x="690" y="75"/>
                    <a:pt x="552" y="0"/>
                    <a:pt x="41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1202686" y="3704694"/>
              <a:ext cx="309029" cy="225500"/>
            </a:xfrm>
            <a:custGeom>
              <a:avLst/>
              <a:gdLst/>
              <a:ahLst/>
              <a:cxnLst/>
              <a:rect l="l" t="t" r="r" b="b"/>
              <a:pathLst>
                <a:path w="9005" h="6571" extrusionOk="0">
                  <a:moveTo>
                    <a:pt x="429" y="0"/>
                  </a:moveTo>
                  <a:cubicBezTo>
                    <a:pt x="215" y="0"/>
                    <a:pt x="1" y="170"/>
                    <a:pt x="83" y="431"/>
                  </a:cubicBezTo>
                  <a:cubicBezTo>
                    <a:pt x="699" y="2371"/>
                    <a:pt x="1293" y="4334"/>
                    <a:pt x="1795" y="6297"/>
                  </a:cubicBezTo>
                  <a:cubicBezTo>
                    <a:pt x="1841" y="6434"/>
                    <a:pt x="1978" y="6571"/>
                    <a:pt x="2137" y="6571"/>
                  </a:cubicBezTo>
                  <a:cubicBezTo>
                    <a:pt x="4443" y="6297"/>
                    <a:pt x="6999" y="4882"/>
                    <a:pt x="8734" y="3398"/>
                  </a:cubicBezTo>
                  <a:cubicBezTo>
                    <a:pt x="9005" y="3163"/>
                    <a:pt x="8761" y="2814"/>
                    <a:pt x="8478" y="2814"/>
                  </a:cubicBezTo>
                  <a:cubicBezTo>
                    <a:pt x="8404" y="2814"/>
                    <a:pt x="8326" y="2839"/>
                    <a:pt x="8255" y="2896"/>
                  </a:cubicBezTo>
                  <a:cubicBezTo>
                    <a:pt x="6862" y="4083"/>
                    <a:pt x="5082" y="4950"/>
                    <a:pt x="3370" y="5566"/>
                  </a:cubicBezTo>
                  <a:cubicBezTo>
                    <a:pt x="3096" y="5658"/>
                    <a:pt x="2822" y="5726"/>
                    <a:pt x="2525" y="5795"/>
                  </a:cubicBezTo>
                  <a:cubicBezTo>
                    <a:pt x="2520" y="5796"/>
                    <a:pt x="2515" y="5797"/>
                    <a:pt x="2510" y="5797"/>
                  </a:cubicBezTo>
                  <a:cubicBezTo>
                    <a:pt x="2284" y="5797"/>
                    <a:pt x="1999" y="4330"/>
                    <a:pt x="1955" y="4151"/>
                  </a:cubicBezTo>
                  <a:cubicBezTo>
                    <a:pt x="1567" y="2850"/>
                    <a:pt x="1156" y="1549"/>
                    <a:pt x="768" y="248"/>
                  </a:cubicBezTo>
                  <a:cubicBezTo>
                    <a:pt x="713" y="75"/>
                    <a:pt x="571" y="0"/>
                    <a:pt x="42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1356706" y="3727275"/>
              <a:ext cx="14928" cy="11016"/>
            </a:xfrm>
            <a:custGeom>
              <a:avLst/>
              <a:gdLst/>
              <a:ahLst/>
              <a:cxnLst/>
              <a:rect l="l" t="t" r="r" b="b"/>
              <a:pathLst>
                <a:path w="435" h="321" extrusionOk="0">
                  <a:moveTo>
                    <a:pt x="343" y="1"/>
                  </a:moveTo>
                  <a:cubicBezTo>
                    <a:pt x="229" y="24"/>
                    <a:pt x="115" y="47"/>
                    <a:pt x="0" y="69"/>
                  </a:cubicBezTo>
                  <a:cubicBezTo>
                    <a:pt x="137" y="161"/>
                    <a:pt x="297" y="252"/>
                    <a:pt x="434" y="321"/>
                  </a:cubicBezTo>
                  <a:cubicBezTo>
                    <a:pt x="411" y="206"/>
                    <a:pt x="366" y="92"/>
                    <a:pt x="34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1295585" y="3544874"/>
              <a:ext cx="244855" cy="208685"/>
            </a:xfrm>
            <a:custGeom>
              <a:avLst/>
              <a:gdLst/>
              <a:ahLst/>
              <a:cxnLst/>
              <a:rect l="l" t="t" r="r" b="b"/>
              <a:pathLst>
                <a:path w="7135" h="6081" extrusionOk="0">
                  <a:moveTo>
                    <a:pt x="417" y="1"/>
                  </a:moveTo>
                  <a:cubicBezTo>
                    <a:pt x="213" y="1"/>
                    <a:pt x="1" y="171"/>
                    <a:pt x="70" y="431"/>
                  </a:cubicBezTo>
                  <a:cubicBezTo>
                    <a:pt x="572" y="2235"/>
                    <a:pt x="1142" y="3992"/>
                    <a:pt x="1530" y="5818"/>
                  </a:cubicBezTo>
                  <a:cubicBezTo>
                    <a:pt x="1568" y="5989"/>
                    <a:pt x="1717" y="6081"/>
                    <a:pt x="1870" y="6081"/>
                  </a:cubicBezTo>
                  <a:cubicBezTo>
                    <a:pt x="1902" y="6081"/>
                    <a:pt x="1933" y="6077"/>
                    <a:pt x="1964" y="6069"/>
                  </a:cubicBezTo>
                  <a:cubicBezTo>
                    <a:pt x="3585" y="5681"/>
                    <a:pt x="5160" y="5202"/>
                    <a:pt x="6735" y="4723"/>
                  </a:cubicBezTo>
                  <a:cubicBezTo>
                    <a:pt x="7134" y="4596"/>
                    <a:pt x="7011" y="4025"/>
                    <a:pt x="6649" y="4025"/>
                  </a:cubicBezTo>
                  <a:cubicBezTo>
                    <a:pt x="6619" y="4025"/>
                    <a:pt x="6586" y="4029"/>
                    <a:pt x="6552" y="4038"/>
                  </a:cubicBezTo>
                  <a:cubicBezTo>
                    <a:pt x="5091" y="4494"/>
                    <a:pt x="3630" y="4951"/>
                    <a:pt x="2124" y="5316"/>
                  </a:cubicBezTo>
                  <a:cubicBezTo>
                    <a:pt x="2147" y="5407"/>
                    <a:pt x="2192" y="5521"/>
                    <a:pt x="2215" y="5636"/>
                  </a:cubicBezTo>
                  <a:cubicBezTo>
                    <a:pt x="2078" y="5567"/>
                    <a:pt x="1918" y="5476"/>
                    <a:pt x="1781" y="5384"/>
                  </a:cubicBezTo>
                  <a:cubicBezTo>
                    <a:pt x="1896" y="5362"/>
                    <a:pt x="2010" y="5339"/>
                    <a:pt x="2124" y="5316"/>
                  </a:cubicBezTo>
                  <a:cubicBezTo>
                    <a:pt x="1736" y="3604"/>
                    <a:pt x="1211" y="1938"/>
                    <a:pt x="731" y="249"/>
                  </a:cubicBezTo>
                  <a:cubicBezTo>
                    <a:pt x="686" y="76"/>
                    <a:pt x="553" y="1"/>
                    <a:pt x="41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1448336" y="3522052"/>
              <a:ext cx="11805" cy="13350"/>
            </a:xfrm>
            <a:custGeom>
              <a:avLst/>
              <a:gdLst/>
              <a:ahLst/>
              <a:cxnLst/>
              <a:rect l="l" t="t" r="r" b="b"/>
              <a:pathLst>
                <a:path w="344" h="389" extrusionOk="0">
                  <a:moveTo>
                    <a:pt x="275" y="1"/>
                  </a:moveTo>
                  <a:cubicBezTo>
                    <a:pt x="184" y="24"/>
                    <a:pt x="92" y="46"/>
                    <a:pt x="1" y="46"/>
                  </a:cubicBezTo>
                  <a:cubicBezTo>
                    <a:pt x="115" y="161"/>
                    <a:pt x="229" y="275"/>
                    <a:pt x="343" y="389"/>
                  </a:cubicBezTo>
                  <a:cubicBezTo>
                    <a:pt x="321" y="252"/>
                    <a:pt x="298" y="138"/>
                    <a:pt x="27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1399604" y="3390339"/>
              <a:ext cx="215891" cy="157655"/>
            </a:xfrm>
            <a:custGeom>
              <a:avLst/>
              <a:gdLst/>
              <a:ahLst/>
              <a:cxnLst/>
              <a:rect l="l" t="t" r="r" b="b"/>
              <a:pathLst>
                <a:path w="6291" h="4594" extrusionOk="0">
                  <a:moveTo>
                    <a:pt x="417" y="1"/>
                  </a:moveTo>
                  <a:cubicBezTo>
                    <a:pt x="205" y="1"/>
                    <a:pt x="0" y="166"/>
                    <a:pt x="97" y="415"/>
                  </a:cubicBezTo>
                  <a:cubicBezTo>
                    <a:pt x="576" y="1648"/>
                    <a:pt x="919" y="2903"/>
                    <a:pt x="1056" y="4227"/>
                  </a:cubicBezTo>
                  <a:cubicBezTo>
                    <a:pt x="1077" y="4400"/>
                    <a:pt x="1202" y="4594"/>
                    <a:pt x="1390" y="4594"/>
                  </a:cubicBezTo>
                  <a:cubicBezTo>
                    <a:pt x="1400" y="4594"/>
                    <a:pt x="1410" y="4593"/>
                    <a:pt x="1421" y="4592"/>
                  </a:cubicBezTo>
                  <a:cubicBezTo>
                    <a:pt x="3087" y="4364"/>
                    <a:pt x="4365" y="3314"/>
                    <a:pt x="5918" y="2743"/>
                  </a:cubicBezTo>
                  <a:cubicBezTo>
                    <a:pt x="6290" y="2598"/>
                    <a:pt x="6175" y="2040"/>
                    <a:pt x="5843" y="2040"/>
                  </a:cubicBezTo>
                  <a:cubicBezTo>
                    <a:pt x="5809" y="2040"/>
                    <a:pt x="5773" y="2046"/>
                    <a:pt x="5735" y="2058"/>
                  </a:cubicBezTo>
                  <a:cubicBezTo>
                    <a:pt x="4365" y="2583"/>
                    <a:pt x="3156" y="3542"/>
                    <a:pt x="1695" y="3839"/>
                  </a:cubicBezTo>
                  <a:cubicBezTo>
                    <a:pt x="1718" y="3976"/>
                    <a:pt x="1741" y="4090"/>
                    <a:pt x="1763" y="4227"/>
                  </a:cubicBezTo>
                  <a:cubicBezTo>
                    <a:pt x="1649" y="4113"/>
                    <a:pt x="1535" y="3999"/>
                    <a:pt x="1421" y="3884"/>
                  </a:cubicBezTo>
                  <a:cubicBezTo>
                    <a:pt x="1512" y="3884"/>
                    <a:pt x="1604" y="3862"/>
                    <a:pt x="1695" y="3839"/>
                  </a:cubicBezTo>
                  <a:cubicBezTo>
                    <a:pt x="1535" y="2583"/>
                    <a:pt x="1216" y="1396"/>
                    <a:pt x="759" y="232"/>
                  </a:cubicBezTo>
                  <a:cubicBezTo>
                    <a:pt x="696" y="71"/>
                    <a:pt x="555" y="1"/>
                    <a:pt x="41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1513369" y="3610593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47" y="1027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1538421" y="3559665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63" y="0"/>
                  </a:moveTo>
                  <a:cubicBezTo>
                    <a:pt x="1" y="0"/>
                    <a:pt x="1" y="1050"/>
                    <a:pt x="663" y="1050"/>
                  </a:cubicBezTo>
                  <a:cubicBezTo>
                    <a:pt x="1348" y="1050"/>
                    <a:pt x="1348" y="0"/>
                    <a:pt x="663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1563508" y="3605892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1173412" y="3623119"/>
              <a:ext cx="45471" cy="35278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24" y="1027"/>
                    <a:pt x="1324" y="0"/>
                    <a:pt x="662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1193763" y="3568279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7" y="1050"/>
                    <a:pt x="1347" y="0"/>
                    <a:pt x="686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1227464" y="3623119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85" y="0"/>
                  </a:moveTo>
                  <a:cubicBezTo>
                    <a:pt x="0" y="0"/>
                    <a:pt x="0" y="1027"/>
                    <a:pt x="685" y="1027"/>
                  </a:cubicBezTo>
                  <a:cubicBezTo>
                    <a:pt x="1347" y="1027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508667" y="3249462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85" y="1"/>
                  </a:moveTo>
                  <a:cubicBezTo>
                    <a:pt x="1" y="1"/>
                    <a:pt x="1" y="1028"/>
                    <a:pt x="685" y="1028"/>
                  </a:cubicBezTo>
                  <a:cubicBezTo>
                    <a:pt x="1347" y="1028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1542368" y="3269847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1513369" y="3845570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2" y="1"/>
                  </a:moveTo>
                  <a:cubicBezTo>
                    <a:pt x="0" y="1"/>
                    <a:pt x="0" y="1028"/>
                    <a:pt x="662" y="1028"/>
                  </a:cubicBezTo>
                  <a:cubicBezTo>
                    <a:pt x="1347" y="1028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1534509" y="3799344"/>
              <a:ext cx="45471" cy="3531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8"/>
                    <a:pt x="663" y="1028"/>
                  </a:cubicBezTo>
                  <a:cubicBezTo>
                    <a:pt x="1325" y="1028"/>
                    <a:pt x="1325" y="1"/>
                    <a:pt x="66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1055117" y="3836957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1"/>
                  </a:moveTo>
                  <a:cubicBezTo>
                    <a:pt x="1" y="1"/>
                    <a:pt x="1" y="1050"/>
                    <a:pt x="685" y="1050"/>
                  </a:cubicBezTo>
                  <a:cubicBezTo>
                    <a:pt x="1347" y="1050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1059819" y="3786818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3" y="1"/>
                  </a:moveTo>
                  <a:cubicBezTo>
                    <a:pt x="1" y="1"/>
                    <a:pt x="1" y="1028"/>
                    <a:pt x="663" y="1028"/>
                  </a:cubicBezTo>
                  <a:cubicBezTo>
                    <a:pt x="1347" y="1028"/>
                    <a:pt x="1347" y="1"/>
                    <a:pt x="66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26616" y="3528607"/>
              <a:ext cx="385969" cy="294135"/>
            </a:xfrm>
            <a:custGeom>
              <a:avLst/>
              <a:gdLst/>
              <a:ahLst/>
              <a:cxnLst/>
              <a:rect l="l" t="t" r="r" b="b"/>
              <a:pathLst>
                <a:path w="11247" h="8571" extrusionOk="0">
                  <a:moveTo>
                    <a:pt x="6582" y="1"/>
                  </a:moveTo>
                  <a:cubicBezTo>
                    <a:pt x="4812" y="1"/>
                    <a:pt x="2921" y="897"/>
                    <a:pt x="1820" y="2823"/>
                  </a:cubicBezTo>
                  <a:cubicBezTo>
                    <a:pt x="0" y="5886"/>
                    <a:pt x="2604" y="8571"/>
                    <a:pt x="5433" y="8571"/>
                  </a:cubicBezTo>
                  <a:cubicBezTo>
                    <a:pt x="6082" y="8571"/>
                    <a:pt x="6744" y="8429"/>
                    <a:pt x="7366" y="8118"/>
                  </a:cubicBezTo>
                  <a:lnTo>
                    <a:pt x="10836" y="4786"/>
                  </a:lnTo>
                  <a:cubicBezTo>
                    <a:pt x="11246" y="1713"/>
                    <a:pt x="9029" y="1"/>
                    <a:pt x="6582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644636" y="3624080"/>
              <a:ext cx="210641" cy="160366"/>
            </a:xfrm>
            <a:custGeom>
              <a:avLst/>
              <a:gdLst/>
              <a:ahLst/>
              <a:cxnLst/>
              <a:rect l="l" t="t" r="r" b="b"/>
              <a:pathLst>
                <a:path w="6138" h="4673" extrusionOk="0">
                  <a:moveTo>
                    <a:pt x="3604" y="0"/>
                  </a:moveTo>
                  <a:cubicBezTo>
                    <a:pt x="2636" y="0"/>
                    <a:pt x="1597" y="491"/>
                    <a:pt x="983" y="1547"/>
                  </a:cubicBezTo>
                  <a:cubicBezTo>
                    <a:pt x="0" y="3215"/>
                    <a:pt x="1426" y="4673"/>
                    <a:pt x="2963" y="4673"/>
                  </a:cubicBezTo>
                  <a:cubicBezTo>
                    <a:pt x="3318" y="4673"/>
                    <a:pt x="3680" y="4595"/>
                    <a:pt x="4018" y="4423"/>
                  </a:cubicBezTo>
                  <a:lnTo>
                    <a:pt x="5913" y="2597"/>
                  </a:lnTo>
                  <a:cubicBezTo>
                    <a:pt x="6138" y="931"/>
                    <a:pt x="4938" y="0"/>
                    <a:pt x="3604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1342292" y="3510933"/>
              <a:ext cx="385626" cy="293792"/>
            </a:xfrm>
            <a:custGeom>
              <a:avLst/>
              <a:gdLst/>
              <a:ahLst/>
              <a:cxnLst/>
              <a:rect l="l" t="t" r="r" b="b"/>
              <a:pathLst>
                <a:path w="11237" h="8561" extrusionOk="0">
                  <a:moveTo>
                    <a:pt x="4659" y="0"/>
                  </a:moveTo>
                  <a:cubicBezTo>
                    <a:pt x="2213" y="0"/>
                    <a:pt x="1" y="1705"/>
                    <a:pt x="398" y="4776"/>
                  </a:cubicBezTo>
                  <a:lnTo>
                    <a:pt x="3867" y="8108"/>
                  </a:lnTo>
                  <a:cubicBezTo>
                    <a:pt x="4489" y="8419"/>
                    <a:pt x="5151" y="8561"/>
                    <a:pt x="5800" y="8561"/>
                  </a:cubicBezTo>
                  <a:cubicBezTo>
                    <a:pt x="8630" y="8561"/>
                    <a:pt x="11237" y="5876"/>
                    <a:pt x="9436" y="2813"/>
                  </a:cubicBezTo>
                  <a:cubicBezTo>
                    <a:pt x="8324" y="895"/>
                    <a:pt x="6430" y="0"/>
                    <a:pt x="465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399124" y="3606063"/>
              <a:ext cx="210641" cy="160366"/>
            </a:xfrm>
            <a:custGeom>
              <a:avLst/>
              <a:gdLst/>
              <a:ahLst/>
              <a:cxnLst/>
              <a:rect l="l" t="t" r="r" b="b"/>
              <a:pathLst>
                <a:path w="6138" h="4673" extrusionOk="0">
                  <a:moveTo>
                    <a:pt x="2544" y="0"/>
                  </a:moveTo>
                  <a:cubicBezTo>
                    <a:pt x="1208" y="0"/>
                    <a:pt x="0" y="931"/>
                    <a:pt x="225" y="2597"/>
                  </a:cubicBezTo>
                  <a:lnTo>
                    <a:pt x="2120" y="4423"/>
                  </a:lnTo>
                  <a:cubicBezTo>
                    <a:pt x="2463" y="4595"/>
                    <a:pt x="2827" y="4673"/>
                    <a:pt x="3184" y="4673"/>
                  </a:cubicBezTo>
                  <a:cubicBezTo>
                    <a:pt x="4727" y="4673"/>
                    <a:pt x="6138" y="3215"/>
                    <a:pt x="5156" y="1547"/>
                  </a:cubicBezTo>
                  <a:cubicBezTo>
                    <a:pt x="4551" y="491"/>
                    <a:pt x="3514" y="0"/>
                    <a:pt x="2544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370502" y="3601259"/>
              <a:ext cx="1590136" cy="1539929"/>
            </a:xfrm>
            <a:custGeom>
              <a:avLst/>
              <a:gdLst/>
              <a:ahLst/>
              <a:cxnLst/>
              <a:rect l="l" t="t" r="r" b="b"/>
              <a:pathLst>
                <a:path w="46336" h="44873" extrusionOk="0">
                  <a:moveTo>
                    <a:pt x="22299" y="0"/>
                  </a:moveTo>
                  <a:cubicBezTo>
                    <a:pt x="7992" y="0"/>
                    <a:pt x="720" y="21840"/>
                    <a:pt x="69" y="37203"/>
                  </a:cubicBezTo>
                  <a:cubicBezTo>
                    <a:pt x="0" y="39897"/>
                    <a:pt x="229" y="42453"/>
                    <a:pt x="799" y="44873"/>
                  </a:cubicBezTo>
                  <a:lnTo>
                    <a:pt x="44418" y="44873"/>
                  </a:lnTo>
                  <a:cubicBezTo>
                    <a:pt x="46336" y="28826"/>
                    <a:pt x="39214" y="2030"/>
                    <a:pt x="24583" y="181"/>
                  </a:cubicBezTo>
                  <a:cubicBezTo>
                    <a:pt x="23803" y="59"/>
                    <a:pt x="23041" y="0"/>
                    <a:pt x="22299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770550" y="3944990"/>
              <a:ext cx="719329" cy="617543"/>
            </a:xfrm>
            <a:custGeom>
              <a:avLst/>
              <a:gdLst/>
              <a:ahLst/>
              <a:cxnLst/>
              <a:rect l="l" t="t" r="r" b="b"/>
              <a:pathLst>
                <a:path w="20961" h="17995" extrusionOk="0">
                  <a:moveTo>
                    <a:pt x="10143" y="1"/>
                  </a:moveTo>
                  <a:cubicBezTo>
                    <a:pt x="5311" y="1"/>
                    <a:pt x="0" y="8671"/>
                    <a:pt x="2061" y="13903"/>
                  </a:cubicBezTo>
                  <a:cubicBezTo>
                    <a:pt x="3118" y="16567"/>
                    <a:pt x="7299" y="17995"/>
                    <a:pt x="11388" y="17995"/>
                  </a:cubicBezTo>
                  <a:cubicBezTo>
                    <a:pt x="15428" y="17995"/>
                    <a:pt x="19379" y="16601"/>
                    <a:pt x="20139" y="13629"/>
                  </a:cubicBezTo>
                  <a:cubicBezTo>
                    <a:pt x="20961" y="10707"/>
                    <a:pt x="19431" y="7512"/>
                    <a:pt x="18336" y="5161"/>
                  </a:cubicBezTo>
                  <a:cubicBezTo>
                    <a:pt x="16373" y="1258"/>
                    <a:pt x="14433" y="2"/>
                    <a:pt x="10256" y="2"/>
                  </a:cubicBezTo>
                  <a:cubicBezTo>
                    <a:pt x="10218" y="1"/>
                    <a:pt x="10180" y="1"/>
                    <a:pt x="10143" y="1"/>
                  </a:cubicBezTo>
                  <a:close/>
                </a:path>
              </a:pathLst>
            </a:custGeom>
            <a:solidFill>
              <a:srgbClr val="F4C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1056696" y="3907927"/>
              <a:ext cx="195850" cy="99521"/>
            </a:xfrm>
            <a:custGeom>
              <a:avLst/>
              <a:gdLst/>
              <a:ahLst/>
              <a:cxnLst/>
              <a:rect l="l" t="t" r="r" b="b"/>
              <a:pathLst>
                <a:path w="5707" h="2900" extrusionOk="0">
                  <a:moveTo>
                    <a:pt x="2727" y="1"/>
                  </a:moveTo>
                  <a:cubicBezTo>
                    <a:pt x="1966" y="1"/>
                    <a:pt x="1211" y="85"/>
                    <a:pt x="480" y="352"/>
                  </a:cubicBezTo>
                  <a:cubicBezTo>
                    <a:pt x="46" y="512"/>
                    <a:pt x="0" y="1128"/>
                    <a:pt x="274" y="1425"/>
                  </a:cubicBezTo>
                  <a:cubicBezTo>
                    <a:pt x="799" y="1973"/>
                    <a:pt x="1461" y="2246"/>
                    <a:pt x="2123" y="2566"/>
                  </a:cubicBezTo>
                  <a:cubicBezTo>
                    <a:pt x="2444" y="2752"/>
                    <a:pt x="2777" y="2900"/>
                    <a:pt x="3141" y="2900"/>
                  </a:cubicBezTo>
                  <a:cubicBezTo>
                    <a:pt x="3269" y="2900"/>
                    <a:pt x="3402" y="2882"/>
                    <a:pt x="3538" y="2840"/>
                  </a:cubicBezTo>
                  <a:cubicBezTo>
                    <a:pt x="4337" y="2589"/>
                    <a:pt x="5227" y="1858"/>
                    <a:pt x="5547" y="1060"/>
                  </a:cubicBezTo>
                  <a:cubicBezTo>
                    <a:pt x="5707" y="626"/>
                    <a:pt x="5364" y="192"/>
                    <a:pt x="4931" y="147"/>
                  </a:cubicBezTo>
                  <a:cubicBezTo>
                    <a:pt x="4202" y="79"/>
                    <a:pt x="3462" y="1"/>
                    <a:pt x="2727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915922" y="3849380"/>
              <a:ext cx="104771" cy="105801"/>
            </a:xfrm>
            <a:custGeom>
              <a:avLst/>
              <a:gdLst/>
              <a:ahLst/>
              <a:cxnLst/>
              <a:rect l="l" t="t" r="r" b="b"/>
              <a:pathLst>
                <a:path w="3053" h="3083" extrusionOk="0">
                  <a:moveTo>
                    <a:pt x="1553" y="1"/>
                  </a:moveTo>
                  <a:cubicBezTo>
                    <a:pt x="322" y="1"/>
                    <a:pt x="1" y="1963"/>
                    <a:pt x="313" y="2834"/>
                  </a:cubicBezTo>
                  <a:cubicBezTo>
                    <a:pt x="377" y="3007"/>
                    <a:pt x="521" y="3082"/>
                    <a:pt x="662" y="3082"/>
                  </a:cubicBezTo>
                  <a:cubicBezTo>
                    <a:pt x="874" y="3082"/>
                    <a:pt x="1080" y="2912"/>
                    <a:pt x="998" y="2651"/>
                  </a:cubicBezTo>
                  <a:cubicBezTo>
                    <a:pt x="815" y="2126"/>
                    <a:pt x="861" y="734"/>
                    <a:pt x="1637" y="688"/>
                  </a:cubicBezTo>
                  <a:cubicBezTo>
                    <a:pt x="1647" y="688"/>
                    <a:pt x="1656" y="687"/>
                    <a:pt x="1665" y="687"/>
                  </a:cubicBezTo>
                  <a:cubicBezTo>
                    <a:pt x="2278" y="687"/>
                    <a:pt x="2345" y="2155"/>
                    <a:pt x="2345" y="2560"/>
                  </a:cubicBezTo>
                  <a:cubicBezTo>
                    <a:pt x="2345" y="2788"/>
                    <a:pt x="2522" y="2903"/>
                    <a:pt x="2699" y="2903"/>
                  </a:cubicBezTo>
                  <a:cubicBezTo>
                    <a:pt x="2875" y="2903"/>
                    <a:pt x="3052" y="2788"/>
                    <a:pt x="3052" y="2560"/>
                  </a:cubicBezTo>
                  <a:cubicBezTo>
                    <a:pt x="3030" y="1624"/>
                    <a:pt x="2824" y="72"/>
                    <a:pt x="1637" y="4"/>
                  </a:cubicBezTo>
                  <a:cubicBezTo>
                    <a:pt x="1609" y="2"/>
                    <a:pt x="1581" y="1"/>
                    <a:pt x="155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1272352" y="3849380"/>
              <a:ext cx="103982" cy="105801"/>
            </a:xfrm>
            <a:custGeom>
              <a:avLst/>
              <a:gdLst/>
              <a:ahLst/>
              <a:cxnLst/>
              <a:rect l="l" t="t" r="r" b="b"/>
              <a:pathLst>
                <a:path w="3030" h="3083" extrusionOk="0">
                  <a:moveTo>
                    <a:pt x="1531" y="1"/>
                  </a:moveTo>
                  <a:cubicBezTo>
                    <a:pt x="321" y="1"/>
                    <a:pt x="0" y="1963"/>
                    <a:pt x="313" y="2834"/>
                  </a:cubicBezTo>
                  <a:cubicBezTo>
                    <a:pt x="377" y="3007"/>
                    <a:pt x="520" y="3082"/>
                    <a:pt x="660" y="3082"/>
                  </a:cubicBezTo>
                  <a:cubicBezTo>
                    <a:pt x="870" y="3082"/>
                    <a:pt x="1071" y="2912"/>
                    <a:pt x="975" y="2651"/>
                  </a:cubicBezTo>
                  <a:cubicBezTo>
                    <a:pt x="792" y="2126"/>
                    <a:pt x="861" y="734"/>
                    <a:pt x="1614" y="688"/>
                  </a:cubicBezTo>
                  <a:cubicBezTo>
                    <a:pt x="1624" y="688"/>
                    <a:pt x="1633" y="687"/>
                    <a:pt x="1643" y="687"/>
                  </a:cubicBezTo>
                  <a:cubicBezTo>
                    <a:pt x="2278" y="687"/>
                    <a:pt x="2344" y="2155"/>
                    <a:pt x="2344" y="2560"/>
                  </a:cubicBezTo>
                  <a:cubicBezTo>
                    <a:pt x="2344" y="2788"/>
                    <a:pt x="2515" y="2903"/>
                    <a:pt x="2687" y="2903"/>
                  </a:cubicBezTo>
                  <a:cubicBezTo>
                    <a:pt x="2858" y="2903"/>
                    <a:pt x="3029" y="2788"/>
                    <a:pt x="3029" y="2560"/>
                  </a:cubicBezTo>
                  <a:cubicBezTo>
                    <a:pt x="3029" y="1624"/>
                    <a:pt x="2801" y="72"/>
                    <a:pt x="1614" y="4"/>
                  </a:cubicBezTo>
                  <a:cubicBezTo>
                    <a:pt x="1586" y="2"/>
                    <a:pt x="1558" y="1"/>
                    <a:pt x="1531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1020971" y="3965032"/>
              <a:ext cx="182226" cy="248013"/>
            </a:xfrm>
            <a:custGeom>
              <a:avLst/>
              <a:gdLst/>
              <a:ahLst/>
              <a:cxnLst/>
              <a:rect l="l" t="t" r="r" b="b"/>
              <a:pathLst>
                <a:path w="5310" h="7227" extrusionOk="0">
                  <a:moveTo>
                    <a:pt x="4271" y="0"/>
                  </a:moveTo>
                  <a:cubicBezTo>
                    <a:pt x="4186" y="0"/>
                    <a:pt x="4100" y="58"/>
                    <a:pt x="4100" y="172"/>
                  </a:cubicBezTo>
                  <a:cubicBezTo>
                    <a:pt x="4077" y="1473"/>
                    <a:pt x="4260" y="2774"/>
                    <a:pt x="4191" y="4098"/>
                  </a:cubicBezTo>
                  <a:cubicBezTo>
                    <a:pt x="4106" y="5339"/>
                    <a:pt x="3438" y="6881"/>
                    <a:pt x="2001" y="6881"/>
                  </a:cubicBezTo>
                  <a:cubicBezTo>
                    <a:pt x="1905" y="6881"/>
                    <a:pt x="1806" y="6874"/>
                    <a:pt x="1703" y="6859"/>
                  </a:cubicBezTo>
                  <a:cubicBezTo>
                    <a:pt x="699" y="6700"/>
                    <a:pt x="471" y="5399"/>
                    <a:pt x="357" y="4623"/>
                  </a:cubicBezTo>
                  <a:cubicBezTo>
                    <a:pt x="347" y="4530"/>
                    <a:pt x="286" y="4490"/>
                    <a:pt x="218" y="4490"/>
                  </a:cubicBezTo>
                  <a:cubicBezTo>
                    <a:pt x="117" y="4490"/>
                    <a:pt x="1" y="4578"/>
                    <a:pt x="14" y="4714"/>
                  </a:cubicBezTo>
                  <a:cubicBezTo>
                    <a:pt x="213" y="6013"/>
                    <a:pt x="896" y="7227"/>
                    <a:pt x="2065" y="7227"/>
                  </a:cubicBezTo>
                  <a:cubicBezTo>
                    <a:pt x="2375" y="7227"/>
                    <a:pt x="2718" y="7142"/>
                    <a:pt x="3096" y="6951"/>
                  </a:cubicBezTo>
                  <a:cubicBezTo>
                    <a:pt x="5310" y="5832"/>
                    <a:pt x="4442" y="2066"/>
                    <a:pt x="4442" y="172"/>
                  </a:cubicBezTo>
                  <a:cubicBezTo>
                    <a:pt x="4442" y="58"/>
                    <a:pt x="4357" y="0"/>
                    <a:pt x="4271" y="0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1162842" y="4096952"/>
              <a:ext cx="144545" cy="110811"/>
            </a:xfrm>
            <a:custGeom>
              <a:avLst/>
              <a:gdLst/>
              <a:ahLst/>
              <a:cxnLst/>
              <a:rect l="l" t="t" r="r" b="b"/>
              <a:pathLst>
                <a:path w="4212" h="3229" extrusionOk="0">
                  <a:moveTo>
                    <a:pt x="3657" y="1"/>
                  </a:moveTo>
                  <a:cubicBezTo>
                    <a:pt x="3549" y="1"/>
                    <a:pt x="3440" y="83"/>
                    <a:pt x="3481" y="208"/>
                  </a:cubicBezTo>
                  <a:cubicBezTo>
                    <a:pt x="3801" y="1212"/>
                    <a:pt x="3595" y="2490"/>
                    <a:pt x="2454" y="2833"/>
                  </a:cubicBezTo>
                  <a:cubicBezTo>
                    <a:pt x="2299" y="2876"/>
                    <a:pt x="2152" y="2896"/>
                    <a:pt x="2012" y="2896"/>
                  </a:cubicBezTo>
                  <a:cubicBezTo>
                    <a:pt x="979" y="2896"/>
                    <a:pt x="374" y="1789"/>
                    <a:pt x="354" y="824"/>
                  </a:cubicBezTo>
                  <a:cubicBezTo>
                    <a:pt x="354" y="710"/>
                    <a:pt x="263" y="653"/>
                    <a:pt x="174" y="653"/>
                  </a:cubicBezTo>
                  <a:cubicBezTo>
                    <a:pt x="86" y="653"/>
                    <a:pt x="0" y="710"/>
                    <a:pt x="12" y="824"/>
                  </a:cubicBezTo>
                  <a:cubicBezTo>
                    <a:pt x="33" y="1997"/>
                    <a:pt x="746" y="3228"/>
                    <a:pt x="1993" y="3228"/>
                  </a:cubicBezTo>
                  <a:cubicBezTo>
                    <a:pt x="2104" y="3228"/>
                    <a:pt x="2220" y="3219"/>
                    <a:pt x="2340" y="3198"/>
                  </a:cubicBezTo>
                  <a:cubicBezTo>
                    <a:pt x="3801" y="2947"/>
                    <a:pt x="4211" y="1395"/>
                    <a:pt x="3823" y="117"/>
                  </a:cubicBezTo>
                  <a:cubicBezTo>
                    <a:pt x="3796" y="36"/>
                    <a:pt x="3727" y="1"/>
                    <a:pt x="3657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1033977" y="4068021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1083327" y="4028075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1088028" y="4091529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12569" y="4096231"/>
              <a:ext cx="24331" cy="18840"/>
            </a:xfrm>
            <a:custGeom>
              <a:avLst/>
              <a:gdLst/>
              <a:ahLst/>
              <a:cxnLst/>
              <a:rect l="l" t="t" r="r" b="b"/>
              <a:pathLst>
                <a:path w="709" h="549" extrusionOk="0">
                  <a:moveTo>
                    <a:pt x="343" y="1"/>
                  </a:moveTo>
                  <a:cubicBezTo>
                    <a:pt x="1" y="1"/>
                    <a:pt x="1" y="548"/>
                    <a:pt x="343" y="548"/>
                  </a:cubicBezTo>
                  <a:cubicBezTo>
                    <a:pt x="708" y="548"/>
                    <a:pt x="708" y="1"/>
                    <a:pt x="34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217271" y="4021829"/>
              <a:ext cx="24331" cy="18840"/>
            </a:xfrm>
            <a:custGeom>
              <a:avLst/>
              <a:gdLst/>
              <a:ahLst/>
              <a:cxnLst/>
              <a:rect l="l" t="t" r="r" b="b"/>
              <a:pathLst>
                <a:path w="709" h="549" extrusionOk="0">
                  <a:moveTo>
                    <a:pt x="343" y="0"/>
                  </a:moveTo>
                  <a:cubicBezTo>
                    <a:pt x="1" y="0"/>
                    <a:pt x="1" y="548"/>
                    <a:pt x="343" y="548"/>
                  </a:cubicBezTo>
                  <a:cubicBezTo>
                    <a:pt x="708" y="548"/>
                    <a:pt x="708" y="0"/>
                    <a:pt x="343" y="0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272901" y="4046881"/>
              <a:ext cx="24297" cy="19630"/>
            </a:xfrm>
            <a:custGeom>
              <a:avLst/>
              <a:gdLst/>
              <a:ahLst/>
              <a:cxnLst/>
              <a:rect l="l" t="t" r="r" b="b"/>
              <a:pathLst>
                <a:path w="708" h="572" extrusionOk="0">
                  <a:moveTo>
                    <a:pt x="343" y="1"/>
                  </a:moveTo>
                  <a:cubicBezTo>
                    <a:pt x="0" y="1"/>
                    <a:pt x="0" y="571"/>
                    <a:pt x="343" y="571"/>
                  </a:cubicBezTo>
                  <a:cubicBezTo>
                    <a:pt x="708" y="571"/>
                    <a:pt x="708" y="1"/>
                    <a:pt x="34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706547" y="3950344"/>
              <a:ext cx="9437" cy="53501"/>
            </a:xfrm>
            <a:custGeom>
              <a:avLst/>
              <a:gdLst/>
              <a:ahLst/>
              <a:cxnLst/>
              <a:rect l="l" t="t" r="r" b="b"/>
              <a:pathLst>
                <a:path w="275" h="1559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421"/>
                  </a:lnTo>
                  <a:cubicBezTo>
                    <a:pt x="0" y="1513"/>
                    <a:pt x="69" y="1558"/>
                    <a:pt x="137" y="1558"/>
                  </a:cubicBezTo>
                  <a:cubicBezTo>
                    <a:pt x="206" y="1558"/>
                    <a:pt x="274" y="1513"/>
                    <a:pt x="274" y="1421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745704" y="3953673"/>
              <a:ext cx="10227" cy="42348"/>
            </a:xfrm>
            <a:custGeom>
              <a:avLst/>
              <a:gdLst/>
              <a:ahLst/>
              <a:cxnLst/>
              <a:rect l="l" t="t" r="r" b="b"/>
              <a:pathLst>
                <a:path w="298" h="1234" extrusionOk="0">
                  <a:moveTo>
                    <a:pt x="149" y="0"/>
                  </a:moveTo>
                  <a:cubicBezTo>
                    <a:pt x="75" y="0"/>
                    <a:pt x="1" y="46"/>
                    <a:pt x="1" y="137"/>
                  </a:cubicBezTo>
                  <a:lnTo>
                    <a:pt x="1" y="1096"/>
                  </a:lnTo>
                  <a:cubicBezTo>
                    <a:pt x="1" y="1187"/>
                    <a:pt x="75" y="1233"/>
                    <a:pt x="149" y="1233"/>
                  </a:cubicBezTo>
                  <a:cubicBezTo>
                    <a:pt x="223" y="1233"/>
                    <a:pt x="297" y="1187"/>
                    <a:pt x="297" y="1096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725353" y="4020250"/>
              <a:ext cx="9437" cy="34489"/>
            </a:xfrm>
            <a:custGeom>
              <a:avLst/>
              <a:gdLst/>
              <a:ahLst/>
              <a:cxnLst/>
              <a:rect l="l" t="t" r="r" b="b"/>
              <a:pathLst>
                <a:path w="275" h="1005" extrusionOk="0">
                  <a:moveTo>
                    <a:pt x="137" y="1"/>
                  </a:moveTo>
                  <a:cubicBezTo>
                    <a:pt x="69" y="1"/>
                    <a:pt x="0" y="46"/>
                    <a:pt x="0" y="138"/>
                  </a:cubicBezTo>
                  <a:lnTo>
                    <a:pt x="0" y="868"/>
                  </a:lnTo>
                  <a:cubicBezTo>
                    <a:pt x="0" y="959"/>
                    <a:pt x="69" y="1005"/>
                    <a:pt x="137" y="1005"/>
                  </a:cubicBezTo>
                  <a:cubicBezTo>
                    <a:pt x="206" y="1005"/>
                    <a:pt x="274" y="959"/>
                    <a:pt x="274" y="868"/>
                  </a:cubicBezTo>
                  <a:lnTo>
                    <a:pt x="274" y="138"/>
                  </a:lnTo>
                  <a:cubicBezTo>
                    <a:pt x="274" y="46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1103678" y="3710048"/>
              <a:ext cx="9437" cy="42554"/>
            </a:xfrm>
            <a:custGeom>
              <a:avLst/>
              <a:gdLst/>
              <a:ahLst/>
              <a:cxnLst/>
              <a:rect l="l" t="t" r="r" b="b"/>
              <a:pathLst>
                <a:path w="275" h="1240" extrusionOk="0">
                  <a:moveTo>
                    <a:pt x="138" y="1"/>
                  </a:moveTo>
                  <a:cubicBezTo>
                    <a:pt x="69" y="1"/>
                    <a:pt x="1" y="46"/>
                    <a:pt x="1" y="138"/>
                  </a:cubicBezTo>
                  <a:lnTo>
                    <a:pt x="1" y="1119"/>
                  </a:lnTo>
                  <a:cubicBezTo>
                    <a:pt x="1" y="1199"/>
                    <a:pt x="69" y="1239"/>
                    <a:pt x="138" y="1239"/>
                  </a:cubicBezTo>
                  <a:cubicBezTo>
                    <a:pt x="206" y="1239"/>
                    <a:pt x="275" y="1199"/>
                    <a:pt x="275" y="1119"/>
                  </a:cubicBezTo>
                  <a:lnTo>
                    <a:pt x="275" y="138"/>
                  </a:lnTo>
                  <a:cubicBezTo>
                    <a:pt x="275" y="46"/>
                    <a:pt x="206" y="1"/>
                    <a:pt x="13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1145203" y="3703802"/>
              <a:ext cx="9437" cy="40769"/>
            </a:xfrm>
            <a:custGeom>
              <a:avLst/>
              <a:gdLst/>
              <a:ahLst/>
              <a:cxnLst/>
              <a:rect l="l" t="t" r="r" b="b"/>
              <a:pathLst>
                <a:path w="275" h="1188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050"/>
                  </a:lnTo>
                  <a:cubicBezTo>
                    <a:pt x="1" y="1142"/>
                    <a:pt x="69" y="1187"/>
                    <a:pt x="138" y="1187"/>
                  </a:cubicBezTo>
                  <a:cubicBezTo>
                    <a:pt x="206" y="1187"/>
                    <a:pt x="275" y="1142"/>
                    <a:pt x="275" y="1050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1131098" y="3765677"/>
              <a:ext cx="9437" cy="31366"/>
            </a:xfrm>
            <a:custGeom>
              <a:avLst/>
              <a:gdLst/>
              <a:ahLst/>
              <a:cxnLst/>
              <a:rect l="l" t="t" r="r" b="b"/>
              <a:pathLst>
                <a:path w="275" h="914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776"/>
                  </a:lnTo>
                  <a:cubicBezTo>
                    <a:pt x="1" y="868"/>
                    <a:pt x="69" y="913"/>
                    <a:pt x="138" y="913"/>
                  </a:cubicBezTo>
                  <a:cubicBezTo>
                    <a:pt x="206" y="913"/>
                    <a:pt x="275" y="868"/>
                    <a:pt x="275" y="776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1568210" y="3996571"/>
              <a:ext cx="9437" cy="42519"/>
            </a:xfrm>
            <a:custGeom>
              <a:avLst/>
              <a:gdLst/>
              <a:ahLst/>
              <a:cxnLst/>
              <a:rect l="l" t="t" r="r" b="b"/>
              <a:pathLst>
                <a:path w="275" h="1239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101"/>
                  </a:lnTo>
                  <a:cubicBezTo>
                    <a:pt x="0" y="1193"/>
                    <a:pt x="69" y="1238"/>
                    <a:pt x="137" y="1238"/>
                  </a:cubicBezTo>
                  <a:cubicBezTo>
                    <a:pt x="206" y="1238"/>
                    <a:pt x="274" y="1193"/>
                    <a:pt x="274" y="1101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1612858" y="3996571"/>
              <a:ext cx="9437" cy="40941"/>
            </a:xfrm>
            <a:custGeom>
              <a:avLst/>
              <a:gdLst/>
              <a:ahLst/>
              <a:cxnLst/>
              <a:rect l="l" t="t" r="r" b="b"/>
              <a:pathLst>
                <a:path w="275" h="1193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056"/>
                  </a:lnTo>
                  <a:cubicBezTo>
                    <a:pt x="0" y="1147"/>
                    <a:pt x="69" y="1193"/>
                    <a:pt x="137" y="1193"/>
                  </a:cubicBezTo>
                  <a:cubicBezTo>
                    <a:pt x="206" y="1193"/>
                    <a:pt x="274" y="1147"/>
                    <a:pt x="274" y="1056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1594841" y="4056868"/>
              <a:ext cx="9437" cy="28449"/>
            </a:xfrm>
            <a:custGeom>
              <a:avLst/>
              <a:gdLst/>
              <a:ahLst/>
              <a:cxnLst/>
              <a:rect l="l" t="t" r="r" b="b"/>
              <a:pathLst>
                <a:path w="275" h="829" extrusionOk="0">
                  <a:moveTo>
                    <a:pt x="137" y="1"/>
                  </a:moveTo>
                  <a:cubicBezTo>
                    <a:pt x="69" y="1"/>
                    <a:pt x="0" y="41"/>
                    <a:pt x="0" y="121"/>
                  </a:cubicBezTo>
                  <a:lnTo>
                    <a:pt x="0" y="691"/>
                  </a:lnTo>
                  <a:cubicBezTo>
                    <a:pt x="0" y="782"/>
                    <a:pt x="69" y="828"/>
                    <a:pt x="137" y="828"/>
                  </a:cubicBezTo>
                  <a:cubicBezTo>
                    <a:pt x="206" y="828"/>
                    <a:pt x="274" y="782"/>
                    <a:pt x="274" y="691"/>
                  </a:cubicBezTo>
                  <a:lnTo>
                    <a:pt x="274" y="121"/>
                  </a:lnTo>
                  <a:cubicBezTo>
                    <a:pt x="274" y="41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64778" y="4296753"/>
              <a:ext cx="9403" cy="45677"/>
            </a:xfrm>
            <a:custGeom>
              <a:avLst/>
              <a:gdLst/>
              <a:ahLst/>
              <a:cxnLst/>
              <a:rect l="l" t="t" r="r" b="b"/>
              <a:pathLst>
                <a:path w="274" h="1331" extrusionOk="0">
                  <a:moveTo>
                    <a:pt x="137" y="1"/>
                  </a:moveTo>
                  <a:cubicBezTo>
                    <a:pt x="69" y="1"/>
                    <a:pt x="0" y="47"/>
                    <a:pt x="0" y="138"/>
                  </a:cubicBezTo>
                  <a:lnTo>
                    <a:pt x="0" y="1211"/>
                  </a:lnTo>
                  <a:cubicBezTo>
                    <a:pt x="0" y="1291"/>
                    <a:pt x="69" y="1330"/>
                    <a:pt x="137" y="1330"/>
                  </a:cubicBezTo>
                  <a:cubicBezTo>
                    <a:pt x="205" y="1330"/>
                    <a:pt x="274" y="1291"/>
                    <a:pt x="274" y="1211"/>
                  </a:cubicBezTo>
                  <a:lnTo>
                    <a:pt x="274" y="138"/>
                  </a:lnTo>
                  <a:cubicBezTo>
                    <a:pt x="274" y="47"/>
                    <a:pt x="205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634478" y="4295208"/>
              <a:ext cx="10227" cy="39191"/>
            </a:xfrm>
            <a:custGeom>
              <a:avLst/>
              <a:gdLst/>
              <a:ahLst/>
              <a:cxnLst/>
              <a:rect l="l" t="t" r="r" b="b"/>
              <a:pathLst>
                <a:path w="298" h="1142" extrusionOk="0">
                  <a:moveTo>
                    <a:pt x="149" y="0"/>
                  </a:moveTo>
                  <a:cubicBezTo>
                    <a:pt x="75" y="0"/>
                    <a:pt x="0" y="46"/>
                    <a:pt x="0" y="137"/>
                  </a:cubicBezTo>
                  <a:lnTo>
                    <a:pt x="0" y="1005"/>
                  </a:lnTo>
                  <a:cubicBezTo>
                    <a:pt x="0" y="1096"/>
                    <a:pt x="75" y="1142"/>
                    <a:pt x="149" y="1142"/>
                  </a:cubicBezTo>
                  <a:cubicBezTo>
                    <a:pt x="223" y="1142"/>
                    <a:pt x="297" y="1096"/>
                    <a:pt x="297" y="1005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615672" y="4415837"/>
              <a:ext cx="9437" cy="38401"/>
            </a:xfrm>
            <a:custGeom>
              <a:avLst/>
              <a:gdLst/>
              <a:ahLst/>
              <a:cxnLst/>
              <a:rect l="l" t="t" r="r" b="b"/>
              <a:pathLst>
                <a:path w="275" h="1119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82"/>
                  </a:lnTo>
                  <a:cubicBezTo>
                    <a:pt x="1" y="1073"/>
                    <a:pt x="69" y="1119"/>
                    <a:pt x="138" y="1119"/>
                  </a:cubicBezTo>
                  <a:cubicBezTo>
                    <a:pt x="206" y="1119"/>
                    <a:pt x="275" y="1073"/>
                    <a:pt x="275" y="982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1671611" y="4330453"/>
              <a:ext cx="9437" cy="51716"/>
            </a:xfrm>
            <a:custGeom>
              <a:avLst/>
              <a:gdLst/>
              <a:ahLst/>
              <a:cxnLst/>
              <a:rect l="l" t="t" r="r" b="b"/>
              <a:pathLst>
                <a:path w="275" h="1507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1370"/>
                  </a:lnTo>
                  <a:cubicBezTo>
                    <a:pt x="0" y="1461"/>
                    <a:pt x="69" y="1507"/>
                    <a:pt x="137" y="1507"/>
                  </a:cubicBezTo>
                  <a:cubicBezTo>
                    <a:pt x="206" y="1507"/>
                    <a:pt x="274" y="1461"/>
                    <a:pt x="274" y="1370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730363" y="4350804"/>
              <a:ext cx="9437" cy="39225"/>
            </a:xfrm>
            <a:custGeom>
              <a:avLst/>
              <a:gdLst/>
              <a:ahLst/>
              <a:cxnLst/>
              <a:rect l="l" t="t" r="r" b="b"/>
              <a:pathLst>
                <a:path w="275" h="1143" extrusionOk="0">
                  <a:moveTo>
                    <a:pt x="137" y="1"/>
                  </a:moveTo>
                  <a:cubicBezTo>
                    <a:pt x="69" y="1"/>
                    <a:pt x="0" y="47"/>
                    <a:pt x="0" y="138"/>
                  </a:cubicBezTo>
                  <a:lnTo>
                    <a:pt x="0" y="1005"/>
                  </a:lnTo>
                  <a:cubicBezTo>
                    <a:pt x="0" y="1096"/>
                    <a:pt x="69" y="1142"/>
                    <a:pt x="137" y="1142"/>
                  </a:cubicBezTo>
                  <a:cubicBezTo>
                    <a:pt x="206" y="1142"/>
                    <a:pt x="274" y="1096"/>
                    <a:pt x="274" y="1005"/>
                  </a:cubicBezTo>
                  <a:lnTo>
                    <a:pt x="274" y="138"/>
                  </a:lnTo>
                  <a:cubicBezTo>
                    <a:pt x="274" y="47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1712346" y="4418960"/>
              <a:ext cx="10192" cy="29993"/>
            </a:xfrm>
            <a:custGeom>
              <a:avLst/>
              <a:gdLst/>
              <a:ahLst/>
              <a:cxnLst/>
              <a:rect l="l" t="t" r="r" b="b"/>
              <a:pathLst>
                <a:path w="297" h="874" extrusionOk="0">
                  <a:moveTo>
                    <a:pt x="148" y="1"/>
                  </a:moveTo>
                  <a:cubicBezTo>
                    <a:pt x="74" y="1"/>
                    <a:pt x="0" y="46"/>
                    <a:pt x="0" y="138"/>
                  </a:cubicBezTo>
                  <a:lnTo>
                    <a:pt x="0" y="754"/>
                  </a:lnTo>
                  <a:cubicBezTo>
                    <a:pt x="0" y="834"/>
                    <a:pt x="74" y="874"/>
                    <a:pt x="148" y="874"/>
                  </a:cubicBezTo>
                  <a:cubicBezTo>
                    <a:pt x="223" y="874"/>
                    <a:pt x="297" y="834"/>
                    <a:pt x="297" y="754"/>
                  </a:cubicBezTo>
                  <a:lnTo>
                    <a:pt x="297" y="138"/>
                  </a:lnTo>
                  <a:cubicBezTo>
                    <a:pt x="297" y="46"/>
                    <a:pt x="223" y="1"/>
                    <a:pt x="14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865543" y="4690795"/>
              <a:ext cx="9437" cy="41524"/>
            </a:xfrm>
            <a:custGeom>
              <a:avLst/>
              <a:gdLst/>
              <a:ahLst/>
              <a:cxnLst/>
              <a:rect l="l" t="t" r="r" b="b"/>
              <a:pathLst>
                <a:path w="275" h="1210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073"/>
                  </a:lnTo>
                  <a:cubicBezTo>
                    <a:pt x="1" y="1164"/>
                    <a:pt x="69" y="1210"/>
                    <a:pt x="138" y="1210"/>
                  </a:cubicBezTo>
                  <a:cubicBezTo>
                    <a:pt x="206" y="1210"/>
                    <a:pt x="275" y="1164"/>
                    <a:pt x="275" y="1073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925875" y="4690795"/>
              <a:ext cx="9437" cy="46226"/>
            </a:xfrm>
            <a:custGeom>
              <a:avLst/>
              <a:gdLst/>
              <a:ahLst/>
              <a:cxnLst/>
              <a:rect l="l" t="t" r="r" b="b"/>
              <a:pathLst>
                <a:path w="275" h="1347" extrusionOk="0">
                  <a:moveTo>
                    <a:pt x="137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210"/>
                  </a:lnTo>
                  <a:cubicBezTo>
                    <a:pt x="1" y="1301"/>
                    <a:pt x="69" y="1347"/>
                    <a:pt x="137" y="1347"/>
                  </a:cubicBezTo>
                  <a:cubicBezTo>
                    <a:pt x="206" y="1347"/>
                    <a:pt x="274" y="1301"/>
                    <a:pt x="274" y="1210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1434265" y="4721338"/>
              <a:ext cx="9437" cy="39191"/>
            </a:xfrm>
            <a:custGeom>
              <a:avLst/>
              <a:gdLst/>
              <a:ahLst/>
              <a:cxnLst/>
              <a:rect l="l" t="t" r="r" b="b"/>
              <a:pathLst>
                <a:path w="275" h="1142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1005"/>
                  </a:lnTo>
                  <a:cubicBezTo>
                    <a:pt x="0" y="1096"/>
                    <a:pt x="69" y="1141"/>
                    <a:pt x="137" y="1141"/>
                  </a:cubicBezTo>
                  <a:cubicBezTo>
                    <a:pt x="206" y="1141"/>
                    <a:pt x="274" y="1096"/>
                    <a:pt x="274" y="1005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1488317" y="4722883"/>
              <a:ext cx="9403" cy="39225"/>
            </a:xfrm>
            <a:custGeom>
              <a:avLst/>
              <a:gdLst/>
              <a:ahLst/>
              <a:cxnLst/>
              <a:rect l="l" t="t" r="r" b="b"/>
              <a:pathLst>
                <a:path w="274" h="1143" extrusionOk="0">
                  <a:moveTo>
                    <a:pt x="137" y="1"/>
                  </a:moveTo>
                  <a:cubicBezTo>
                    <a:pt x="69" y="1"/>
                    <a:pt x="0" y="46"/>
                    <a:pt x="0" y="138"/>
                  </a:cubicBezTo>
                  <a:lnTo>
                    <a:pt x="0" y="1005"/>
                  </a:lnTo>
                  <a:cubicBezTo>
                    <a:pt x="0" y="1096"/>
                    <a:pt x="69" y="1142"/>
                    <a:pt x="137" y="1142"/>
                  </a:cubicBezTo>
                  <a:cubicBezTo>
                    <a:pt x="206" y="1142"/>
                    <a:pt x="274" y="1096"/>
                    <a:pt x="274" y="1005"/>
                  </a:cubicBezTo>
                  <a:lnTo>
                    <a:pt x="274" y="138"/>
                  </a:lnTo>
                  <a:cubicBezTo>
                    <a:pt x="274" y="46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1153027" y="4920281"/>
              <a:ext cx="9437" cy="37646"/>
            </a:xfrm>
            <a:custGeom>
              <a:avLst/>
              <a:gdLst/>
              <a:ahLst/>
              <a:cxnLst/>
              <a:rect l="l" t="t" r="r" b="b"/>
              <a:pathLst>
                <a:path w="275" h="1097" extrusionOk="0">
                  <a:moveTo>
                    <a:pt x="138" y="1"/>
                  </a:moveTo>
                  <a:cubicBezTo>
                    <a:pt x="69" y="1"/>
                    <a:pt x="1" y="46"/>
                    <a:pt x="1" y="138"/>
                  </a:cubicBezTo>
                  <a:lnTo>
                    <a:pt x="1" y="959"/>
                  </a:lnTo>
                  <a:cubicBezTo>
                    <a:pt x="1" y="1051"/>
                    <a:pt x="69" y="1096"/>
                    <a:pt x="138" y="1096"/>
                  </a:cubicBezTo>
                  <a:cubicBezTo>
                    <a:pt x="206" y="1096"/>
                    <a:pt x="275" y="1051"/>
                    <a:pt x="275" y="959"/>
                  </a:cubicBezTo>
                  <a:lnTo>
                    <a:pt x="275" y="138"/>
                  </a:lnTo>
                  <a:cubicBezTo>
                    <a:pt x="275" y="46"/>
                    <a:pt x="206" y="1"/>
                    <a:pt x="13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1192974" y="4918737"/>
              <a:ext cx="9437" cy="37612"/>
            </a:xfrm>
            <a:custGeom>
              <a:avLst/>
              <a:gdLst/>
              <a:ahLst/>
              <a:cxnLst/>
              <a:rect l="l" t="t" r="r" b="b"/>
              <a:pathLst>
                <a:path w="275" h="1096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59"/>
                  </a:lnTo>
                  <a:cubicBezTo>
                    <a:pt x="1" y="1050"/>
                    <a:pt x="69" y="1096"/>
                    <a:pt x="138" y="1096"/>
                  </a:cubicBezTo>
                  <a:cubicBezTo>
                    <a:pt x="206" y="1096"/>
                    <a:pt x="275" y="1050"/>
                    <a:pt x="275" y="959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1764819" y="4891317"/>
              <a:ext cx="10227" cy="39396"/>
            </a:xfrm>
            <a:custGeom>
              <a:avLst/>
              <a:gdLst/>
              <a:ahLst/>
              <a:cxnLst/>
              <a:rect l="l" t="t" r="r" b="b"/>
              <a:pathLst>
                <a:path w="298" h="1148" extrusionOk="0">
                  <a:moveTo>
                    <a:pt x="149" y="0"/>
                  </a:moveTo>
                  <a:cubicBezTo>
                    <a:pt x="75" y="0"/>
                    <a:pt x="0" y="46"/>
                    <a:pt x="0" y="137"/>
                  </a:cubicBezTo>
                  <a:lnTo>
                    <a:pt x="0" y="1027"/>
                  </a:lnTo>
                  <a:cubicBezTo>
                    <a:pt x="0" y="1107"/>
                    <a:pt x="75" y="1147"/>
                    <a:pt x="149" y="1147"/>
                  </a:cubicBezTo>
                  <a:cubicBezTo>
                    <a:pt x="223" y="1147"/>
                    <a:pt x="297" y="1107"/>
                    <a:pt x="297" y="1027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1798485" y="4891317"/>
              <a:ext cx="9437" cy="36239"/>
            </a:xfrm>
            <a:custGeom>
              <a:avLst/>
              <a:gdLst/>
              <a:ahLst/>
              <a:cxnLst/>
              <a:rect l="l" t="t" r="r" b="b"/>
              <a:pathLst>
                <a:path w="275" h="1056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36"/>
                  </a:lnTo>
                  <a:cubicBezTo>
                    <a:pt x="1" y="1016"/>
                    <a:pt x="69" y="1056"/>
                    <a:pt x="138" y="1056"/>
                  </a:cubicBezTo>
                  <a:cubicBezTo>
                    <a:pt x="206" y="1056"/>
                    <a:pt x="275" y="1016"/>
                    <a:pt x="275" y="936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24"/>
          <p:cNvSpPr txBox="1">
            <a:spLocks noGrp="1"/>
          </p:cNvSpPr>
          <p:nvPr>
            <p:ph type="ctrTitle"/>
          </p:nvPr>
        </p:nvSpPr>
        <p:spPr>
          <a:xfrm>
            <a:off x="1612984" y="1112807"/>
            <a:ext cx="59841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/>
              <a:t>1. </a:t>
            </a:r>
            <a:br>
              <a:rPr lang="en" sz="6600" b="1" dirty="0"/>
            </a:br>
            <a:r>
              <a:rPr lang="en" sz="6600" b="1" dirty="0"/>
              <a:t>Rantai Makanan</a:t>
            </a:r>
            <a:endParaRPr sz="6600" b="1" dirty="0"/>
          </a:p>
        </p:txBody>
      </p:sp>
    </p:spTree>
    <p:extLst>
      <p:ext uri="{BB962C8B-B14F-4D97-AF65-F5344CB8AC3E}">
        <p14:creationId xmlns:p14="http://schemas.microsoft.com/office/powerpoint/2010/main" val="1725745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8475-A848-49C6-81AB-2BEE2447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3" y="218989"/>
            <a:ext cx="7774550" cy="652074"/>
          </a:xfrm>
        </p:spPr>
        <p:txBody>
          <a:bodyPr/>
          <a:lstStyle/>
          <a:p>
            <a:r>
              <a:rPr lang="en-US" sz="4000" b="1" dirty="0" err="1"/>
              <a:t>Rantai</a:t>
            </a:r>
            <a:r>
              <a:rPr lang="en-US" sz="4000" b="1" dirty="0"/>
              <a:t> </a:t>
            </a:r>
            <a:r>
              <a:rPr lang="en-US" sz="4000" b="1" dirty="0" err="1"/>
              <a:t>Makanan</a:t>
            </a:r>
            <a:endParaRPr lang="en-US" sz="40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6B6AE12-077D-4521-AFCC-C1621714B776}"/>
              </a:ext>
            </a:extLst>
          </p:cNvPr>
          <p:cNvSpPr/>
          <p:nvPr/>
        </p:nvSpPr>
        <p:spPr>
          <a:xfrm>
            <a:off x="507753" y="1229197"/>
            <a:ext cx="2833577" cy="1784837"/>
          </a:xfrm>
          <a:prstGeom prst="roundRect">
            <a:avLst/>
          </a:prstGeom>
          <a:solidFill>
            <a:srgbClr val="BDE7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i-FI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Rantai makanan ialah </a:t>
            </a:r>
            <a:r>
              <a:rPr kumimoji="0" lang="fi-FI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hubungan makanan antara hidupan.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13673-1DE6-4C4D-BFCA-C74EB63F9C90}"/>
              </a:ext>
            </a:extLst>
          </p:cNvPr>
          <p:cNvSpPr/>
          <p:nvPr/>
        </p:nvSpPr>
        <p:spPr>
          <a:xfrm>
            <a:off x="1403498" y="4395358"/>
            <a:ext cx="5709683" cy="663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i-FI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Berikan satu lagi contoh rantai makanan lain dalam habitat ini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3420A-21A3-4040-90F6-95973363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45" y="403538"/>
            <a:ext cx="4833969" cy="1173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47DC58-75E9-4BCF-860B-AD5B795F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86" y="1745537"/>
            <a:ext cx="4036828" cy="12684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135C2D-8EBB-4439-98B5-2E036976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429" y="3130295"/>
            <a:ext cx="4878000" cy="8768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90B603-E0E2-4317-B6CE-37152FC36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77" y="2879054"/>
            <a:ext cx="3285460" cy="251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4046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4"/>
          <p:cNvGrpSpPr/>
          <p:nvPr/>
        </p:nvGrpSpPr>
        <p:grpSpPr>
          <a:xfrm>
            <a:off x="2" y="1703287"/>
            <a:ext cx="9158173" cy="3469769"/>
            <a:chOff x="2" y="1703287"/>
            <a:chExt cx="9158173" cy="3469769"/>
          </a:xfrm>
        </p:grpSpPr>
        <p:sp>
          <p:nvSpPr>
            <p:cNvPr id="338" name="Google Shape;338;p24"/>
            <p:cNvSpPr/>
            <p:nvPr/>
          </p:nvSpPr>
          <p:spPr>
            <a:xfrm>
              <a:off x="317289" y="2299906"/>
              <a:ext cx="72718" cy="56711"/>
            </a:xfrm>
            <a:custGeom>
              <a:avLst/>
              <a:gdLst/>
              <a:ahLst/>
              <a:cxnLst/>
              <a:rect l="l" t="t" r="r" b="b"/>
              <a:pathLst>
                <a:path w="2694" h="2101" extrusionOk="0">
                  <a:moveTo>
                    <a:pt x="1347" y="1"/>
                  </a:moveTo>
                  <a:cubicBezTo>
                    <a:pt x="0" y="1"/>
                    <a:pt x="0" y="2100"/>
                    <a:pt x="1347" y="2100"/>
                  </a:cubicBezTo>
                  <a:cubicBezTo>
                    <a:pt x="2693" y="2100"/>
                    <a:pt x="2693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373352" y="2187779"/>
              <a:ext cx="72718" cy="56090"/>
            </a:xfrm>
            <a:custGeom>
              <a:avLst/>
              <a:gdLst/>
              <a:ahLst/>
              <a:cxnLst/>
              <a:rect l="l" t="t" r="r" b="b"/>
              <a:pathLst>
                <a:path w="2694" h="2078" extrusionOk="0">
                  <a:moveTo>
                    <a:pt x="1347" y="0"/>
                  </a:moveTo>
                  <a:cubicBezTo>
                    <a:pt x="0" y="0"/>
                    <a:pt x="0" y="2077"/>
                    <a:pt x="1347" y="2077"/>
                  </a:cubicBezTo>
                  <a:cubicBezTo>
                    <a:pt x="2694" y="2077"/>
                    <a:pt x="2694" y="0"/>
                    <a:pt x="1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430036" y="2299906"/>
              <a:ext cx="72097" cy="56711"/>
            </a:xfrm>
            <a:custGeom>
              <a:avLst/>
              <a:gdLst/>
              <a:ahLst/>
              <a:cxnLst/>
              <a:rect l="l" t="t" r="r" b="b"/>
              <a:pathLst>
                <a:path w="2671" h="2101" extrusionOk="0">
                  <a:moveTo>
                    <a:pt x="1347" y="1"/>
                  </a:moveTo>
                  <a:cubicBezTo>
                    <a:pt x="0" y="1"/>
                    <a:pt x="0" y="2100"/>
                    <a:pt x="1347" y="2100"/>
                  </a:cubicBezTo>
                  <a:cubicBezTo>
                    <a:pt x="2671" y="2100"/>
                    <a:pt x="2671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7518656" y="2759087"/>
              <a:ext cx="1081001" cy="865316"/>
            </a:xfrm>
            <a:custGeom>
              <a:avLst/>
              <a:gdLst/>
              <a:ahLst/>
              <a:cxnLst/>
              <a:rect l="l" t="t" r="r" b="b"/>
              <a:pathLst>
                <a:path w="31500" h="25215" extrusionOk="0">
                  <a:moveTo>
                    <a:pt x="3702" y="1"/>
                  </a:moveTo>
                  <a:cubicBezTo>
                    <a:pt x="2458" y="1"/>
                    <a:pt x="1221" y="88"/>
                    <a:pt x="0" y="266"/>
                  </a:cubicBezTo>
                  <a:cubicBezTo>
                    <a:pt x="1598" y="3256"/>
                    <a:pt x="3653" y="5973"/>
                    <a:pt x="5250" y="8940"/>
                  </a:cubicBezTo>
                  <a:cubicBezTo>
                    <a:pt x="7168" y="12615"/>
                    <a:pt x="9405" y="16518"/>
                    <a:pt x="12691" y="19325"/>
                  </a:cubicBezTo>
                  <a:cubicBezTo>
                    <a:pt x="17462" y="23274"/>
                    <a:pt x="25588" y="24598"/>
                    <a:pt x="31499" y="25214"/>
                  </a:cubicBezTo>
                  <a:cubicBezTo>
                    <a:pt x="31479" y="10329"/>
                    <a:pt x="17249" y="1"/>
                    <a:pt x="3702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703289" y="2863243"/>
              <a:ext cx="905810" cy="749872"/>
            </a:xfrm>
            <a:custGeom>
              <a:avLst/>
              <a:gdLst/>
              <a:ahLst/>
              <a:cxnLst/>
              <a:rect l="l" t="t" r="r" b="b"/>
              <a:pathLst>
                <a:path w="26395" h="21851" extrusionOk="0">
                  <a:moveTo>
                    <a:pt x="480" y="1"/>
                  </a:moveTo>
                  <a:cubicBezTo>
                    <a:pt x="186" y="1"/>
                    <a:pt x="0" y="446"/>
                    <a:pt x="304" y="655"/>
                  </a:cubicBezTo>
                  <a:cubicBezTo>
                    <a:pt x="4960" y="3851"/>
                    <a:pt x="8932" y="7845"/>
                    <a:pt x="13406" y="11246"/>
                  </a:cubicBezTo>
                  <a:cubicBezTo>
                    <a:pt x="17674" y="14487"/>
                    <a:pt x="22330" y="17454"/>
                    <a:pt x="25686" y="21723"/>
                  </a:cubicBezTo>
                  <a:cubicBezTo>
                    <a:pt x="25753" y="21813"/>
                    <a:pt x="25835" y="21850"/>
                    <a:pt x="25915" y="21850"/>
                  </a:cubicBezTo>
                  <a:cubicBezTo>
                    <a:pt x="26160" y="21850"/>
                    <a:pt x="26394" y="21501"/>
                    <a:pt x="26188" y="21243"/>
                  </a:cubicBezTo>
                  <a:cubicBezTo>
                    <a:pt x="22970" y="17158"/>
                    <a:pt x="18587" y="14236"/>
                    <a:pt x="14456" y="11177"/>
                  </a:cubicBezTo>
                  <a:cubicBezTo>
                    <a:pt x="9708" y="7640"/>
                    <a:pt x="5554" y="3417"/>
                    <a:pt x="669" y="62"/>
                  </a:cubicBezTo>
                  <a:cubicBezTo>
                    <a:pt x="604" y="19"/>
                    <a:pt x="540" y="1"/>
                    <a:pt x="480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8499369" y="3500601"/>
              <a:ext cx="13350" cy="12595"/>
            </a:xfrm>
            <a:custGeom>
              <a:avLst/>
              <a:gdLst/>
              <a:ahLst/>
              <a:cxnLst/>
              <a:rect l="l" t="t" r="r" b="b"/>
              <a:pathLst>
                <a:path w="389" h="367" extrusionOk="0">
                  <a:moveTo>
                    <a:pt x="1" y="1"/>
                  </a:moveTo>
                  <a:cubicBezTo>
                    <a:pt x="24" y="138"/>
                    <a:pt x="24" y="252"/>
                    <a:pt x="46" y="366"/>
                  </a:cubicBezTo>
                  <a:cubicBezTo>
                    <a:pt x="161" y="252"/>
                    <a:pt x="275" y="138"/>
                    <a:pt x="389" y="24"/>
                  </a:cubicBezTo>
                  <a:cubicBezTo>
                    <a:pt x="252" y="24"/>
                    <a:pt x="138" y="24"/>
                    <a:pt x="1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8298848" y="3321357"/>
              <a:ext cx="237374" cy="203640"/>
            </a:xfrm>
            <a:custGeom>
              <a:avLst/>
              <a:gdLst/>
              <a:ahLst/>
              <a:cxnLst/>
              <a:rect l="l" t="t" r="r" b="b"/>
              <a:pathLst>
                <a:path w="6917" h="5934" extrusionOk="0">
                  <a:moveTo>
                    <a:pt x="5844" y="5224"/>
                  </a:moveTo>
                  <a:lnTo>
                    <a:pt x="5844" y="5224"/>
                  </a:lnTo>
                  <a:cubicBezTo>
                    <a:pt x="5981" y="5247"/>
                    <a:pt x="6095" y="5247"/>
                    <a:pt x="6232" y="5247"/>
                  </a:cubicBezTo>
                  <a:cubicBezTo>
                    <a:pt x="6118" y="5361"/>
                    <a:pt x="6004" y="5475"/>
                    <a:pt x="5889" y="5589"/>
                  </a:cubicBezTo>
                  <a:cubicBezTo>
                    <a:pt x="5867" y="5475"/>
                    <a:pt x="5867" y="5361"/>
                    <a:pt x="5844" y="5224"/>
                  </a:cubicBezTo>
                  <a:close/>
                  <a:moveTo>
                    <a:pt x="5509" y="1"/>
                  </a:moveTo>
                  <a:cubicBezTo>
                    <a:pt x="5265" y="1"/>
                    <a:pt x="5029" y="244"/>
                    <a:pt x="5205" y="499"/>
                  </a:cubicBezTo>
                  <a:cubicBezTo>
                    <a:pt x="6163" y="1891"/>
                    <a:pt x="5730" y="3626"/>
                    <a:pt x="5844" y="5224"/>
                  </a:cubicBezTo>
                  <a:cubicBezTo>
                    <a:pt x="4041" y="5155"/>
                    <a:pt x="2237" y="5201"/>
                    <a:pt x="457" y="5064"/>
                  </a:cubicBezTo>
                  <a:cubicBezTo>
                    <a:pt x="450" y="5064"/>
                    <a:pt x="442" y="5064"/>
                    <a:pt x="435" y="5064"/>
                  </a:cubicBezTo>
                  <a:cubicBezTo>
                    <a:pt x="1" y="5064"/>
                    <a:pt x="8" y="5727"/>
                    <a:pt x="457" y="5772"/>
                  </a:cubicBezTo>
                  <a:cubicBezTo>
                    <a:pt x="2374" y="5909"/>
                    <a:pt x="4314" y="5817"/>
                    <a:pt x="6232" y="5931"/>
                  </a:cubicBezTo>
                  <a:cubicBezTo>
                    <a:pt x="6241" y="5933"/>
                    <a:pt x="6250" y="5933"/>
                    <a:pt x="6260" y="5933"/>
                  </a:cubicBezTo>
                  <a:cubicBezTo>
                    <a:pt x="6414" y="5933"/>
                    <a:pt x="6596" y="5761"/>
                    <a:pt x="6574" y="5589"/>
                  </a:cubicBezTo>
                  <a:cubicBezTo>
                    <a:pt x="6323" y="3763"/>
                    <a:pt x="6917" y="1777"/>
                    <a:pt x="5798" y="157"/>
                  </a:cubicBezTo>
                  <a:cubicBezTo>
                    <a:pt x="5722" y="46"/>
                    <a:pt x="5615" y="1"/>
                    <a:pt x="5509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8397547" y="3413673"/>
              <a:ext cx="14928" cy="14894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0" y="0"/>
                  </a:moveTo>
                  <a:cubicBezTo>
                    <a:pt x="0" y="160"/>
                    <a:pt x="0" y="297"/>
                    <a:pt x="0" y="434"/>
                  </a:cubicBezTo>
                  <a:cubicBezTo>
                    <a:pt x="137" y="320"/>
                    <a:pt x="297" y="206"/>
                    <a:pt x="434" y="92"/>
                  </a:cubicBezTo>
                  <a:cubicBezTo>
                    <a:pt x="297" y="69"/>
                    <a:pt x="137" y="46"/>
                    <a:pt x="0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8110852" y="3189438"/>
              <a:ext cx="313353" cy="251170"/>
            </a:xfrm>
            <a:custGeom>
              <a:avLst/>
              <a:gdLst/>
              <a:ahLst/>
              <a:cxnLst/>
              <a:rect l="l" t="t" r="r" b="b"/>
              <a:pathLst>
                <a:path w="9131" h="7319" extrusionOk="0">
                  <a:moveTo>
                    <a:pt x="7246" y="0"/>
                  </a:moveTo>
                  <a:cubicBezTo>
                    <a:pt x="7010" y="0"/>
                    <a:pt x="6757" y="260"/>
                    <a:pt x="6916" y="531"/>
                  </a:cubicBezTo>
                  <a:cubicBezTo>
                    <a:pt x="7852" y="2312"/>
                    <a:pt x="8354" y="4503"/>
                    <a:pt x="8354" y="6534"/>
                  </a:cubicBezTo>
                  <a:cubicBezTo>
                    <a:pt x="8491" y="6580"/>
                    <a:pt x="8651" y="6603"/>
                    <a:pt x="8788" y="6626"/>
                  </a:cubicBezTo>
                  <a:cubicBezTo>
                    <a:pt x="8651" y="6740"/>
                    <a:pt x="8491" y="6854"/>
                    <a:pt x="8354" y="6968"/>
                  </a:cubicBezTo>
                  <a:cubicBezTo>
                    <a:pt x="8354" y="6831"/>
                    <a:pt x="8354" y="6694"/>
                    <a:pt x="8354" y="6534"/>
                  </a:cubicBezTo>
                  <a:cubicBezTo>
                    <a:pt x="6091" y="6078"/>
                    <a:pt x="3793" y="5759"/>
                    <a:pt x="1475" y="5759"/>
                  </a:cubicBezTo>
                  <a:cubicBezTo>
                    <a:pt x="1128" y="5759"/>
                    <a:pt x="781" y="5766"/>
                    <a:pt x="434" y="5781"/>
                  </a:cubicBezTo>
                  <a:cubicBezTo>
                    <a:pt x="7" y="5781"/>
                    <a:pt x="1" y="6466"/>
                    <a:pt x="414" y="6466"/>
                  </a:cubicBezTo>
                  <a:cubicBezTo>
                    <a:pt x="420" y="6466"/>
                    <a:pt x="427" y="6466"/>
                    <a:pt x="434" y="6466"/>
                  </a:cubicBezTo>
                  <a:cubicBezTo>
                    <a:pt x="774" y="6452"/>
                    <a:pt x="1113" y="6445"/>
                    <a:pt x="1451" y="6445"/>
                  </a:cubicBezTo>
                  <a:cubicBezTo>
                    <a:pt x="3864" y="6445"/>
                    <a:pt x="6243" y="6790"/>
                    <a:pt x="8606" y="7310"/>
                  </a:cubicBezTo>
                  <a:cubicBezTo>
                    <a:pt x="8632" y="7316"/>
                    <a:pt x="8658" y="7318"/>
                    <a:pt x="8684" y="7318"/>
                  </a:cubicBezTo>
                  <a:cubicBezTo>
                    <a:pt x="8879" y="7318"/>
                    <a:pt x="9039" y="7170"/>
                    <a:pt x="9039" y="6968"/>
                  </a:cubicBezTo>
                  <a:cubicBezTo>
                    <a:pt x="9131" y="4685"/>
                    <a:pt x="8583" y="2175"/>
                    <a:pt x="7510" y="166"/>
                  </a:cubicBezTo>
                  <a:cubicBezTo>
                    <a:pt x="7448" y="49"/>
                    <a:pt x="7349" y="0"/>
                    <a:pt x="724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986346" y="3024401"/>
              <a:ext cx="249076" cy="266338"/>
            </a:xfrm>
            <a:custGeom>
              <a:avLst/>
              <a:gdLst/>
              <a:ahLst/>
              <a:cxnLst/>
              <a:rect l="l" t="t" r="r" b="b"/>
              <a:pathLst>
                <a:path w="7258" h="7761" extrusionOk="0">
                  <a:moveTo>
                    <a:pt x="5332" y="1"/>
                  </a:moveTo>
                  <a:cubicBezTo>
                    <a:pt x="5104" y="1"/>
                    <a:pt x="4857" y="257"/>
                    <a:pt x="4998" y="524"/>
                  </a:cubicBezTo>
                  <a:cubicBezTo>
                    <a:pt x="5774" y="2168"/>
                    <a:pt x="6116" y="4130"/>
                    <a:pt x="6276" y="5934"/>
                  </a:cubicBezTo>
                  <a:cubicBezTo>
                    <a:pt x="6299" y="6230"/>
                    <a:pt x="6299" y="6527"/>
                    <a:pt x="6276" y="6824"/>
                  </a:cubicBezTo>
                  <a:cubicBezTo>
                    <a:pt x="6276" y="6938"/>
                    <a:pt x="5888" y="6967"/>
                    <a:pt x="5477" y="6967"/>
                  </a:cubicBezTo>
                  <a:cubicBezTo>
                    <a:pt x="5066" y="6967"/>
                    <a:pt x="4633" y="6938"/>
                    <a:pt x="4541" y="6938"/>
                  </a:cubicBezTo>
                  <a:cubicBezTo>
                    <a:pt x="3195" y="6961"/>
                    <a:pt x="1825" y="7006"/>
                    <a:pt x="456" y="7052"/>
                  </a:cubicBezTo>
                  <a:cubicBezTo>
                    <a:pt x="29" y="7075"/>
                    <a:pt x="0" y="7760"/>
                    <a:pt x="434" y="7760"/>
                  </a:cubicBezTo>
                  <a:cubicBezTo>
                    <a:pt x="441" y="7760"/>
                    <a:pt x="448" y="7760"/>
                    <a:pt x="456" y="7760"/>
                  </a:cubicBezTo>
                  <a:cubicBezTo>
                    <a:pt x="2215" y="7700"/>
                    <a:pt x="3991" y="7641"/>
                    <a:pt x="5755" y="7641"/>
                  </a:cubicBezTo>
                  <a:cubicBezTo>
                    <a:pt x="6028" y="7641"/>
                    <a:pt x="6301" y="7643"/>
                    <a:pt x="6573" y="7646"/>
                  </a:cubicBezTo>
                  <a:cubicBezTo>
                    <a:pt x="6710" y="7646"/>
                    <a:pt x="6892" y="7531"/>
                    <a:pt x="6915" y="7395"/>
                  </a:cubicBezTo>
                  <a:cubicBezTo>
                    <a:pt x="7258" y="5089"/>
                    <a:pt x="6573" y="2259"/>
                    <a:pt x="5591" y="182"/>
                  </a:cubicBezTo>
                  <a:cubicBezTo>
                    <a:pt x="5534" y="54"/>
                    <a:pt x="5435" y="1"/>
                    <a:pt x="533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8052099" y="3135592"/>
              <a:ext cx="11771" cy="11771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" y="0"/>
                  </a:moveTo>
                  <a:cubicBezTo>
                    <a:pt x="1" y="114"/>
                    <a:pt x="1" y="229"/>
                    <a:pt x="1" y="343"/>
                  </a:cubicBezTo>
                  <a:cubicBezTo>
                    <a:pt x="115" y="229"/>
                    <a:pt x="229" y="114"/>
                    <a:pt x="343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7857069" y="2965614"/>
              <a:ext cx="220902" cy="194271"/>
            </a:xfrm>
            <a:custGeom>
              <a:avLst/>
              <a:gdLst/>
              <a:ahLst/>
              <a:cxnLst/>
              <a:rect l="l" t="t" r="r" b="b"/>
              <a:pathLst>
                <a:path w="6437" h="5661" extrusionOk="0">
                  <a:moveTo>
                    <a:pt x="5963" y="0"/>
                  </a:moveTo>
                  <a:cubicBezTo>
                    <a:pt x="5792" y="0"/>
                    <a:pt x="5626" y="114"/>
                    <a:pt x="5638" y="343"/>
                  </a:cubicBezTo>
                  <a:cubicBezTo>
                    <a:pt x="5684" y="1872"/>
                    <a:pt x="5729" y="3401"/>
                    <a:pt x="5684" y="4953"/>
                  </a:cubicBezTo>
                  <a:lnTo>
                    <a:pt x="6026" y="4953"/>
                  </a:lnTo>
                  <a:cubicBezTo>
                    <a:pt x="5912" y="5067"/>
                    <a:pt x="5798" y="5182"/>
                    <a:pt x="5684" y="5296"/>
                  </a:cubicBezTo>
                  <a:cubicBezTo>
                    <a:pt x="5684" y="5182"/>
                    <a:pt x="5684" y="5067"/>
                    <a:pt x="5684" y="4953"/>
                  </a:cubicBezTo>
                  <a:cubicBezTo>
                    <a:pt x="5105" y="4923"/>
                    <a:pt x="4525" y="4913"/>
                    <a:pt x="3942" y="4913"/>
                  </a:cubicBezTo>
                  <a:cubicBezTo>
                    <a:pt x="2777" y="4913"/>
                    <a:pt x="1605" y="4953"/>
                    <a:pt x="434" y="4953"/>
                  </a:cubicBezTo>
                  <a:cubicBezTo>
                    <a:pt x="0" y="4953"/>
                    <a:pt x="0" y="5661"/>
                    <a:pt x="434" y="5661"/>
                  </a:cubicBezTo>
                  <a:cubicBezTo>
                    <a:pt x="1771" y="5661"/>
                    <a:pt x="3096" y="5603"/>
                    <a:pt x="4426" y="5603"/>
                  </a:cubicBezTo>
                  <a:cubicBezTo>
                    <a:pt x="4958" y="5603"/>
                    <a:pt x="5491" y="5612"/>
                    <a:pt x="6026" y="5638"/>
                  </a:cubicBezTo>
                  <a:cubicBezTo>
                    <a:pt x="6036" y="5639"/>
                    <a:pt x="6047" y="5640"/>
                    <a:pt x="6057" y="5640"/>
                  </a:cubicBezTo>
                  <a:cubicBezTo>
                    <a:pt x="6226" y="5640"/>
                    <a:pt x="6368" y="5468"/>
                    <a:pt x="6368" y="5296"/>
                  </a:cubicBezTo>
                  <a:cubicBezTo>
                    <a:pt x="6437" y="3652"/>
                    <a:pt x="6391" y="1986"/>
                    <a:pt x="6323" y="343"/>
                  </a:cubicBezTo>
                  <a:cubicBezTo>
                    <a:pt x="6311" y="114"/>
                    <a:pt x="6134" y="0"/>
                    <a:pt x="5963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7876630" y="2995368"/>
              <a:ext cx="14928" cy="10227"/>
            </a:xfrm>
            <a:custGeom>
              <a:avLst/>
              <a:gdLst/>
              <a:ahLst/>
              <a:cxnLst/>
              <a:rect l="l" t="t" r="r" b="b"/>
              <a:pathLst>
                <a:path w="435" h="298" extrusionOk="0">
                  <a:moveTo>
                    <a:pt x="46" y="1"/>
                  </a:moveTo>
                  <a:cubicBezTo>
                    <a:pt x="23" y="92"/>
                    <a:pt x="23" y="183"/>
                    <a:pt x="1" y="297"/>
                  </a:cubicBezTo>
                  <a:cubicBezTo>
                    <a:pt x="160" y="206"/>
                    <a:pt x="297" y="138"/>
                    <a:pt x="434" y="46"/>
                  </a:cubicBezTo>
                  <a:cubicBezTo>
                    <a:pt x="297" y="23"/>
                    <a:pt x="183" y="23"/>
                    <a:pt x="46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7734861" y="2834587"/>
              <a:ext cx="173132" cy="185555"/>
            </a:xfrm>
            <a:custGeom>
              <a:avLst/>
              <a:gdLst/>
              <a:ahLst/>
              <a:cxnLst/>
              <a:rect l="l" t="t" r="r" b="b"/>
              <a:pathLst>
                <a:path w="5045" h="5407" extrusionOk="0">
                  <a:moveTo>
                    <a:pt x="3832" y="1"/>
                  </a:moveTo>
                  <a:cubicBezTo>
                    <a:pt x="3658" y="1"/>
                    <a:pt x="3493" y="109"/>
                    <a:pt x="3515" y="326"/>
                  </a:cubicBezTo>
                  <a:cubicBezTo>
                    <a:pt x="3629" y="1787"/>
                    <a:pt x="4269" y="3225"/>
                    <a:pt x="4177" y="4686"/>
                  </a:cubicBezTo>
                  <a:cubicBezTo>
                    <a:pt x="4314" y="4708"/>
                    <a:pt x="4428" y="4708"/>
                    <a:pt x="4565" y="4731"/>
                  </a:cubicBezTo>
                  <a:cubicBezTo>
                    <a:pt x="4428" y="4823"/>
                    <a:pt x="4291" y="4891"/>
                    <a:pt x="4132" y="4982"/>
                  </a:cubicBezTo>
                  <a:cubicBezTo>
                    <a:pt x="4154" y="4868"/>
                    <a:pt x="4154" y="4777"/>
                    <a:pt x="4177" y="4686"/>
                  </a:cubicBezTo>
                  <a:cubicBezTo>
                    <a:pt x="3477" y="4597"/>
                    <a:pt x="2785" y="4550"/>
                    <a:pt x="2091" y="4550"/>
                  </a:cubicBezTo>
                  <a:cubicBezTo>
                    <a:pt x="1541" y="4550"/>
                    <a:pt x="990" y="4579"/>
                    <a:pt x="434" y="4640"/>
                  </a:cubicBezTo>
                  <a:cubicBezTo>
                    <a:pt x="14" y="4684"/>
                    <a:pt x="1" y="5327"/>
                    <a:pt x="393" y="5327"/>
                  </a:cubicBezTo>
                  <a:cubicBezTo>
                    <a:pt x="406" y="5327"/>
                    <a:pt x="420" y="5326"/>
                    <a:pt x="434" y="5325"/>
                  </a:cubicBezTo>
                  <a:cubicBezTo>
                    <a:pt x="1029" y="5263"/>
                    <a:pt x="1619" y="5229"/>
                    <a:pt x="2209" y="5229"/>
                  </a:cubicBezTo>
                  <a:cubicBezTo>
                    <a:pt x="2932" y="5229"/>
                    <a:pt x="3654" y="5280"/>
                    <a:pt x="4383" y="5393"/>
                  </a:cubicBezTo>
                  <a:cubicBezTo>
                    <a:pt x="4414" y="5402"/>
                    <a:pt x="4448" y="5407"/>
                    <a:pt x="4483" y="5407"/>
                  </a:cubicBezTo>
                  <a:cubicBezTo>
                    <a:pt x="4625" y="5407"/>
                    <a:pt x="4780" y="5330"/>
                    <a:pt x="4816" y="5165"/>
                  </a:cubicBezTo>
                  <a:cubicBezTo>
                    <a:pt x="5045" y="3476"/>
                    <a:pt x="4337" y="1969"/>
                    <a:pt x="4200" y="326"/>
                  </a:cubicBezTo>
                  <a:cubicBezTo>
                    <a:pt x="4189" y="109"/>
                    <a:pt x="4006" y="1"/>
                    <a:pt x="383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7977697" y="2929580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7935383" y="2891967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1"/>
                  </a:moveTo>
                  <a:cubicBezTo>
                    <a:pt x="1" y="1"/>
                    <a:pt x="1" y="1051"/>
                    <a:pt x="685" y="1051"/>
                  </a:cubicBezTo>
                  <a:cubicBezTo>
                    <a:pt x="1347" y="1051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7987101" y="2880230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47" y="1027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7900138" y="3260923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7853122" y="3226467"/>
              <a:ext cx="46260" cy="36033"/>
            </a:xfrm>
            <a:custGeom>
              <a:avLst/>
              <a:gdLst/>
              <a:ahLst/>
              <a:cxnLst/>
              <a:rect l="l" t="t" r="r" b="b"/>
              <a:pathLst>
                <a:path w="1348" h="1050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8" y="1050"/>
                    <a:pt x="1348" y="0"/>
                    <a:pt x="68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7915032" y="3208450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7628338" y="2838705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1"/>
                  </a:moveTo>
                  <a:cubicBezTo>
                    <a:pt x="0" y="1"/>
                    <a:pt x="0" y="1051"/>
                    <a:pt x="662" y="1051"/>
                  </a:cubicBezTo>
                  <a:cubicBezTo>
                    <a:pt x="1347" y="1051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7657302" y="2812074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62" y="0"/>
                  </a:moveTo>
                  <a:cubicBezTo>
                    <a:pt x="1" y="0"/>
                    <a:pt x="1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8204850" y="2991456"/>
              <a:ext cx="45471" cy="36068"/>
            </a:xfrm>
            <a:custGeom>
              <a:avLst/>
              <a:gdLst/>
              <a:ahLst/>
              <a:cxnLst/>
              <a:rect l="l" t="t" r="r" b="b"/>
              <a:pathLst>
                <a:path w="1325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24" y="1050"/>
                    <a:pt x="1324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8165693" y="2959334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62" y="1"/>
                  </a:moveTo>
                  <a:cubicBezTo>
                    <a:pt x="0" y="1"/>
                    <a:pt x="0" y="1028"/>
                    <a:pt x="662" y="1028"/>
                  </a:cubicBezTo>
                  <a:cubicBezTo>
                    <a:pt x="1347" y="1028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8076397" y="3430901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8028591" y="3413673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7" y="1050"/>
                    <a:pt x="1347" y="0"/>
                    <a:pt x="68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7391747" y="1888467"/>
              <a:ext cx="1766390" cy="973004"/>
            </a:xfrm>
            <a:custGeom>
              <a:avLst/>
              <a:gdLst/>
              <a:ahLst/>
              <a:cxnLst/>
              <a:rect l="l" t="t" r="r" b="b"/>
              <a:pathLst>
                <a:path w="51472" h="28353" extrusionOk="0">
                  <a:moveTo>
                    <a:pt x="15357" y="1"/>
                  </a:moveTo>
                  <a:cubicBezTo>
                    <a:pt x="9974" y="1"/>
                    <a:pt x="4681" y="665"/>
                    <a:pt x="1" y="2034"/>
                  </a:cubicBezTo>
                  <a:cubicBezTo>
                    <a:pt x="8058" y="10662"/>
                    <a:pt x="11938" y="20385"/>
                    <a:pt x="24173" y="24836"/>
                  </a:cubicBezTo>
                  <a:cubicBezTo>
                    <a:pt x="29410" y="26673"/>
                    <a:pt x="35752" y="28352"/>
                    <a:pt x="42537" y="28352"/>
                  </a:cubicBezTo>
                  <a:cubicBezTo>
                    <a:pt x="45451" y="28352"/>
                    <a:pt x="48447" y="28042"/>
                    <a:pt x="51472" y="27302"/>
                  </a:cubicBezTo>
                  <a:lnTo>
                    <a:pt x="51472" y="14268"/>
                  </a:lnTo>
                  <a:cubicBezTo>
                    <a:pt x="47797" y="10023"/>
                    <a:pt x="43734" y="6508"/>
                    <a:pt x="37526" y="3974"/>
                  </a:cubicBezTo>
                  <a:cubicBezTo>
                    <a:pt x="30977" y="1366"/>
                    <a:pt x="23074" y="1"/>
                    <a:pt x="15357" y="1"/>
                  </a:cubicBezTo>
                  <a:close/>
                </a:path>
              </a:pathLst>
            </a:custGeom>
            <a:solidFill>
              <a:srgbClr val="0B4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7641825" y="2051170"/>
              <a:ext cx="1516319" cy="632472"/>
            </a:xfrm>
            <a:custGeom>
              <a:avLst/>
              <a:gdLst/>
              <a:ahLst/>
              <a:cxnLst/>
              <a:rect l="l" t="t" r="r" b="b"/>
              <a:pathLst>
                <a:path w="44185" h="18430" extrusionOk="0">
                  <a:moveTo>
                    <a:pt x="508" y="1"/>
                  </a:moveTo>
                  <a:cubicBezTo>
                    <a:pt x="134" y="1"/>
                    <a:pt x="0" y="587"/>
                    <a:pt x="406" y="694"/>
                  </a:cubicBezTo>
                  <a:cubicBezTo>
                    <a:pt x="9308" y="2817"/>
                    <a:pt x="17274" y="7587"/>
                    <a:pt x="25377" y="11650"/>
                  </a:cubicBezTo>
                  <a:cubicBezTo>
                    <a:pt x="31311" y="14640"/>
                    <a:pt x="37588" y="17448"/>
                    <a:pt x="44185" y="18429"/>
                  </a:cubicBezTo>
                  <a:lnTo>
                    <a:pt x="44185" y="17722"/>
                  </a:lnTo>
                  <a:cubicBezTo>
                    <a:pt x="37429" y="16694"/>
                    <a:pt x="31015" y="13727"/>
                    <a:pt x="24943" y="10669"/>
                  </a:cubicBezTo>
                  <a:cubicBezTo>
                    <a:pt x="17046" y="6674"/>
                    <a:pt x="9262" y="2086"/>
                    <a:pt x="589" y="9"/>
                  </a:cubicBezTo>
                  <a:cubicBezTo>
                    <a:pt x="561" y="3"/>
                    <a:pt x="534" y="1"/>
                    <a:pt x="508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8114765" y="2241808"/>
              <a:ext cx="21174" cy="18051"/>
            </a:xfrm>
            <a:custGeom>
              <a:avLst/>
              <a:gdLst/>
              <a:ahLst/>
              <a:cxnLst/>
              <a:rect l="l" t="t" r="r" b="b"/>
              <a:pathLst>
                <a:path w="617" h="526" extrusionOk="0">
                  <a:moveTo>
                    <a:pt x="617" y="1"/>
                  </a:moveTo>
                  <a:lnTo>
                    <a:pt x="617" y="1"/>
                  </a:lnTo>
                  <a:cubicBezTo>
                    <a:pt x="411" y="24"/>
                    <a:pt x="206" y="24"/>
                    <a:pt x="1" y="24"/>
                  </a:cubicBezTo>
                  <a:cubicBezTo>
                    <a:pt x="115" y="206"/>
                    <a:pt x="206" y="366"/>
                    <a:pt x="297" y="526"/>
                  </a:cubicBezTo>
                  <a:cubicBezTo>
                    <a:pt x="411" y="366"/>
                    <a:pt x="503" y="183"/>
                    <a:pt x="617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7777142" y="1994922"/>
              <a:ext cx="372894" cy="291527"/>
            </a:xfrm>
            <a:custGeom>
              <a:avLst/>
              <a:gdLst/>
              <a:ahLst/>
              <a:cxnLst/>
              <a:rect l="l" t="t" r="r" b="b"/>
              <a:pathLst>
                <a:path w="10866" h="8495" extrusionOk="0">
                  <a:moveTo>
                    <a:pt x="5735" y="0"/>
                  </a:moveTo>
                  <a:cubicBezTo>
                    <a:pt x="5479" y="0"/>
                    <a:pt x="5232" y="248"/>
                    <a:pt x="5410" y="507"/>
                  </a:cubicBezTo>
                  <a:cubicBezTo>
                    <a:pt x="7031" y="2653"/>
                    <a:pt x="8515" y="4889"/>
                    <a:pt x="9839" y="7218"/>
                  </a:cubicBezTo>
                  <a:cubicBezTo>
                    <a:pt x="10044" y="7218"/>
                    <a:pt x="10249" y="7218"/>
                    <a:pt x="10455" y="7195"/>
                  </a:cubicBezTo>
                  <a:lnTo>
                    <a:pt x="10455" y="7195"/>
                  </a:lnTo>
                  <a:cubicBezTo>
                    <a:pt x="10341" y="7377"/>
                    <a:pt x="10249" y="7560"/>
                    <a:pt x="10135" y="7720"/>
                  </a:cubicBezTo>
                  <a:cubicBezTo>
                    <a:pt x="10044" y="7560"/>
                    <a:pt x="9953" y="7400"/>
                    <a:pt x="9839" y="7218"/>
                  </a:cubicBezTo>
                  <a:cubicBezTo>
                    <a:pt x="7139" y="7316"/>
                    <a:pt x="4440" y="7806"/>
                    <a:pt x="1726" y="7806"/>
                  </a:cubicBezTo>
                  <a:cubicBezTo>
                    <a:pt x="1296" y="7806"/>
                    <a:pt x="865" y="7793"/>
                    <a:pt x="435" y="7765"/>
                  </a:cubicBezTo>
                  <a:cubicBezTo>
                    <a:pt x="427" y="7765"/>
                    <a:pt x="420" y="7765"/>
                    <a:pt x="414" y="7765"/>
                  </a:cubicBezTo>
                  <a:cubicBezTo>
                    <a:pt x="1" y="7765"/>
                    <a:pt x="8" y="8428"/>
                    <a:pt x="435" y="8450"/>
                  </a:cubicBezTo>
                  <a:cubicBezTo>
                    <a:pt x="886" y="8481"/>
                    <a:pt x="1337" y="8494"/>
                    <a:pt x="1787" y="8494"/>
                  </a:cubicBezTo>
                  <a:cubicBezTo>
                    <a:pt x="4681" y="8494"/>
                    <a:pt x="7551" y="7942"/>
                    <a:pt x="10455" y="7902"/>
                  </a:cubicBezTo>
                  <a:cubicBezTo>
                    <a:pt x="10706" y="7902"/>
                    <a:pt x="10866" y="7606"/>
                    <a:pt x="10752" y="7377"/>
                  </a:cubicBezTo>
                  <a:cubicBezTo>
                    <a:pt x="9336" y="4867"/>
                    <a:pt x="7739" y="2470"/>
                    <a:pt x="6027" y="142"/>
                  </a:cubicBezTo>
                  <a:cubicBezTo>
                    <a:pt x="5947" y="42"/>
                    <a:pt x="5840" y="0"/>
                    <a:pt x="5735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8345864" y="2356980"/>
              <a:ext cx="15683" cy="18051"/>
            </a:xfrm>
            <a:custGeom>
              <a:avLst/>
              <a:gdLst/>
              <a:ahLst/>
              <a:cxnLst/>
              <a:rect l="l" t="t" r="r" b="b"/>
              <a:pathLst>
                <a:path w="457" h="526" extrusionOk="0">
                  <a:moveTo>
                    <a:pt x="457" y="0"/>
                  </a:moveTo>
                  <a:cubicBezTo>
                    <a:pt x="297" y="46"/>
                    <a:pt x="160" y="91"/>
                    <a:pt x="0" y="114"/>
                  </a:cubicBezTo>
                  <a:cubicBezTo>
                    <a:pt x="91" y="251"/>
                    <a:pt x="160" y="388"/>
                    <a:pt x="251" y="525"/>
                  </a:cubicBezTo>
                  <a:cubicBezTo>
                    <a:pt x="320" y="342"/>
                    <a:pt x="388" y="183"/>
                    <a:pt x="457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7946537" y="2080546"/>
              <a:ext cx="432229" cy="365687"/>
            </a:xfrm>
            <a:custGeom>
              <a:avLst/>
              <a:gdLst/>
              <a:ahLst/>
              <a:cxnLst/>
              <a:rect l="l" t="t" r="r" b="b"/>
              <a:pathLst>
                <a:path w="12595" h="10656" extrusionOk="0">
                  <a:moveTo>
                    <a:pt x="9113" y="1"/>
                  </a:moveTo>
                  <a:cubicBezTo>
                    <a:pt x="8896" y="1"/>
                    <a:pt x="8687" y="171"/>
                    <a:pt x="8783" y="431"/>
                  </a:cubicBezTo>
                  <a:cubicBezTo>
                    <a:pt x="9787" y="3011"/>
                    <a:pt x="10244" y="5773"/>
                    <a:pt x="11636" y="8169"/>
                  </a:cubicBezTo>
                  <a:cubicBezTo>
                    <a:pt x="11796" y="8146"/>
                    <a:pt x="11933" y="8101"/>
                    <a:pt x="12093" y="8055"/>
                  </a:cubicBezTo>
                  <a:lnTo>
                    <a:pt x="12093" y="8055"/>
                  </a:lnTo>
                  <a:cubicBezTo>
                    <a:pt x="12024" y="8238"/>
                    <a:pt x="11956" y="8397"/>
                    <a:pt x="11887" y="8580"/>
                  </a:cubicBezTo>
                  <a:cubicBezTo>
                    <a:pt x="11796" y="8443"/>
                    <a:pt x="11727" y="8306"/>
                    <a:pt x="11636" y="8169"/>
                  </a:cubicBezTo>
                  <a:cubicBezTo>
                    <a:pt x="8846" y="8912"/>
                    <a:pt x="5826" y="9957"/>
                    <a:pt x="2873" y="9957"/>
                  </a:cubicBezTo>
                  <a:cubicBezTo>
                    <a:pt x="2105" y="9957"/>
                    <a:pt x="1342" y="9886"/>
                    <a:pt x="589" y="9721"/>
                  </a:cubicBezTo>
                  <a:cubicBezTo>
                    <a:pt x="561" y="9715"/>
                    <a:pt x="534" y="9713"/>
                    <a:pt x="508" y="9713"/>
                  </a:cubicBezTo>
                  <a:cubicBezTo>
                    <a:pt x="134" y="9713"/>
                    <a:pt x="0" y="10299"/>
                    <a:pt x="406" y="10406"/>
                  </a:cubicBezTo>
                  <a:cubicBezTo>
                    <a:pt x="1203" y="10581"/>
                    <a:pt x="2008" y="10656"/>
                    <a:pt x="2816" y="10656"/>
                  </a:cubicBezTo>
                  <a:cubicBezTo>
                    <a:pt x="6015" y="10656"/>
                    <a:pt x="9269" y="9487"/>
                    <a:pt x="12275" y="8740"/>
                  </a:cubicBezTo>
                  <a:cubicBezTo>
                    <a:pt x="12481" y="8671"/>
                    <a:pt x="12595" y="8397"/>
                    <a:pt x="12481" y="8215"/>
                  </a:cubicBezTo>
                  <a:cubicBezTo>
                    <a:pt x="10928" y="5773"/>
                    <a:pt x="10495" y="2919"/>
                    <a:pt x="9468" y="249"/>
                  </a:cubicBezTo>
                  <a:cubicBezTo>
                    <a:pt x="9404" y="76"/>
                    <a:pt x="9257" y="1"/>
                    <a:pt x="9113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8688154" y="2519099"/>
              <a:ext cx="19630" cy="18051"/>
            </a:xfrm>
            <a:custGeom>
              <a:avLst/>
              <a:gdLst/>
              <a:ahLst/>
              <a:cxnLst/>
              <a:rect l="l" t="t" r="r" b="b"/>
              <a:pathLst>
                <a:path w="572" h="526" extrusionOk="0">
                  <a:moveTo>
                    <a:pt x="571" y="1"/>
                  </a:moveTo>
                  <a:cubicBezTo>
                    <a:pt x="389" y="1"/>
                    <a:pt x="183" y="24"/>
                    <a:pt x="1" y="47"/>
                  </a:cubicBezTo>
                  <a:cubicBezTo>
                    <a:pt x="92" y="206"/>
                    <a:pt x="183" y="366"/>
                    <a:pt x="275" y="526"/>
                  </a:cubicBezTo>
                  <a:cubicBezTo>
                    <a:pt x="389" y="343"/>
                    <a:pt x="480" y="161"/>
                    <a:pt x="571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8251763" y="2165724"/>
              <a:ext cx="471660" cy="453060"/>
            </a:xfrm>
            <a:custGeom>
              <a:avLst/>
              <a:gdLst/>
              <a:ahLst/>
              <a:cxnLst/>
              <a:rect l="l" t="t" r="r" b="b"/>
              <a:pathLst>
                <a:path w="13744" h="13202" extrusionOk="0">
                  <a:moveTo>
                    <a:pt x="7486" y="1"/>
                  </a:moveTo>
                  <a:cubicBezTo>
                    <a:pt x="7259" y="1"/>
                    <a:pt x="7023" y="249"/>
                    <a:pt x="7147" y="529"/>
                  </a:cubicBezTo>
                  <a:cubicBezTo>
                    <a:pt x="8768" y="3930"/>
                    <a:pt x="10799" y="7102"/>
                    <a:pt x="12717" y="10344"/>
                  </a:cubicBezTo>
                  <a:cubicBezTo>
                    <a:pt x="12899" y="10321"/>
                    <a:pt x="13105" y="10298"/>
                    <a:pt x="13287" y="10298"/>
                  </a:cubicBezTo>
                  <a:cubicBezTo>
                    <a:pt x="13196" y="10458"/>
                    <a:pt x="13105" y="10640"/>
                    <a:pt x="12991" y="10823"/>
                  </a:cubicBezTo>
                  <a:cubicBezTo>
                    <a:pt x="12899" y="10663"/>
                    <a:pt x="12808" y="10503"/>
                    <a:pt x="12717" y="10344"/>
                  </a:cubicBezTo>
                  <a:cubicBezTo>
                    <a:pt x="8562" y="10732"/>
                    <a:pt x="4545" y="11941"/>
                    <a:pt x="414" y="12535"/>
                  </a:cubicBezTo>
                  <a:cubicBezTo>
                    <a:pt x="1" y="12578"/>
                    <a:pt x="147" y="13201"/>
                    <a:pt x="536" y="13201"/>
                  </a:cubicBezTo>
                  <a:cubicBezTo>
                    <a:pt x="556" y="13201"/>
                    <a:pt x="576" y="13200"/>
                    <a:pt x="596" y="13197"/>
                  </a:cubicBezTo>
                  <a:cubicBezTo>
                    <a:pt x="4865" y="12603"/>
                    <a:pt x="8996" y="11302"/>
                    <a:pt x="13287" y="10983"/>
                  </a:cubicBezTo>
                  <a:cubicBezTo>
                    <a:pt x="13561" y="10960"/>
                    <a:pt x="13744" y="10709"/>
                    <a:pt x="13584" y="10458"/>
                  </a:cubicBezTo>
                  <a:cubicBezTo>
                    <a:pt x="11598" y="7057"/>
                    <a:pt x="9430" y="3747"/>
                    <a:pt x="7764" y="186"/>
                  </a:cubicBezTo>
                  <a:cubicBezTo>
                    <a:pt x="7698" y="55"/>
                    <a:pt x="7593" y="1"/>
                    <a:pt x="7486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9000691" y="2633482"/>
              <a:ext cx="18840" cy="20385"/>
            </a:xfrm>
            <a:custGeom>
              <a:avLst/>
              <a:gdLst/>
              <a:ahLst/>
              <a:cxnLst/>
              <a:rect l="l" t="t" r="r" b="b"/>
              <a:pathLst>
                <a:path w="549" h="594" extrusionOk="0">
                  <a:moveTo>
                    <a:pt x="549" y="0"/>
                  </a:moveTo>
                  <a:lnTo>
                    <a:pt x="549" y="0"/>
                  </a:lnTo>
                  <a:cubicBezTo>
                    <a:pt x="366" y="69"/>
                    <a:pt x="184" y="114"/>
                    <a:pt x="1" y="183"/>
                  </a:cubicBezTo>
                  <a:cubicBezTo>
                    <a:pt x="138" y="320"/>
                    <a:pt x="252" y="457"/>
                    <a:pt x="389" y="594"/>
                  </a:cubicBezTo>
                  <a:cubicBezTo>
                    <a:pt x="457" y="388"/>
                    <a:pt x="503" y="206"/>
                    <a:pt x="549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8578507" y="2328873"/>
              <a:ext cx="459031" cy="452991"/>
            </a:xfrm>
            <a:custGeom>
              <a:avLst/>
              <a:gdLst/>
              <a:ahLst/>
              <a:cxnLst/>
              <a:rect l="l" t="t" r="r" b="b"/>
              <a:pathLst>
                <a:path w="13376" h="13200" extrusionOk="0">
                  <a:moveTo>
                    <a:pt x="7388" y="1"/>
                  </a:moveTo>
                  <a:cubicBezTo>
                    <a:pt x="7137" y="1"/>
                    <a:pt x="6901" y="245"/>
                    <a:pt x="7076" y="499"/>
                  </a:cubicBezTo>
                  <a:cubicBezTo>
                    <a:pt x="9153" y="3170"/>
                    <a:pt x="9975" y="6594"/>
                    <a:pt x="12303" y="9059"/>
                  </a:cubicBezTo>
                  <a:cubicBezTo>
                    <a:pt x="12486" y="8990"/>
                    <a:pt x="12668" y="8945"/>
                    <a:pt x="12851" y="8876"/>
                  </a:cubicBezTo>
                  <a:lnTo>
                    <a:pt x="12851" y="8876"/>
                  </a:lnTo>
                  <a:cubicBezTo>
                    <a:pt x="12805" y="9082"/>
                    <a:pt x="12759" y="9264"/>
                    <a:pt x="12691" y="9470"/>
                  </a:cubicBezTo>
                  <a:cubicBezTo>
                    <a:pt x="12554" y="9333"/>
                    <a:pt x="12440" y="9196"/>
                    <a:pt x="12303" y="9059"/>
                  </a:cubicBezTo>
                  <a:cubicBezTo>
                    <a:pt x="8546" y="10289"/>
                    <a:pt x="4936" y="12493"/>
                    <a:pt x="905" y="12493"/>
                  </a:cubicBezTo>
                  <a:cubicBezTo>
                    <a:pt x="749" y="12493"/>
                    <a:pt x="592" y="12490"/>
                    <a:pt x="434" y="12483"/>
                  </a:cubicBezTo>
                  <a:cubicBezTo>
                    <a:pt x="427" y="12482"/>
                    <a:pt x="420" y="12482"/>
                    <a:pt x="413" y="12482"/>
                  </a:cubicBezTo>
                  <a:cubicBezTo>
                    <a:pt x="0" y="12482"/>
                    <a:pt x="7" y="13168"/>
                    <a:pt x="434" y="13190"/>
                  </a:cubicBezTo>
                  <a:cubicBezTo>
                    <a:pt x="586" y="13197"/>
                    <a:pt x="738" y="13200"/>
                    <a:pt x="889" y="13200"/>
                  </a:cubicBezTo>
                  <a:cubicBezTo>
                    <a:pt x="5197" y="13200"/>
                    <a:pt x="8998" y="10752"/>
                    <a:pt x="13033" y="9561"/>
                  </a:cubicBezTo>
                  <a:cubicBezTo>
                    <a:pt x="13284" y="9493"/>
                    <a:pt x="13376" y="9150"/>
                    <a:pt x="13193" y="8968"/>
                  </a:cubicBezTo>
                  <a:cubicBezTo>
                    <a:pt x="10591" y="6525"/>
                    <a:pt x="9815" y="2919"/>
                    <a:pt x="7692" y="157"/>
                  </a:cubicBezTo>
                  <a:cubicBezTo>
                    <a:pt x="7609" y="47"/>
                    <a:pt x="7497" y="1"/>
                    <a:pt x="7388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7163016" y="3279832"/>
              <a:ext cx="271863" cy="306970"/>
            </a:xfrm>
            <a:custGeom>
              <a:avLst/>
              <a:gdLst/>
              <a:ahLst/>
              <a:cxnLst/>
              <a:rect l="l" t="t" r="r" b="b"/>
              <a:pathLst>
                <a:path w="7922" h="8945" extrusionOk="0">
                  <a:moveTo>
                    <a:pt x="4485" y="1"/>
                  </a:moveTo>
                  <a:cubicBezTo>
                    <a:pt x="4111" y="1"/>
                    <a:pt x="3697" y="127"/>
                    <a:pt x="3242" y="408"/>
                  </a:cubicBezTo>
                  <a:cubicBezTo>
                    <a:pt x="1" y="2439"/>
                    <a:pt x="5547" y="7644"/>
                    <a:pt x="7396" y="8945"/>
                  </a:cubicBezTo>
                  <a:lnTo>
                    <a:pt x="7579" y="8945"/>
                  </a:lnTo>
                  <a:cubicBezTo>
                    <a:pt x="7921" y="7131"/>
                    <a:pt x="7303" y="1"/>
                    <a:pt x="4485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7487324" y="3599301"/>
              <a:ext cx="3157" cy="6314"/>
            </a:xfrm>
            <a:custGeom>
              <a:avLst/>
              <a:gdLst/>
              <a:ahLst/>
              <a:cxnLst/>
              <a:rect l="l" t="t" r="r" b="b"/>
              <a:pathLst>
                <a:path w="92" h="184" extrusionOk="0">
                  <a:moveTo>
                    <a:pt x="92" y="1"/>
                  </a:moveTo>
                  <a:cubicBezTo>
                    <a:pt x="69" y="69"/>
                    <a:pt x="23" y="115"/>
                    <a:pt x="0" y="183"/>
                  </a:cubicBezTo>
                  <a:lnTo>
                    <a:pt x="92" y="9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7426615" y="3299977"/>
              <a:ext cx="200174" cy="299352"/>
            </a:xfrm>
            <a:custGeom>
              <a:avLst/>
              <a:gdLst/>
              <a:ahLst/>
              <a:cxnLst/>
              <a:rect l="l" t="t" r="r" b="b"/>
              <a:pathLst>
                <a:path w="5833" h="8723" extrusionOk="0">
                  <a:moveTo>
                    <a:pt x="3017" y="0"/>
                  </a:moveTo>
                  <a:cubicBezTo>
                    <a:pt x="0" y="0"/>
                    <a:pt x="2154" y="6785"/>
                    <a:pt x="1861" y="8723"/>
                  </a:cubicBezTo>
                  <a:cubicBezTo>
                    <a:pt x="2523" y="7582"/>
                    <a:pt x="3550" y="6532"/>
                    <a:pt x="4257" y="5299"/>
                  </a:cubicBezTo>
                  <a:cubicBezTo>
                    <a:pt x="4919" y="3998"/>
                    <a:pt x="5832" y="186"/>
                    <a:pt x="3139" y="4"/>
                  </a:cubicBezTo>
                  <a:cubicBezTo>
                    <a:pt x="3098" y="1"/>
                    <a:pt x="3057" y="0"/>
                    <a:pt x="3017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7139543" y="3732765"/>
              <a:ext cx="221691" cy="183050"/>
            </a:xfrm>
            <a:custGeom>
              <a:avLst/>
              <a:gdLst/>
              <a:ahLst/>
              <a:cxnLst/>
              <a:rect l="l" t="t" r="r" b="b"/>
              <a:pathLst>
                <a:path w="6460" h="5334" extrusionOk="0">
                  <a:moveTo>
                    <a:pt x="1499" y="1"/>
                  </a:moveTo>
                  <a:cubicBezTo>
                    <a:pt x="785" y="1"/>
                    <a:pt x="229" y="406"/>
                    <a:pt x="137" y="1521"/>
                  </a:cubicBezTo>
                  <a:cubicBezTo>
                    <a:pt x="0" y="3918"/>
                    <a:pt x="4702" y="4945"/>
                    <a:pt x="6460" y="5333"/>
                  </a:cubicBezTo>
                  <a:lnTo>
                    <a:pt x="6460" y="5242"/>
                  </a:lnTo>
                  <a:cubicBezTo>
                    <a:pt x="6300" y="4329"/>
                    <a:pt x="5684" y="2914"/>
                    <a:pt x="5044" y="2069"/>
                  </a:cubicBezTo>
                  <a:cubicBezTo>
                    <a:pt x="4464" y="1228"/>
                    <a:pt x="2743" y="1"/>
                    <a:pt x="1499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7496727" y="3904836"/>
              <a:ext cx="222480" cy="193482"/>
            </a:xfrm>
            <a:custGeom>
              <a:avLst/>
              <a:gdLst/>
              <a:ahLst/>
              <a:cxnLst/>
              <a:rect l="l" t="t" r="r" b="b"/>
              <a:pathLst>
                <a:path w="6483" h="5638" extrusionOk="0">
                  <a:moveTo>
                    <a:pt x="3902" y="1"/>
                  </a:moveTo>
                  <a:cubicBezTo>
                    <a:pt x="2291" y="1"/>
                    <a:pt x="483" y="4536"/>
                    <a:pt x="183" y="5455"/>
                  </a:cubicBezTo>
                  <a:lnTo>
                    <a:pt x="0" y="5637"/>
                  </a:lnTo>
                  <a:cubicBezTo>
                    <a:pt x="1667" y="5637"/>
                    <a:pt x="6483" y="3241"/>
                    <a:pt x="4908" y="730"/>
                  </a:cubicBezTo>
                  <a:cubicBezTo>
                    <a:pt x="4594" y="216"/>
                    <a:pt x="4252" y="1"/>
                    <a:pt x="3902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7303069" y="3371016"/>
              <a:ext cx="356284" cy="1085703"/>
            </a:xfrm>
            <a:custGeom>
              <a:avLst/>
              <a:gdLst/>
              <a:ahLst/>
              <a:cxnLst/>
              <a:rect l="l" t="t" r="r" b="b"/>
              <a:pathLst>
                <a:path w="10382" h="31637" extrusionOk="0">
                  <a:moveTo>
                    <a:pt x="487" y="0"/>
                  </a:moveTo>
                  <a:cubicBezTo>
                    <a:pt x="251" y="0"/>
                    <a:pt x="0" y="252"/>
                    <a:pt x="142" y="536"/>
                  </a:cubicBezTo>
                  <a:cubicBezTo>
                    <a:pt x="827" y="1860"/>
                    <a:pt x="1329" y="3320"/>
                    <a:pt x="1969" y="4690"/>
                  </a:cubicBezTo>
                  <a:cubicBezTo>
                    <a:pt x="2699" y="6196"/>
                    <a:pt x="3429" y="7703"/>
                    <a:pt x="4046" y="9255"/>
                  </a:cubicBezTo>
                  <a:cubicBezTo>
                    <a:pt x="5301" y="12542"/>
                    <a:pt x="5210" y="15806"/>
                    <a:pt x="3909" y="19070"/>
                  </a:cubicBezTo>
                  <a:cubicBezTo>
                    <a:pt x="2973" y="21466"/>
                    <a:pt x="2539" y="23749"/>
                    <a:pt x="3703" y="26146"/>
                  </a:cubicBezTo>
                  <a:cubicBezTo>
                    <a:pt x="4844" y="28474"/>
                    <a:pt x="7241" y="30962"/>
                    <a:pt x="9798" y="31624"/>
                  </a:cubicBezTo>
                  <a:cubicBezTo>
                    <a:pt x="9832" y="31633"/>
                    <a:pt x="9864" y="31637"/>
                    <a:pt x="9895" y="31637"/>
                  </a:cubicBezTo>
                  <a:cubicBezTo>
                    <a:pt x="10256" y="31637"/>
                    <a:pt x="10381" y="31067"/>
                    <a:pt x="10003" y="30962"/>
                  </a:cubicBezTo>
                  <a:cubicBezTo>
                    <a:pt x="7173" y="30208"/>
                    <a:pt x="4411" y="27013"/>
                    <a:pt x="3726" y="24228"/>
                  </a:cubicBezTo>
                  <a:cubicBezTo>
                    <a:pt x="3041" y="21329"/>
                    <a:pt x="5187" y="18385"/>
                    <a:pt x="5598" y="15577"/>
                  </a:cubicBezTo>
                  <a:cubicBezTo>
                    <a:pt x="5940" y="13067"/>
                    <a:pt x="5347" y="10624"/>
                    <a:pt x="4411" y="8319"/>
                  </a:cubicBezTo>
                  <a:cubicBezTo>
                    <a:pt x="3931" y="7109"/>
                    <a:pt x="3338" y="5922"/>
                    <a:pt x="2767" y="4736"/>
                  </a:cubicBezTo>
                  <a:cubicBezTo>
                    <a:pt x="2037" y="3252"/>
                    <a:pt x="1489" y="1654"/>
                    <a:pt x="759" y="170"/>
                  </a:cubicBezTo>
                  <a:cubicBezTo>
                    <a:pt x="695" y="51"/>
                    <a:pt x="593" y="0"/>
                    <a:pt x="487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7450157" y="3415767"/>
              <a:ext cx="84833" cy="284732"/>
            </a:xfrm>
            <a:custGeom>
              <a:avLst/>
              <a:gdLst/>
              <a:ahLst/>
              <a:cxnLst/>
              <a:rect l="l" t="t" r="r" b="b"/>
              <a:pathLst>
                <a:path w="2472" h="8297" extrusionOk="0">
                  <a:moveTo>
                    <a:pt x="2037" y="1"/>
                  </a:moveTo>
                  <a:cubicBezTo>
                    <a:pt x="1905" y="1"/>
                    <a:pt x="1786" y="78"/>
                    <a:pt x="1768" y="259"/>
                  </a:cubicBezTo>
                  <a:cubicBezTo>
                    <a:pt x="1403" y="2815"/>
                    <a:pt x="1243" y="5394"/>
                    <a:pt x="125" y="7768"/>
                  </a:cubicBezTo>
                  <a:cubicBezTo>
                    <a:pt x="0" y="8048"/>
                    <a:pt x="236" y="8296"/>
                    <a:pt x="457" y="8296"/>
                  </a:cubicBezTo>
                  <a:cubicBezTo>
                    <a:pt x="560" y="8296"/>
                    <a:pt x="660" y="8242"/>
                    <a:pt x="718" y="8111"/>
                  </a:cubicBezTo>
                  <a:cubicBezTo>
                    <a:pt x="1860" y="5668"/>
                    <a:pt x="2065" y="3066"/>
                    <a:pt x="2430" y="441"/>
                  </a:cubicBezTo>
                  <a:cubicBezTo>
                    <a:pt x="2472" y="180"/>
                    <a:pt x="2238" y="1"/>
                    <a:pt x="2037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7203169" y="3787605"/>
              <a:ext cx="282639" cy="173029"/>
            </a:xfrm>
            <a:custGeom>
              <a:avLst/>
              <a:gdLst/>
              <a:ahLst/>
              <a:cxnLst/>
              <a:rect l="l" t="t" r="r" b="b"/>
              <a:pathLst>
                <a:path w="8236" h="5042" extrusionOk="0">
                  <a:moveTo>
                    <a:pt x="498" y="1"/>
                  </a:moveTo>
                  <a:cubicBezTo>
                    <a:pt x="240" y="1"/>
                    <a:pt x="1" y="340"/>
                    <a:pt x="246" y="585"/>
                  </a:cubicBezTo>
                  <a:cubicBezTo>
                    <a:pt x="2277" y="2731"/>
                    <a:pt x="4651" y="4511"/>
                    <a:pt x="7619" y="5036"/>
                  </a:cubicBezTo>
                  <a:cubicBezTo>
                    <a:pt x="7640" y="5040"/>
                    <a:pt x="7661" y="5041"/>
                    <a:pt x="7681" y="5041"/>
                  </a:cubicBezTo>
                  <a:cubicBezTo>
                    <a:pt x="8071" y="5041"/>
                    <a:pt x="8235" y="4439"/>
                    <a:pt x="7801" y="4374"/>
                  </a:cubicBezTo>
                  <a:cubicBezTo>
                    <a:pt x="4925" y="3872"/>
                    <a:pt x="2711" y="2183"/>
                    <a:pt x="725" y="106"/>
                  </a:cubicBezTo>
                  <a:cubicBezTo>
                    <a:pt x="656" y="32"/>
                    <a:pt x="576" y="1"/>
                    <a:pt x="498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7405818" y="3946739"/>
              <a:ext cx="233942" cy="180167"/>
            </a:xfrm>
            <a:custGeom>
              <a:avLst/>
              <a:gdLst/>
              <a:ahLst/>
              <a:cxnLst/>
              <a:rect l="l" t="t" r="r" b="b"/>
              <a:pathLst>
                <a:path w="6817" h="5250" extrusionOk="0">
                  <a:moveTo>
                    <a:pt x="6338" y="0"/>
                  </a:moveTo>
                  <a:cubicBezTo>
                    <a:pt x="6230" y="0"/>
                    <a:pt x="6121" y="50"/>
                    <a:pt x="6050" y="171"/>
                  </a:cubicBezTo>
                  <a:cubicBezTo>
                    <a:pt x="5031" y="1797"/>
                    <a:pt x="3167" y="4577"/>
                    <a:pt x="948" y="4577"/>
                  </a:cubicBezTo>
                  <a:cubicBezTo>
                    <a:pt x="832" y="4577"/>
                    <a:pt x="714" y="4569"/>
                    <a:pt x="595" y="4553"/>
                  </a:cubicBezTo>
                  <a:cubicBezTo>
                    <a:pt x="574" y="4550"/>
                    <a:pt x="553" y="4548"/>
                    <a:pt x="533" y="4548"/>
                  </a:cubicBezTo>
                  <a:cubicBezTo>
                    <a:pt x="145" y="4548"/>
                    <a:pt x="0" y="5150"/>
                    <a:pt x="412" y="5215"/>
                  </a:cubicBezTo>
                  <a:cubicBezTo>
                    <a:pt x="578" y="5238"/>
                    <a:pt x="741" y="5249"/>
                    <a:pt x="901" y="5249"/>
                  </a:cubicBezTo>
                  <a:cubicBezTo>
                    <a:pt x="3451" y="5249"/>
                    <a:pt x="5441" y="2467"/>
                    <a:pt x="6644" y="513"/>
                  </a:cubicBezTo>
                  <a:cubicBezTo>
                    <a:pt x="6817" y="246"/>
                    <a:pt x="6578" y="0"/>
                    <a:pt x="633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8373560" y="2834004"/>
              <a:ext cx="783331" cy="2259876"/>
            </a:xfrm>
            <a:custGeom>
              <a:avLst/>
              <a:gdLst/>
              <a:ahLst/>
              <a:cxnLst/>
              <a:rect l="l" t="t" r="r" b="b"/>
              <a:pathLst>
                <a:path w="22826" h="65852" extrusionOk="0">
                  <a:moveTo>
                    <a:pt x="1119" y="1"/>
                  </a:moveTo>
                  <a:lnTo>
                    <a:pt x="1073" y="183"/>
                  </a:lnTo>
                  <a:cubicBezTo>
                    <a:pt x="1" y="959"/>
                    <a:pt x="160" y="28030"/>
                    <a:pt x="320" y="33713"/>
                  </a:cubicBezTo>
                  <a:cubicBezTo>
                    <a:pt x="822" y="44624"/>
                    <a:pt x="7807" y="61081"/>
                    <a:pt x="22826" y="65851"/>
                  </a:cubicBezTo>
                  <a:lnTo>
                    <a:pt x="22826" y="16480"/>
                  </a:lnTo>
                  <a:cubicBezTo>
                    <a:pt x="16686" y="9564"/>
                    <a:pt x="9176" y="3333"/>
                    <a:pt x="1119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8491922" y="2992657"/>
              <a:ext cx="666240" cy="1622634"/>
            </a:xfrm>
            <a:custGeom>
              <a:avLst/>
              <a:gdLst/>
              <a:ahLst/>
              <a:cxnLst/>
              <a:rect l="l" t="t" r="r" b="b"/>
              <a:pathLst>
                <a:path w="19414" h="47283" extrusionOk="0">
                  <a:moveTo>
                    <a:pt x="478" y="1"/>
                  </a:moveTo>
                  <a:cubicBezTo>
                    <a:pt x="256" y="1"/>
                    <a:pt x="0" y="252"/>
                    <a:pt x="126" y="536"/>
                  </a:cubicBezTo>
                  <a:cubicBezTo>
                    <a:pt x="2272" y="5444"/>
                    <a:pt x="5559" y="9735"/>
                    <a:pt x="8024" y="14505"/>
                  </a:cubicBezTo>
                  <a:cubicBezTo>
                    <a:pt x="10763" y="19755"/>
                    <a:pt x="12384" y="25644"/>
                    <a:pt x="14278" y="31259"/>
                  </a:cubicBezTo>
                  <a:cubicBezTo>
                    <a:pt x="16081" y="36577"/>
                    <a:pt x="17839" y="41873"/>
                    <a:pt x="19414" y="47282"/>
                  </a:cubicBezTo>
                  <a:lnTo>
                    <a:pt x="19414" y="44863"/>
                  </a:lnTo>
                  <a:cubicBezTo>
                    <a:pt x="17907" y="39887"/>
                    <a:pt x="16264" y="34979"/>
                    <a:pt x="14598" y="30049"/>
                  </a:cubicBezTo>
                  <a:cubicBezTo>
                    <a:pt x="12817" y="24685"/>
                    <a:pt x="11174" y="19207"/>
                    <a:pt x="8617" y="14140"/>
                  </a:cubicBezTo>
                  <a:cubicBezTo>
                    <a:pt x="6221" y="9369"/>
                    <a:pt x="2888" y="5101"/>
                    <a:pt x="720" y="171"/>
                  </a:cubicBezTo>
                  <a:cubicBezTo>
                    <a:pt x="671" y="51"/>
                    <a:pt x="578" y="1"/>
                    <a:pt x="478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8454481" y="3142456"/>
              <a:ext cx="297945" cy="245885"/>
            </a:xfrm>
            <a:custGeom>
              <a:avLst/>
              <a:gdLst/>
              <a:ahLst/>
              <a:cxnLst/>
              <a:rect l="l" t="t" r="r" b="b"/>
              <a:pathLst>
                <a:path w="8682" h="7165" extrusionOk="0">
                  <a:moveTo>
                    <a:pt x="8339" y="0"/>
                  </a:moveTo>
                  <a:cubicBezTo>
                    <a:pt x="8162" y="0"/>
                    <a:pt x="7974" y="108"/>
                    <a:pt x="7951" y="325"/>
                  </a:cubicBezTo>
                  <a:cubicBezTo>
                    <a:pt x="7791" y="2334"/>
                    <a:pt x="7494" y="4320"/>
                    <a:pt x="7449" y="6328"/>
                  </a:cubicBezTo>
                  <a:cubicBezTo>
                    <a:pt x="7586" y="6374"/>
                    <a:pt x="7723" y="6442"/>
                    <a:pt x="7882" y="6488"/>
                  </a:cubicBezTo>
                  <a:cubicBezTo>
                    <a:pt x="7723" y="6602"/>
                    <a:pt x="7586" y="6694"/>
                    <a:pt x="7426" y="6808"/>
                  </a:cubicBezTo>
                  <a:cubicBezTo>
                    <a:pt x="7426" y="6648"/>
                    <a:pt x="7449" y="6488"/>
                    <a:pt x="7449" y="6328"/>
                  </a:cubicBezTo>
                  <a:cubicBezTo>
                    <a:pt x="5052" y="5484"/>
                    <a:pt x="2747" y="4434"/>
                    <a:pt x="647" y="3041"/>
                  </a:cubicBezTo>
                  <a:cubicBezTo>
                    <a:pt x="585" y="2999"/>
                    <a:pt x="524" y="2981"/>
                    <a:pt x="467" y="2981"/>
                  </a:cubicBezTo>
                  <a:cubicBezTo>
                    <a:pt x="186" y="2981"/>
                    <a:pt x="1" y="3426"/>
                    <a:pt x="304" y="3635"/>
                  </a:cubicBezTo>
                  <a:cubicBezTo>
                    <a:pt x="2587" y="5141"/>
                    <a:pt x="5098" y="6283"/>
                    <a:pt x="7677" y="7150"/>
                  </a:cubicBezTo>
                  <a:cubicBezTo>
                    <a:pt x="7710" y="7160"/>
                    <a:pt x="7743" y="7165"/>
                    <a:pt x="7776" y="7165"/>
                  </a:cubicBezTo>
                  <a:cubicBezTo>
                    <a:pt x="7967" y="7165"/>
                    <a:pt x="8134" y="7003"/>
                    <a:pt x="8134" y="6808"/>
                  </a:cubicBezTo>
                  <a:cubicBezTo>
                    <a:pt x="8134" y="4639"/>
                    <a:pt x="8476" y="2494"/>
                    <a:pt x="8659" y="325"/>
                  </a:cubicBezTo>
                  <a:cubicBezTo>
                    <a:pt x="8681" y="108"/>
                    <a:pt x="8516" y="0"/>
                    <a:pt x="833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8709294" y="3359622"/>
              <a:ext cx="15717" cy="16472"/>
            </a:xfrm>
            <a:custGeom>
              <a:avLst/>
              <a:gdLst/>
              <a:ahLst/>
              <a:cxnLst/>
              <a:rect l="l" t="t" r="r" b="b"/>
              <a:pathLst>
                <a:path w="458" h="480" extrusionOk="0">
                  <a:moveTo>
                    <a:pt x="24" y="0"/>
                  </a:moveTo>
                  <a:cubicBezTo>
                    <a:pt x="24" y="160"/>
                    <a:pt x="1" y="320"/>
                    <a:pt x="1" y="480"/>
                  </a:cubicBezTo>
                  <a:cubicBezTo>
                    <a:pt x="161" y="366"/>
                    <a:pt x="298" y="274"/>
                    <a:pt x="457" y="160"/>
                  </a:cubicBezTo>
                  <a:cubicBezTo>
                    <a:pt x="298" y="114"/>
                    <a:pt x="161" y="46"/>
                    <a:pt x="2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8841694" y="3614195"/>
              <a:ext cx="17262" cy="13350"/>
            </a:xfrm>
            <a:custGeom>
              <a:avLst/>
              <a:gdLst/>
              <a:ahLst/>
              <a:cxnLst/>
              <a:rect l="l" t="t" r="r" b="b"/>
              <a:pathLst>
                <a:path w="503" h="389" extrusionOk="0">
                  <a:moveTo>
                    <a:pt x="69" y="1"/>
                  </a:moveTo>
                  <a:cubicBezTo>
                    <a:pt x="46" y="137"/>
                    <a:pt x="23" y="252"/>
                    <a:pt x="0" y="389"/>
                  </a:cubicBezTo>
                  <a:cubicBezTo>
                    <a:pt x="160" y="320"/>
                    <a:pt x="320" y="252"/>
                    <a:pt x="503" y="183"/>
                  </a:cubicBezTo>
                  <a:cubicBezTo>
                    <a:pt x="366" y="115"/>
                    <a:pt x="229" y="69"/>
                    <a:pt x="69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8457604" y="3369128"/>
              <a:ext cx="456800" cy="273064"/>
            </a:xfrm>
            <a:custGeom>
              <a:avLst/>
              <a:gdLst/>
              <a:ahLst/>
              <a:cxnLst/>
              <a:rect l="l" t="t" r="r" b="b"/>
              <a:pathLst>
                <a:path w="13311" h="7957" extrusionOk="0">
                  <a:moveTo>
                    <a:pt x="12884" y="0"/>
                  </a:moveTo>
                  <a:cubicBezTo>
                    <a:pt x="12749" y="0"/>
                    <a:pt x="12621" y="75"/>
                    <a:pt x="12585" y="248"/>
                  </a:cubicBezTo>
                  <a:cubicBezTo>
                    <a:pt x="12197" y="2554"/>
                    <a:pt x="11809" y="4859"/>
                    <a:pt x="11261" y="7142"/>
                  </a:cubicBezTo>
                  <a:cubicBezTo>
                    <a:pt x="11421" y="7210"/>
                    <a:pt x="11558" y="7256"/>
                    <a:pt x="11695" y="7324"/>
                  </a:cubicBezTo>
                  <a:cubicBezTo>
                    <a:pt x="11512" y="7393"/>
                    <a:pt x="11352" y="7461"/>
                    <a:pt x="11192" y="7530"/>
                  </a:cubicBezTo>
                  <a:cubicBezTo>
                    <a:pt x="11215" y="7393"/>
                    <a:pt x="11238" y="7278"/>
                    <a:pt x="11261" y="7142"/>
                  </a:cubicBezTo>
                  <a:cubicBezTo>
                    <a:pt x="7700" y="5635"/>
                    <a:pt x="3980" y="4494"/>
                    <a:pt x="670" y="2462"/>
                  </a:cubicBezTo>
                  <a:cubicBezTo>
                    <a:pt x="609" y="2427"/>
                    <a:pt x="550" y="2411"/>
                    <a:pt x="494" y="2411"/>
                  </a:cubicBezTo>
                  <a:cubicBezTo>
                    <a:pt x="193" y="2411"/>
                    <a:pt x="0" y="2863"/>
                    <a:pt x="328" y="3056"/>
                  </a:cubicBezTo>
                  <a:cubicBezTo>
                    <a:pt x="3751" y="5179"/>
                    <a:pt x="7655" y="6343"/>
                    <a:pt x="11352" y="7918"/>
                  </a:cubicBezTo>
                  <a:cubicBezTo>
                    <a:pt x="11404" y="7944"/>
                    <a:pt x="11462" y="7957"/>
                    <a:pt x="11520" y="7957"/>
                  </a:cubicBezTo>
                  <a:cubicBezTo>
                    <a:pt x="11663" y="7957"/>
                    <a:pt x="11805" y="7875"/>
                    <a:pt x="11854" y="7712"/>
                  </a:cubicBezTo>
                  <a:cubicBezTo>
                    <a:pt x="12425" y="5315"/>
                    <a:pt x="12859" y="2873"/>
                    <a:pt x="13270" y="431"/>
                  </a:cubicBezTo>
                  <a:cubicBezTo>
                    <a:pt x="13311" y="170"/>
                    <a:pt x="13088" y="0"/>
                    <a:pt x="1288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8947429" y="3904802"/>
              <a:ext cx="14928" cy="11016"/>
            </a:xfrm>
            <a:custGeom>
              <a:avLst/>
              <a:gdLst/>
              <a:ahLst/>
              <a:cxnLst/>
              <a:rect l="l" t="t" r="r" b="b"/>
              <a:pathLst>
                <a:path w="435" h="321" extrusionOk="0">
                  <a:moveTo>
                    <a:pt x="115" y="1"/>
                  </a:moveTo>
                  <a:cubicBezTo>
                    <a:pt x="92" y="115"/>
                    <a:pt x="47" y="206"/>
                    <a:pt x="1" y="320"/>
                  </a:cubicBezTo>
                  <a:cubicBezTo>
                    <a:pt x="138" y="252"/>
                    <a:pt x="298" y="160"/>
                    <a:pt x="435" y="92"/>
                  </a:cubicBezTo>
                  <a:cubicBezTo>
                    <a:pt x="320" y="69"/>
                    <a:pt x="229" y="23"/>
                    <a:pt x="11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8441989" y="3546142"/>
              <a:ext cx="642389" cy="385145"/>
            </a:xfrm>
            <a:custGeom>
              <a:avLst/>
              <a:gdLst/>
              <a:ahLst/>
              <a:cxnLst/>
              <a:rect l="l" t="t" r="r" b="b"/>
              <a:pathLst>
                <a:path w="18719" h="11223" extrusionOk="0">
                  <a:moveTo>
                    <a:pt x="18297" y="1"/>
                  </a:moveTo>
                  <a:cubicBezTo>
                    <a:pt x="18165" y="1"/>
                    <a:pt x="18043" y="76"/>
                    <a:pt x="18016" y="249"/>
                  </a:cubicBezTo>
                  <a:cubicBezTo>
                    <a:pt x="17377" y="3764"/>
                    <a:pt x="16007" y="7074"/>
                    <a:pt x="14843" y="10452"/>
                  </a:cubicBezTo>
                  <a:cubicBezTo>
                    <a:pt x="14957" y="10474"/>
                    <a:pt x="15048" y="10520"/>
                    <a:pt x="15163" y="10543"/>
                  </a:cubicBezTo>
                  <a:cubicBezTo>
                    <a:pt x="15026" y="10611"/>
                    <a:pt x="14866" y="10703"/>
                    <a:pt x="14729" y="10771"/>
                  </a:cubicBezTo>
                  <a:cubicBezTo>
                    <a:pt x="14775" y="10657"/>
                    <a:pt x="14820" y="10566"/>
                    <a:pt x="14843" y="10452"/>
                  </a:cubicBezTo>
                  <a:cubicBezTo>
                    <a:pt x="9913" y="8922"/>
                    <a:pt x="5553" y="5978"/>
                    <a:pt x="577" y="4517"/>
                  </a:cubicBezTo>
                  <a:cubicBezTo>
                    <a:pt x="538" y="4505"/>
                    <a:pt x="501" y="4499"/>
                    <a:pt x="466" y="4499"/>
                  </a:cubicBezTo>
                  <a:cubicBezTo>
                    <a:pt x="116" y="4499"/>
                    <a:pt x="0" y="5075"/>
                    <a:pt x="395" y="5179"/>
                  </a:cubicBezTo>
                  <a:cubicBezTo>
                    <a:pt x="5462" y="6663"/>
                    <a:pt x="9890" y="9721"/>
                    <a:pt x="14980" y="11205"/>
                  </a:cubicBezTo>
                  <a:cubicBezTo>
                    <a:pt x="15013" y="11217"/>
                    <a:pt x="15046" y="11223"/>
                    <a:pt x="15078" y="11223"/>
                  </a:cubicBezTo>
                  <a:cubicBezTo>
                    <a:pt x="15224" y="11223"/>
                    <a:pt x="15353" y="11107"/>
                    <a:pt x="15391" y="10977"/>
                  </a:cubicBezTo>
                  <a:cubicBezTo>
                    <a:pt x="16578" y="7484"/>
                    <a:pt x="18016" y="4083"/>
                    <a:pt x="18678" y="431"/>
                  </a:cubicBezTo>
                  <a:cubicBezTo>
                    <a:pt x="18719" y="171"/>
                    <a:pt x="18496" y="1"/>
                    <a:pt x="1829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8502904" y="3933801"/>
              <a:ext cx="655258" cy="249660"/>
            </a:xfrm>
            <a:custGeom>
              <a:avLst/>
              <a:gdLst/>
              <a:ahLst/>
              <a:cxnLst/>
              <a:rect l="l" t="t" r="r" b="b"/>
              <a:pathLst>
                <a:path w="19094" h="7275" extrusionOk="0">
                  <a:moveTo>
                    <a:pt x="19094" y="0"/>
                  </a:moveTo>
                  <a:cubicBezTo>
                    <a:pt x="18660" y="845"/>
                    <a:pt x="18226" y="1712"/>
                    <a:pt x="17861" y="2579"/>
                  </a:cubicBezTo>
                  <a:cubicBezTo>
                    <a:pt x="17099" y="4405"/>
                    <a:pt x="16478" y="6494"/>
                    <a:pt x="14480" y="6494"/>
                  </a:cubicBezTo>
                  <a:cubicBezTo>
                    <a:pt x="14204" y="6494"/>
                    <a:pt x="13902" y="6454"/>
                    <a:pt x="13570" y="6368"/>
                  </a:cubicBezTo>
                  <a:cubicBezTo>
                    <a:pt x="11539" y="5843"/>
                    <a:pt x="9781" y="4588"/>
                    <a:pt x="7841" y="3835"/>
                  </a:cubicBezTo>
                  <a:cubicBezTo>
                    <a:pt x="5399" y="2853"/>
                    <a:pt x="2934" y="1872"/>
                    <a:pt x="674" y="502"/>
                  </a:cubicBezTo>
                  <a:cubicBezTo>
                    <a:pt x="613" y="467"/>
                    <a:pt x="554" y="451"/>
                    <a:pt x="498" y="451"/>
                  </a:cubicBezTo>
                  <a:cubicBezTo>
                    <a:pt x="196" y="451"/>
                    <a:pt x="0" y="907"/>
                    <a:pt x="309" y="1119"/>
                  </a:cubicBezTo>
                  <a:cubicBezTo>
                    <a:pt x="2819" y="2625"/>
                    <a:pt x="5558" y="3538"/>
                    <a:pt x="8206" y="4748"/>
                  </a:cubicBezTo>
                  <a:cubicBezTo>
                    <a:pt x="10238" y="5661"/>
                    <a:pt x="12223" y="6985"/>
                    <a:pt x="14483" y="7259"/>
                  </a:cubicBezTo>
                  <a:cubicBezTo>
                    <a:pt x="14582" y="7269"/>
                    <a:pt x="14678" y="7275"/>
                    <a:pt x="14772" y="7275"/>
                  </a:cubicBezTo>
                  <a:cubicBezTo>
                    <a:pt x="16455" y="7275"/>
                    <a:pt x="17346" y="5585"/>
                    <a:pt x="17930" y="4223"/>
                  </a:cubicBezTo>
                  <a:cubicBezTo>
                    <a:pt x="18295" y="3378"/>
                    <a:pt x="18683" y="2557"/>
                    <a:pt x="19094" y="1735"/>
                  </a:cubicBezTo>
                  <a:lnTo>
                    <a:pt x="19094" y="0"/>
                  </a:ln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8525094" y="4259653"/>
              <a:ext cx="617852" cy="242556"/>
            </a:xfrm>
            <a:custGeom>
              <a:avLst/>
              <a:gdLst/>
              <a:ahLst/>
              <a:cxnLst/>
              <a:rect l="l" t="t" r="r" b="b"/>
              <a:pathLst>
                <a:path w="18004" h="7068" extrusionOk="0">
                  <a:moveTo>
                    <a:pt x="537" y="1"/>
                  </a:moveTo>
                  <a:cubicBezTo>
                    <a:pt x="251" y="1"/>
                    <a:pt x="0" y="356"/>
                    <a:pt x="269" y="571"/>
                  </a:cubicBezTo>
                  <a:cubicBezTo>
                    <a:pt x="2277" y="2237"/>
                    <a:pt x="4879" y="2740"/>
                    <a:pt x="7322" y="3470"/>
                  </a:cubicBezTo>
                  <a:cubicBezTo>
                    <a:pt x="10700" y="4474"/>
                    <a:pt x="13850" y="6026"/>
                    <a:pt x="17205" y="7053"/>
                  </a:cubicBezTo>
                  <a:cubicBezTo>
                    <a:pt x="17238" y="7063"/>
                    <a:pt x="17271" y="7068"/>
                    <a:pt x="17302" y="7068"/>
                  </a:cubicBezTo>
                  <a:cubicBezTo>
                    <a:pt x="17420" y="7068"/>
                    <a:pt x="17521" y="7002"/>
                    <a:pt x="17593" y="6894"/>
                  </a:cubicBezTo>
                  <a:cubicBezTo>
                    <a:pt x="17730" y="6711"/>
                    <a:pt x="17867" y="6506"/>
                    <a:pt x="18004" y="6323"/>
                  </a:cubicBezTo>
                  <a:lnTo>
                    <a:pt x="18004" y="5068"/>
                  </a:lnTo>
                  <a:cubicBezTo>
                    <a:pt x="17798" y="5364"/>
                    <a:pt x="17616" y="5661"/>
                    <a:pt x="17410" y="5958"/>
                  </a:cubicBezTo>
                  <a:cubicBezTo>
                    <a:pt x="17273" y="6153"/>
                    <a:pt x="17090" y="6225"/>
                    <a:pt x="16884" y="6225"/>
                  </a:cubicBezTo>
                  <a:cubicBezTo>
                    <a:pt x="16442" y="6225"/>
                    <a:pt x="15898" y="5893"/>
                    <a:pt x="15493" y="5752"/>
                  </a:cubicBezTo>
                  <a:cubicBezTo>
                    <a:pt x="12937" y="4817"/>
                    <a:pt x="10449" y="3767"/>
                    <a:pt x="7869" y="2899"/>
                  </a:cubicBezTo>
                  <a:cubicBezTo>
                    <a:pt x="5450" y="2123"/>
                    <a:pt x="2779" y="1735"/>
                    <a:pt x="771" y="92"/>
                  </a:cubicBezTo>
                  <a:cubicBezTo>
                    <a:pt x="697" y="28"/>
                    <a:pt x="616" y="1"/>
                    <a:pt x="53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8631152" y="4603247"/>
              <a:ext cx="527014" cy="206317"/>
            </a:xfrm>
            <a:custGeom>
              <a:avLst/>
              <a:gdLst/>
              <a:ahLst/>
              <a:cxnLst/>
              <a:rect l="l" t="t" r="r" b="b"/>
              <a:pathLst>
                <a:path w="15357" h="6012" extrusionOk="0">
                  <a:moveTo>
                    <a:pt x="509" y="0"/>
                  </a:moveTo>
                  <a:cubicBezTo>
                    <a:pt x="134" y="0"/>
                    <a:pt x="0" y="585"/>
                    <a:pt x="406" y="671"/>
                  </a:cubicBezTo>
                  <a:cubicBezTo>
                    <a:pt x="5588" y="1926"/>
                    <a:pt x="10358" y="4254"/>
                    <a:pt x="15357" y="6012"/>
                  </a:cubicBezTo>
                  <a:lnTo>
                    <a:pt x="15357" y="5304"/>
                  </a:lnTo>
                  <a:cubicBezTo>
                    <a:pt x="15220" y="5236"/>
                    <a:pt x="15083" y="5190"/>
                    <a:pt x="14946" y="5144"/>
                  </a:cubicBezTo>
                  <a:cubicBezTo>
                    <a:pt x="10153" y="3433"/>
                    <a:pt x="5565" y="1218"/>
                    <a:pt x="589" y="9"/>
                  </a:cubicBezTo>
                  <a:cubicBezTo>
                    <a:pt x="561" y="3"/>
                    <a:pt x="534" y="0"/>
                    <a:pt x="50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8573497" y="2693402"/>
              <a:ext cx="584667" cy="789200"/>
            </a:xfrm>
            <a:custGeom>
              <a:avLst/>
              <a:gdLst/>
              <a:ahLst/>
              <a:cxnLst/>
              <a:rect l="l" t="t" r="r" b="b"/>
              <a:pathLst>
                <a:path w="17037" h="22997" extrusionOk="0">
                  <a:moveTo>
                    <a:pt x="14644" y="0"/>
                  </a:moveTo>
                  <a:cubicBezTo>
                    <a:pt x="13751" y="0"/>
                    <a:pt x="13058" y="1050"/>
                    <a:pt x="13179" y="3116"/>
                  </a:cubicBezTo>
                  <a:cubicBezTo>
                    <a:pt x="13385" y="5604"/>
                    <a:pt x="15371" y="9507"/>
                    <a:pt x="15097" y="11927"/>
                  </a:cubicBezTo>
                  <a:cubicBezTo>
                    <a:pt x="13887" y="9393"/>
                    <a:pt x="11924" y="6677"/>
                    <a:pt x="10760" y="4874"/>
                  </a:cubicBezTo>
                  <a:cubicBezTo>
                    <a:pt x="10164" y="4056"/>
                    <a:pt x="8476" y="1436"/>
                    <a:pt x="7363" y="1436"/>
                  </a:cubicBezTo>
                  <a:cubicBezTo>
                    <a:pt x="6984" y="1436"/>
                    <a:pt x="6671" y="1740"/>
                    <a:pt x="6492" y="2523"/>
                  </a:cubicBezTo>
                  <a:cubicBezTo>
                    <a:pt x="5989" y="4303"/>
                    <a:pt x="7542" y="6106"/>
                    <a:pt x="8455" y="7658"/>
                  </a:cubicBezTo>
                  <a:cubicBezTo>
                    <a:pt x="9550" y="9644"/>
                    <a:pt x="11787" y="12338"/>
                    <a:pt x="12609" y="14346"/>
                  </a:cubicBezTo>
                  <a:cubicBezTo>
                    <a:pt x="10783" y="12840"/>
                    <a:pt x="8706" y="11630"/>
                    <a:pt x="6788" y="10215"/>
                  </a:cubicBezTo>
                  <a:cubicBezTo>
                    <a:pt x="5989" y="9607"/>
                    <a:pt x="4186" y="7704"/>
                    <a:pt x="2856" y="7704"/>
                  </a:cubicBezTo>
                  <a:cubicBezTo>
                    <a:pt x="2439" y="7704"/>
                    <a:pt x="2068" y="7891"/>
                    <a:pt x="1790" y="8366"/>
                  </a:cubicBezTo>
                  <a:cubicBezTo>
                    <a:pt x="329" y="10922"/>
                    <a:pt x="9002" y="15054"/>
                    <a:pt x="10783" y="17473"/>
                  </a:cubicBezTo>
                  <a:cubicBezTo>
                    <a:pt x="8044" y="16195"/>
                    <a:pt x="5510" y="15556"/>
                    <a:pt x="3068" y="14711"/>
                  </a:cubicBezTo>
                  <a:cubicBezTo>
                    <a:pt x="2567" y="14589"/>
                    <a:pt x="1715" y="14317"/>
                    <a:pt x="1040" y="14317"/>
                  </a:cubicBezTo>
                  <a:cubicBezTo>
                    <a:pt x="453" y="14317"/>
                    <a:pt x="0" y="14523"/>
                    <a:pt x="32" y="15213"/>
                  </a:cubicBezTo>
                  <a:cubicBezTo>
                    <a:pt x="78" y="16606"/>
                    <a:pt x="2794" y="17519"/>
                    <a:pt x="3753" y="17930"/>
                  </a:cubicBezTo>
                  <a:cubicBezTo>
                    <a:pt x="8112" y="19756"/>
                    <a:pt x="12632" y="21194"/>
                    <a:pt x="17037" y="22997"/>
                  </a:cubicBezTo>
                  <a:lnTo>
                    <a:pt x="17037" y="2454"/>
                  </a:lnTo>
                  <a:cubicBezTo>
                    <a:pt x="16364" y="810"/>
                    <a:pt x="15427" y="0"/>
                    <a:pt x="14644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8839429" y="2820311"/>
              <a:ext cx="318741" cy="533843"/>
            </a:xfrm>
            <a:custGeom>
              <a:avLst/>
              <a:gdLst/>
              <a:ahLst/>
              <a:cxnLst/>
              <a:rect l="l" t="t" r="r" b="b"/>
              <a:pathLst>
                <a:path w="9288" h="15556" extrusionOk="0">
                  <a:moveTo>
                    <a:pt x="475" y="1"/>
                  </a:moveTo>
                  <a:cubicBezTo>
                    <a:pt x="233" y="1"/>
                    <a:pt x="0" y="246"/>
                    <a:pt x="158" y="514"/>
                  </a:cubicBezTo>
                  <a:cubicBezTo>
                    <a:pt x="2417" y="4166"/>
                    <a:pt x="4540" y="7863"/>
                    <a:pt x="6891" y="11447"/>
                  </a:cubicBezTo>
                  <a:cubicBezTo>
                    <a:pt x="7736" y="12748"/>
                    <a:pt x="8557" y="14140"/>
                    <a:pt x="9288" y="15556"/>
                  </a:cubicBezTo>
                  <a:lnTo>
                    <a:pt x="9288" y="14049"/>
                  </a:lnTo>
                  <a:cubicBezTo>
                    <a:pt x="8626" y="12885"/>
                    <a:pt x="7918" y="11744"/>
                    <a:pt x="7188" y="10648"/>
                  </a:cubicBezTo>
                  <a:cubicBezTo>
                    <a:pt x="4951" y="7224"/>
                    <a:pt x="2920" y="3664"/>
                    <a:pt x="774" y="171"/>
                  </a:cubicBezTo>
                  <a:cubicBezTo>
                    <a:pt x="696" y="51"/>
                    <a:pt x="585" y="1"/>
                    <a:pt x="475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8686781" y="3023612"/>
              <a:ext cx="471385" cy="401034"/>
            </a:xfrm>
            <a:custGeom>
              <a:avLst/>
              <a:gdLst/>
              <a:ahLst/>
              <a:cxnLst/>
              <a:rect l="l" t="t" r="r" b="b"/>
              <a:pathLst>
                <a:path w="13736" h="11686" extrusionOk="0">
                  <a:moveTo>
                    <a:pt x="518" y="0"/>
                  </a:moveTo>
                  <a:cubicBezTo>
                    <a:pt x="238" y="0"/>
                    <a:pt x="0" y="360"/>
                    <a:pt x="269" y="593"/>
                  </a:cubicBezTo>
                  <a:cubicBezTo>
                    <a:pt x="2894" y="2852"/>
                    <a:pt x="5633" y="4998"/>
                    <a:pt x="8463" y="7007"/>
                  </a:cubicBezTo>
                  <a:cubicBezTo>
                    <a:pt x="10449" y="8422"/>
                    <a:pt x="12115" y="9997"/>
                    <a:pt x="13736" y="11686"/>
                  </a:cubicBezTo>
                  <a:lnTo>
                    <a:pt x="13736" y="10613"/>
                  </a:lnTo>
                  <a:cubicBezTo>
                    <a:pt x="12595" y="9403"/>
                    <a:pt x="11431" y="8285"/>
                    <a:pt x="10061" y="7303"/>
                  </a:cubicBezTo>
                  <a:cubicBezTo>
                    <a:pt x="6888" y="4975"/>
                    <a:pt x="3738" y="2670"/>
                    <a:pt x="748" y="91"/>
                  </a:cubicBezTo>
                  <a:cubicBezTo>
                    <a:pt x="675" y="27"/>
                    <a:pt x="595" y="0"/>
                    <a:pt x="518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8618831" y="3223653"/>
              <a:ext cx="539334" cy="240943"/>
            </a:xfrm>
            <a:custGeom>
              <a:avLst/>
              <a:gdLst/>
              <a:ahLst/>
              <a:cxnLst/>
              <a:rect l="l" t="t" r="r" b="b"/>
              <a:pathLst>
                <a:path w="15716" h="7021" extrusionOk="0">
                  <a:moveTo>
                    <a:pt x="485" y="0"/>
                  </a:moveTo>
                  <a:cubicBezTo>
                    <a:pt x="124" y="0"/>
                    <a:pt x="1" y="570"/>
                    <a:pt x="400" y="675"/>
                  </a:cubicBezTo>
                  <a:cubicBezTo>
                    <a:pt x="3436" y="1429"/>
                    <a:pt x="6175" y="2912"/>
                    <a:pt x="9074" y="4054"/>
                  </a:cubicBezTo>
                  <a:cubicBezTo>
                    <a:pt x="11379" y="4944"/>
                    <a:pt x="13616" y="5811"/>
                    <a:pt x="15716" y="7021"/>
                  </a:cubicBezTo>
                  <a:lnTo>
                    <a:pt x="15716" y="6222"/>
                  </a:lnTo>
                  <a:cubicBezTo>
                    <a:pt x="13958" y="5218"/>
                    <a:pt x="12087" y="4419"/>
                    <a:pt x="10169" y="3711"/>
                  </a:cubicBezTo>
                  <a:cubicBezTo>
                    <a:pt x="6951" y="2524"/>
                    <a:pt x="3915" y="835"/>
                    <a:pt x="583" y="14"/>
                  </a:cubicBezTo>
                  <a:cubicBezTo>
                    <a:pt x="548" y="5"/>
                    <a:pt x="516" y="0"/>
                    <a:pt x="485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9061606" y="2774358"/>
              <a:ext cx="96569" cy="412153"/>
            </a:xfrm>
            <a:custGeom>
              <a:avLst/>
              <a:gdLst/>
              <a:ahLst/>
              <a:cxnLst/>
              <a:rect l="l" t="t" r="r" b="b"/>
              <a:pathLst>
                <a:path w="2814" h="12010" extrusionOk="0">
                  <a:moveTo>
                    <a:pt x="418" y="1"/>
                  </a:moveTo>
                  <a:cubicBezTo>
                    <a:pt x="206" y="1"/>
                    <a:pt x="1" y="166"/>
                    <a:pt x="98" y="415"/>
                  </a:cubicBezTo>
                  <a:cubicBezTo>
                    <a:pt x="1262" y="3473"/>
                    <a:pt x="1741" y="6897"/>
                    <a:pt x="2426" y="10093"/>
                  </a:cubicBezTo>
                  <a:cubicBezTo>
                    <a:pt x="2563" y="10732"/>
                    <a:pt x="2677" y="11371"/>
                    <a:pt x="2814" y="12010"/>
                  </a:cubicBezTo>
                  <a:lnTo>
                    <a:pt x="2814" y="8677"/>
                  </a:lnTo>
                  <a:cubicBezTo>
                    <a:pt x="2586" y="7650"/>
                    <a:pt x="2335" y="6623"/>
                    <a:pt x="2129" y="5596"/>
                  </a:cubicBezTo>
                  <a:cubicBezTo>
                    <a:pt x="1764" y="3770"/>
                    <a:pt x="1422" y="1967"/>
                    <a:pt x="760" y="232"/>
                  </a:cubicBezTo>
                  <a:cubicBezTo>
                    <a:pt x="697" y="70"/>
                    <a:pt x="556" y="1"/>
                    <a:pt x="418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6693851" y="4312469"/>
              <a:ext cx="891397" cy="675677"/>
            </a:xfrm>
            <a:custGeom>
              <a:avLst/>
              <a:gdLst/>
              <a:ahLst/>
              <a:cxnLst/>
              <a:rect l="l" t="t" r="r" b="b"/>
              <a:pathLst>
                <a:path w="25975" h="19689" extrusionOk="0">
                  <a:moveTo>
                    <a:pt x="7300" y="1"/>
                  </a:moveTo>
                  <a:cubicBezTo>
                    <a:pt x="5044" y="1"/>
                    <a:pt x="8279" y="4954"/>
                    <a:pt x="8559" y="6222"/>
                  </a:cubicBezTo>
                  <a:cubicBezTo>
                    <a:pt x="6796" y="4606"/>
                    <a:pt x="2825" y="2102"/>
                    <a:pt x="1058" y="2102"/>
                  </a:cubicBezTo>
                  <a:cubicBezTo>
                    <a:pt x="355" y="2102"/>
                    <a:pt x="0" y="2499"/>
                    <a:pt x="273" y="3506"/>
                  </a:cubicBezTo>
                  <a:cubicBezTo>
                    <a:pt x="1072" y="6291"/>
                    <a:pt x="5363" y="8664"/>
                    <a:pt x="7783" y="10696"/>
                  </a:cubicBezTo>
                  <a:cubicBezTo>
                    <a:pt x="6094" y="11221"/>
                    <a:pt x="319" y="10878"/>
                    <a:pt x="3378" y="13412"/>
                  </a:cubicBezTo>
                  <a:cubicBezTo>
                    <a:pt x="5295" y="15033"/>
                    <a:pt x="9837" y="14485"/>
                    <a:pt x="11640" y="16014"/>
                  </a:cubicBezTo>
                  <a:cubicBezTo>
                    <a:pt x="10887" y="16197"/>
                    <a:pt x="7600" y="16562"/>
                    <a:pt x="7440" y="17521"/>
                  </a:cubicBezTo>
                  <a:cubicBezTo>
                    <a:pt x="7052" y="19164"/>
                    <a:pt x="11549" y="19552"/>
                    <a:pt x="12576" y="19552"/>
                  </a:cubicBezTo>
                  <a:cubicBezTo>
                    <a:pt x="13609" y="19627"/>
                    <a:pt x="14860" y="19649"/>
                    <a:pt x="16216" y="19649"/>
                  </a:cubicBezTo>
                  <a:cubicBezTo>
                    <a:pt x="18120" y="19649"/>
                    <a:pt x="20229" y="19606"/>
                    <a:pt x="22227" y="19606"/>
                  </a:cubicBezTo>
                  <a:cubicBezTo>
                    <a:pt x="23557" y="19606"/>
                    <a:pt x="24837" y="19625"/>
                    <a:pt x="25975" y="19689"/>
                  </a:cubicBezTo>
                  <a:cubicBezTo>
                    <a:pt x="25084" y="17543"/>
                    <a:pt x="24514" y="14576"/>
                    <a:pt x="24103" y="12202"/>
                  </a:cubicBezTo>
                  <a:cubicBezTo>
                    <a:pt x="23943" y="10947"/>
                    <a:pt x="23464" y="7295"/>
                    <a:pt x="22596" y="6336"/>
                  </a:cubicBezTo>
                  <a:cubicBezTo>
                    <a:pt x="22205" y="5940"/>
                    <a:pt x="21880" y="5777"/>
                    <a:pt x="21600" y="5777"/>
                  </a:cubicBezTo>
                  <a:cubicBezTo>
                    <a:pt x="20542" y="5777"/>
                    <a:pt x="20140" y="8103"/>
                    <a:pt x="19310" y="8915"/>
                  </a:cubicBezTo>
                  <a:cubicBezTo>
                    <a:pt x="18283" y="6176"/>
                    <a:pt x="17780" y="4601"/>
                    <a:pt x="16434" y="2707"/>
                  </a:cubicBezTo>
                  <a:cubicBezTo>
                    <a:pt x="15815" y="1739"/>
                    <a:pt x="15368" y="1351"/>
                    <a:pt x="15042" y="1351"/>
                  </a:cubicBezTo>
                  <a:cubicBezTo>
                    <a:pt x="13961" y="1351"/>
                    <a:pt x="14214" y="5620"/>
                    <a:pt x="13969" y="7181"/>
                  </a:cubicBezTo>
                  <a:cubicBezTo>
                    <a:pt x="12188" y="4487"/>
                    <a:pt x="10339" y="493"/>
                    <a:pt x="7783" y="59"/>
                  </a:cubicBezTo>
                  <a:cubicBezTo>
                    <a:pt x="7600" y="19"/>
                    <a:pt x="7439" y="1"/>
                    <a:pt x="7300" y="1"/>
                  </a:cubicBezTo>
                  <a:close/>
                </a:path>
              </a:pathLst>
            </a:custGeom>
            <a:solidFill>
              <a:srgbClr val="CFD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803224" y="4464704"/>
              <a:ext cx="804917" cy="542731"/>
            </a:xfrm>
            <a:custGeom>
              <a:avLst/>
              <a:gdLst/>
              <a:ahLst/>
              <a:cxnLst/>
              <a:rect l="l" t="t" r="r" b="b"/>
              <a:pathLst>
                <a:path w="23455" h="15815" extrusionOk="0">
                  <a:moveTo>
                    <a:pt x="494" y="0"/>
                  </a:moveTo>
                  <a:cubicBezTo>
                    <a:pt x="193" y="0"/>
                    <a:pt x="0" y="452"/>
                    <a:pt x="328" y="645"/>
                  </a:cubicBezTo>
                  <a:cubicBezTo>
                    <a:pt x="8179" y="5141"/>
                    <a:pt x="15141" y="10962"/>
                    <a:pt x="22788" y="15755"/>
                  </a:cubicBezTo>
                  <a:cubicBezTo>
                    <a:pt x="22851" y="15796"/>
                    <a:pt x="22914" y="15814"/>
                    <a:pt x="22972" y="15814"/>
                  </a:cubicBezTo>
                  <a:cubicBezTo>
                    <a:pt x="23268" y="15814"/>
                    <a:pt x="23454" y="15352"/>
                    <a:pt x="23130" y="15162"/>
                  </a:cubicBezTo>
                  <a:cubicBezTo>
                    <a:pt x="15484" y="10368"/>
                    <a:pt x="8522" y="4525"/>
                    <a:pt x="670" y="51"/>
                  </a:cubicBezTo>
                  <a:cubicBezTo>
                    <a:pt x="609" y="16"/>
                    <a:pt x="550" y="0"/>
                    <a:pt x="494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7166173" y="4704589"/>
              <a:ext cx="17262" cy="14894"/>
            </a:xfrm>
            <a:custGeom>
              <a:avLst/>
              <a:gdLst/>
              <a:ahLst/>
              <a:cxnLst/>
              <a:rect l="l" t="t" r="r" b="b"/>
              <a:pathLst>
                <a:path w="503" h="434" extrusionOk="0">
                  <a:moveTo>
                    <a:pt x="502" y="0"/>
                  </a:moveTo>
                  <a:cubicBezTo>
                    <a:pt x="342" y="0"/>
                    <a:pt x="160" y="23"/>
                    <a:pt x="0" y="23"/>
                  </a:cubicBezTo>
                  <a:cubicBezTo>
                    <a:pt x="46" y="160"/>
                    <a:pt x="114" y="297"/>
                    <a:pt x="183" y="434"/>
                  </a:cubicBezTo>
                  <a:cubicBezTo>
                    <a:pt x="274" y="297"/>
                    <a:pt x="388" y="160"/>
                    <a:pt x="502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6897873" y="4420365"/>
              <a:ext cx="300415" cy="339537"/>
            </a:xfrm>
            <a:custGeom>
              <a:avLst/>
              <a:gdLst/>
              <a:ahLst/>
              <a:cxnLst/>
              <a:rect l="l" t="t" r="r" b="b"/>
              <a:pathLst>
                <a:path w="8754" h="9894" extrusionOk="0">
                  <a:moveTo>
                    <a:pt x="3300" y="1"/>
                  </a:moveTo>
                  <a:cubicBezTo>
                    <a:pt x="3062" y="1"/>
                    <a:pt x="2819" y="250"/>
                    <a:pt x="2979" y="522"/>
                  </a:cubicBezTo>
                  <a:cubicBezTo>
                    <a:pt x="4554" y="3055"/>
                    <a:pt x="6586" y="5543"/>
                    <a:pt x="7818" y="8305"/>
                  </a:cubicBezTo>
                  <a:cubicBezTo>
                    <a:pt x="7978" y="8305"/>
                    <a:pt x="8160" y="8282"/>
                    <a:pt x="8320" y="8282"/>
                  </a:cubicBezTo>
                  <a:cubicBezTo>
                    <a:pt x="8206" y="8442"/>
                    <a:pt x="8092" y="8579"/>
                    <a:pt x="8001" y="8716"/>
                  </a:cubicBezTo>
                  <a:cubicBezTo>
                    <a:pt x="7932" y="8579"/>
                    <a:pt x="7864" y="8442"/>
                    <a:pt x="7818" y="8305"/>
                  </a:cubicBezTo>
                  <a:cubicBezTo>
                    <a:pt x="5307" y="8374"/>
                    <a:pt x="2819" y="8556"/>
                    <a:pt x="400" y="9218"/>
                  </a:cubicBezTo>
                  <a:cubicBezTo>
                    <a:pt x="0" y="9323"/>
                    <a:pt x="124" y="9893"/>
                    <a:pt x="485" y="9893"/>
                  </a:cubicBezTo>
                  <a:cubicBezTo>
                    <a:pt x="516" y="9893"/>
                    <a:pt x="548" y="9889"/>
                    <a:pt x="582" y="9880"/>
                  </a:cubicBezTo>
                  <a:cubicBezTo>
                    <a:pt x="3116" y="9195"/>
                    <a:pt x="5718" y="9035"/>
                    <a:pt x="8320" y="8990"/>
                  </a:cubicBezTo>
                  <a:cubicBezTo>
                    <a:pt x="8526" y="8967"/>
                    <a:pt x="8754" y="8762"/>
                    <a:pt x="8663" y="8533"/>
                  </a:cubicBezTo>
                  <a:cubicBezTo>
                    <a:pt x="7453" y="5543"/>
                    <a:pt x="5284" y="2895"/>
                    <a:pt x="3573" y="156"/>
                  </a:cubicBezTo>
                  <a:cubicBezTo>
                    <a:pt x="3504" y="47"/>
                    <a:pt x="3403" y="1"/>
                    <a:pt x="3300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7097400" y="4512784"/>
              <a:ext cx="225466" cy="320594"/>
            </a:xfrm>
            <a:custGeom>
              <a:avLst/>
              <a:gdLst/>
              <a:ahLst/>
              <a:cxnLst/>
              <a:rect l="l" t="t" r="r" b="b"/>
              <a:pathLst>
                <a:path w="6570" h="9342" extrusionOk="0">
                  <a:moveTo>
                    <a:pt x="4338" y="0"/>
                  </a:moveTo>
                  <a:cubicBezTo>
                    <a:pt x="4133" y="0"/>
                    <a:pt x="3921" y="170"/>
                    <a:pt x="3990" y="431"/>
                  </a:cubicBezTo>
                  <a:cubicBezTo>
                    <a:pt x="4469" y="2462"/>
                    <a:pt x="5177" y="4471"/>
                    <a:pt x="5633" y="6525"/>
                  </a:cubicBezTo>
                  <a:cubicBezTo>
                    <a:pt x="5747" y="7027"/>
                    <a:pt x="5816" y="7552"/>
                    <a:pt x="5862" y="8077"/>
                  </a:cubicBezTo>
                  <a:cubicBezTo>
                    <a:pt x="5862" y="8260"/>
                    <a:pt x="3807" y="8305"/>
                    <a:pt x="3602" y="8328"/>
                  </a:cubicBezTo>
                  <a:cubicBezTo>
                    <a:pt x="2529" y="8374"/>
                    <a:pt x="1479" y="8442"/>
                    <a:pt x="406" y="8671"/>
                  </a:cubicBezTo>
                  <a:cubicBezTo>
                    <a:pt x="1" y="8756"/>
                    <a:pt x="134" y="9341"/>
                    <a:pt x="509" y="9341"/>
                  </a:cubicBezTo>
                  <a:cubicBezTo>
                    <a:pt x="534" y="9341"/>
                    <a:pt x="561" y="9338"/>
                    <a:pt x="589" y="9333"/>
                  </a:cubicBezTo>
                  <a:cubicBezTo>
                    <a:pt x="2483" y="8945"/>
                    <a:pt x="4401" y="9059"/>
                    <a:pt x="6295" y="8785"/>
                  </a:cubicBezTo>
                  <a:cubicBezTo>
                    <a:pt x="6455" y="8762"/>
                    <a:pt x="6569" y="8579"/>
                    <a:pt x="6546" y="8442"/>
                  </a:cubicBezTo>
                  <a:cubicBezTo>
                    <a:pt x="6478" y="5635"/>
                    <a:pt x="5314" y="2941"/>
                    <a:pt x="4652" y="248"/>
                  </a:cubicBezTo>
                  <a:cubicBezTo>
                    <a:pt x="4606" y="75"/>
                    <a:pt x="4474" y="0"/>
                    <a:pt x="433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445009" y="4912146"/>
              <a:ext cx="14139" cy="14928"/>
            </a:xfrm>
            <a:custGeom>
              <a:avLst/>
              <a:gdLst/>
              <a:ahLst/>
              <a:cxnLst/>
              <a:rect l="l" t="t" r="r" b="b"/>
              <a:pathLst>
                <a:path w="412" h="435" extrusionOk="0">
                  <a:moveTo>
                    <a:pt x="1" y="1"/>
                  </a:moveTo>
                  <a:cubicBezTo>
                    <a:pt x="24" y="161"/>
                    <a:pt x="47" y="298"/>
                    <a:pt x="69" y="435"/>
                  </a:cubicBezTo>
                  <a:cubicBezTo>
                    <a:pt x="184" y="275"/>
                    <a:pt x="298" y="138"/>
                    <a:pt x="412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7213155" y="4635747"/>
              <a:ext cx="258514" cy="304636"/>
            </a:xfrm>
            <a:custGeom>
              <a:avLst/>
              <a:gdLst/>
              <a:ahLst/>
              <a:cxnLst/>
              <a:rect l="l" t="t" r="r" b="b"/>
              <a:pathLst>
                <a:path w="7533" h="8877" extrusionOk="0">
                  <a:moveTo>
                    <a:pt x="6120" y="1"/>
                  </a:moveTo>
                  <a:cubicBezTo>
                    <a:pt x="5920" y="1"/>
                    <a:pt x="5689" y="171"/>
                    <a:pt x="5730" y="431"/>
                  </a:cubicBezTo>
                  <a:cubicBezTo>
                    <a:pt x="6072" y="2988"/>
                    <a:pt x="6323" y="5544"/>
                    <a:pt x="6757" y="8055"/>
                  </a:cubicBezTo>
                  <a:lnTo>
                    <a:pt x="7168" y="8055"/>
                  </a:lnTo>
                  <a:cubicBezTo>
                    <a:pt x="7054" y="8192"/>
                    <a:pt x="6940" y="8329"/>
                    <a:pt x="6825" y="8489"/>
                  </a:cubicBezTo>
                  <a:cubicBezTo>
                    <a:pt x="6803" y="8352"/>
                    <a:pt x="6780" y="8215"/>
                    <a:pt x="6757" y="8055"/>
                  </a:cubicBezTo>
                  <a:cubicBezTo>
                    <a:pt x="4657" y="8169"/>
                    <a:pt x="2557" y="8192"/>
                    <a:pt x="457" y="8192"/>
                  </a:cubicBezTo>
                  <a:cubicBezTo>
                    <a:pt x="1" y="8192"/>
                    <a:pt x="1" y="8877"/>
                    <a:pt x="457" y="8877"/>
                  </a:cubicBezTo>
                  <a:cubicBezTo>
                    <a:pt x="2694" y="8877"/>
                    <a:pt x="4931" y="8854"/>
                    <a:pt x="7168" y="8740"/>
                  </a:cubicBezTo>
                  <a:cubicBezTo>
                    <a:pt x="7396" y="8740"/>
                    <a:pt x="7533" y="8534"/>
                    <a:pt x="7487" y="8306"/>
                  </a:cubicBezTo>
                  <a:cubicBezTo>
                    <a:pt x="7008" y="5635"/>
                    <a:pt x="6757" y="2942"/>
                    <a:pt x="6392" y="249"/>
                  </a:cubicBezTo>
                  <a:cubicBezTo>
                    <a:pt x="6373" y="76"/>
                    <a:pt x="6254" y="1"/>
                    <a:pt x="6120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6" name="Google Shape;406;p24"/>
            <p:cNvGrpSpPr/>
            <p:nvPr/>
          </p:nvGrpSpPr>
          <p:grpSpPr>
            <a:xfrm>
              <a:off x="6055204" y="4369368"/>
              <a:ext cx="545279" cy="773107"/>
              <a:chOff x="6055204" y="4369368"/>
              <a:chExt cx="545279" cy="773107"/>
            </a:xfrm>
          </p:grpSpPr>
          <p:sp>
            <p:nvSpPr>
              <p:cNvPr id="407" name="Google Shape;407;p24"/>
              <p:cNvSpPr/>
              <p:nvPr/>
            </p:nvSpPr>
            <p:spPr>
              <a:xfrm>
                <a:off x="6055204" y="4591716"/>
                <a:ext cx="257793" cy="151958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4428" extrusionOk="0">
                    <a:moveTo>
                      <a:pt x="2539" y="0"/>
                    </a:moveTo>
                    <a:cubicBezTo>
                      <a:pt x="1131" y="0"/>
                      <a:pt x="0" y="955"/>
                      <a:pt x="573" y="2673"/>
                    </a:cubicBezTo>
                    <a:cubicBezTo>
                      <a:pt x="981" y="3929"/>
                      <a:pt x="2197" y="4428"/>
                      <a:pt x="3532" y="4428"/>
                    </a:cubicBezTo>
                    <a:cubicBezTo>
                      <a:pt x="5035" y="4428"/>
                      <a:pt x="6689" y="3796"/>
                      <a:pt x="7511" y="2901"/>
                    </a:cubicBezTo>
                    <a:lnTo>
                      <a:pt x="7466" y="2810"/>
                    </a:lnTo>
                    <a:cubicBezTo>
                      <a:pt x="6507" y="1600"/>
                      <a:pt x="5001" y="596"/>
                      <a:pt x="3563" y="162"/>
                    </a:cubicBezTo>
                    <a:cubicBezTo>
                      <a:pt x="3218" y="53"/>
                      <a:pt x="2871" y="0"/>
                      <a:pt x="253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4"/>
              <p:cNvSpPr/>
              <p:nvPr/>
            </p:nvSpPr>
            <p:spPr>
              <a:xfrm>
                <a:off x="6081114" y="4369368"/>
                <a:ext cx="247120" cy="236551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6893" extrusionOk="0">
                    <a:moveTo>
                      <a:pt x="4723" y="0"/>
                    </a:moveTo>
                    <a:cubicBezTo>
                      <a:pt x="4407" y="0"/>
                      <a:pt x="4045" y="92"/>
                      <a:pt x="3629" y="296"/>
                    </a:cubicBezTo>
                    <a:cubicBezTo>
                      <a:pt x="0" y="2099"/>
                      <a:pt x="4451" y="5865"/>
                      <a:pt x="6232" y="6892"/>
                    </a:cubicBezTo>
                    <a:lnTo>
                      <a:pt x="6346" y="6892"/>
                    </a:lnTo>
                    <a:cubicBezTo>
                      <a:pt x="6791" y="5637"/>
                      <a:pt x="7201" y="0"/>
                      <a:pt x="4723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4"/>
              <p:cNvSpPr/>
              <p:nvPr/>
            </p:nvSpPr>
            <p:spPr>
              <a:xfrm>
                <a:off x="6436720" y="4482413"/>
                <a:ext cx="163763" cy="309921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031" extrusionOk="0">
                    <a:moveTo>
                      <a:pt x="2488" y="1"/>
                    </a:moveTo>
                    <a:cubicBezTo>
                      <a:pt x="2069" y="1"/>
                      <a:pt x="1625" y="199"/>
                      <a:pt x="1188" y="677"/>
                    </a:cubicBezTo>
                    <a:cubicBezTo>
                      <a:pt x="1" y="1955"/>
                      <a:pt x="663" y="4466"/>
                      <a:pt x="914" y="5972"/>
                    </a:cubicBezTo>
                    <a:cubicBezTo>
                      <a:pt x="1074" y="6908"/>
                      <a:pt x="1485" y="8026"/>
                      <a:pt x="914" y="8825"/>
                    </a:cubicBezTo>
                    <a:lnTo>
                      <a:pt x="1005" y="9031"/>
                    </a:lnTo>
                    <a:cubicBezTo>
                      <a:pt x="1736" y="8711"/>
                      <a:pt x="2352" y="8392"/>
                      <a:pt x="2877" y="7775"/>
                    </a:cubicBezTo>
                    <a:cubicBezTo>
                      <a:pt x="3972" y="6543"/>
                      <a:pt x="4771" y="4694"/>
                      <a:pt x="4726" y="3050"/>
                    </a:cubicBezTo>
                    <a:cubicBezTo>
                      <a:pt x="4726" y="1690"/>
                      <a:pt x="3713" y="1"/>
                      <a:pt x="24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6229918" y="4464258"/>
                <a:ext cx="268740" cy="678217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9763" extrusionOk="0">
                    <a:moveTo>
                      <a:pt x="431" y="0"/>
                    </a:moveTo>
                    <a:cubicBezTo>
                      <a:pt x="224" y="0"/>
                      <a:pt x="0" y="176"/>
                      <a:pt x="69" y="452"/>
                    </a:cubicBezTo>
                    <a:cubicBezTo>
                      <a:pt x="1005" y="4264"/>
                      <a:pt x="3562" y="7231"/>
                      <a:pt x="5388" y="10632"/>
                    </a:cubicBezTo>
                    <a:cubicBezTo>
                      <a:pt x="6940" y="13463"/>
                      <a:pt x="7259" y="16772"/>
                      <a:pt x="6346" y="19763"/>
                    </a:cubicBezTo>
                    <a:lnTo>
                      <a:pt x="7077" y="19763"/>
                    </a:lnTo>
                    <a:cubicBezTo>
                      <a:pt x="7830" y="17229"/>
                      <a:pt x="7739" y="14444"/>
                      <a:pt x="6780" y="11933"/>
                    </a:cubicBezTo>
                    <a:cubicBezTo>
                      <a:pt x="5182" y="7779"/>
                      <a:pt x="1827" y="4652"/>
                      <a:pt x="731" y="247"/>
                    </a:cubicBezTo>
                    <a:cubicBezTo>
                      <a:pt x="695" y="76"/>
                      <a:pt x="567" y="0"/>
                      <a:pt x="43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4"/>
              <p:cNvSpPr/>
              <p:nvPr/>
            </p:nvSpPr>
            <p:spPr>
              <a:xfrm>
                <a:off x="6410261" y="4586397"/>
                <a:ext cx="136172" cy="239914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6991" extrusionOk="0">
                    <a:moveTo>
                      <a:pt x="3236" y="1"/>
                    </a:moveTo>
                    <a:cubicBezTo>
                      <a:pt x="3034" y="1"/>
                      <a:pt x="2817" y="171"/>
                      <a:pt x="2872" y="431"/>
                    </a:cubicBezTo>
                    <a:cubicBezTo>
                      <a:pt x="3214" y="2166"/>
                      <a:pt x="2438" y="5795"/>
                      <a:pt x="407" y="6297"/>
                    </a:cubicBezTo>
                    <a:cubicBezTo>
                      <a:pt x="1" y="6404"/>
                      <a:pt x="135" y="6991"/>
                      <a:pt x="509" y="6991"/>
                    </a:cubicBezTo>
                    <a:cubicBezTo>
                      <a:pt x="535" y="6991"/>
                      <a:pt x="561" y="6988"/>
                      <a:pt x="589" y="6982"/>
                    </a:cubicBezTo>
                    <a:cubicBezTo>
                      <a:pt x="3032" y="6366"/>
                      <a:pt x="3967" y="2371"/>
                      <a:pt x="3534" y="249"/>
                    </a:cubicBezTo>
                    <a:cubicBezTo>
                      <a:pt x="3497" y="76"/>
                      <a:pt x="3370" y="1"/>
                      <a:pt x="3236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4"/>
              <p:cNvSpPr/>
              <p:nvPr/>
            </p:nvSpPr>
            <p:spPr>
              <a:xfrm>
                <a:off x="6161316" y="4668349"/>
                <a:ext cx="190325" cy="4262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242" extrusionOk="0">
                    <a:moveTo>
                      <a:pt x="5031" y="1"/>
                    </a:moveTo>
                    <a:cubicBezTo>
                      <a:pt x="4974" y="1"/>
                      <a:pt x="4914" y="16"/>
                      <a:pt x="4853" y="52"/>
                    </a:cubicBezTo>
                    <a:cubicBezTo>
                      <a:pt x="4229" y="407"/>
                      <a:pt x="3554" y="544"/>
                      <a:pt x="2868" y="544"/>
                    </a:cubicBezTo>
                    <a:cubicBezTo>
                      <a:pt x="2101" y="544"/>
                      <a:pt x="1320" y="372"/>
                      <a:pt x="585" y="143"/>
                    </a:cubicBezTo>
                    <a:cubicBezTo>
                      <a:pt x="551" y="134"/>
                      <a:pt x="518" y="130"/>
                      <a:pt x="487" y="130"/>
                    </a:cubicBezTo>
                    <a:cubicBezTo>
                      <a:pt x="126" y="130"/>
                      <a:pt x="1" y="702"/>
                      <a:pt x="379" y="828"/>
                    </a:cubicBezTo>
                    <a:cubicBezTo>
                      <a:pt x="1185" y="1070"/>
                      <a:pt x="2031" y="1242"/>
                      <a:pt x="2863" y="1242"/>
                    </a:cubicBezTo>
                    <a:cubicBezTo>
                      <a:pt x="3680" y="1242"/>
                      <a:pt x="4483" y="1075"/>
                      <a:pt x="5218" y="645"/>
                    </a:cubicBezTo>
                    <a:cubicBezTo>
                      <a:pt x="5546" y="453"/>
                      <a:pt x="5337" y="1"/>
                      <a:pt x="5031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3" name="Google Shape;413;p24"/>
            <p:cNvSpPr/>
            <p:nvPr/>
          </p:nvSpPr>
          <p:spPr>
            <a:xfrm>
              <a:off x="7250768" y="3732147"/>
              <a:ext cx="329002" cy="319839"/>
            </a:xfrm>
            <a:custGeom>
              <a:avLst/>
              <a:gdLst/>
              <a:ahLst/>
              <a:cxnLst/>
              <a:rect l="l" t="t" r="r" b="b"/>
              <a:pathLst>
                <a:path w="9587" h="9320" extrusionOk="0">
                  <a:moveTo>
                    <a:pt x="5850" y="1"/>
                  </a:moveTo>
                  <a:cubicBezTo>
                    <a:pt x="5764" y="1"/>
                    <a:pt x="5678" y="4"/>
                    <a:pt x="5592" y="10"/>
                  </a:cubicBezTo>
                  <a:cubicBezTo>
                    <a:pt x="3264" y="147"/>
                    <a:pt x="1712" y="1266"/>
                    <a:pt x="822" y="3343"/>
                  </a:cubicBezTo>
                  <a:cubicBezTo>
                    <a:pt x="160" y="4963"/>
                    <a:pt x="0" y="7588"/>
                    <a:pt x="1598" y="8707"/>
                  </a:cubicBezTo>
                  <a:cubicBezTo>
                    <a:pt x="2278" y="9164"/>
                    <a:pt x="3004" y="9320"/>
                    <a:pt x="3745" y="9320"/>
                  </a:cubicBezTo>
                  <a:cubicBezTo>
                    <a:pt x="4372" y="9320"/>
                    <a:pt x="5010" y="9208"/>
                    <a:pt x="5638" y="9072"/>
                  </a:cubicBezTo>
                  <a:lnTo>
                    <a:pt x="9222" y="4484"/>
                  </a:lnTo>
                  <a:cubicBezTo>
                    <a:pt x="9587" y="4005"/>
                    <a:pt x="9450" y="3114"/>
                    <a:pt x="9290" y="2521"/>
                  </a:cubicBezTo>
                  <a:cubicBezTo>
                    <a:pt x="8880" y="944"/>
                    <a:pt x="7366" y="1"/>
                    <a:pt x="5850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7337696" y="3801229"/>
              <a:ext cx="192727" cy="187374"/>
            </a:xfrm>
            <a:custGeom>
              <a:avLst/>
              <a:gdLst/>
              <a:ahLst/>
              <a:cxnLst/>
              <a:rect l="l" t="t" r="r" b="b"/>
              <a:pathLst>
                <a:path w="5616" h="5460" extrusionOk="0">
                  <a:moveTo>
                    <a:pt x="3420" y="0"/>
                  </a:moveTo>
                  <a:cubicBezTo>
                    <a:pt x="3369" y="0"/>
                    <a:pt x="3317" y="2"/>
                    <a:pt x="3265" y="6"/>
                  </a:cubicBezTo>
                  <a:cubicBezTo>
                    <a:pt x="1918" y="74"/>
                    <a:pt x="1005" y="759"/>
                    <a:pt x="480" y="1969"/>
                  </a:cubicBezTo>
                  <a:cubicBezTo>
                    <a:pt x="115" y="2905"/>
                    <a:pt x="1" y="4434"/>
                    <a:pt x="937" y="5096"/>
                  </a:cubicBezTo>
                  <a:cubicBezTo>
                    <a:pt x="1335" y="5369"/>
                    <a:pt x="1766" y="5460"/>
                    <a:pt x="2206" y="5460"/>
                  </a:cubicBezTo>
                  <a:cubicBezTo>
                    <a:pt x="2574" y="5460"/>
                    <a:pt x="2947" y="5397"/>
                    <a:pt x="3311" y="5324"/>
                  </a:cubicBezTo>
                  <a:lnTo>
                    <a:pt x="5410" y="2631"/>
                  </a:lnTo>
                  <a:cubicBezTo>
                    <a:pt x="5616" y="2357"/>
                    <a:pt x="5547" y="1832"/>
                    <a:pt x="5433" y="1489"/>
                  </a:cubicBezTo>
                  <a:cubicBezTo>
                    <a:pt x="5196" y="561"/>
                    <a:pt x="4325" y="0"/>
                    <a:pt x="3420" y="0"/>
                  </a:cubicBezTo>
                  <a:close/>
                </a:path>
              </a:pathLst>
            </a:custGeom>
            <a:solidFill>
              <a:srgbClr val="EA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8523667" y="3732147"/>
              <a:ext cx="329002" cy="319839"/>
            </a:xfrm>
            <a:custGeom>
              <a:avLst/>
              <a:gdLst/>
              <a:ahLst/>
              <a:cxnLst/>
              <a:rect l="l" t="t" r="r" b="b"/>
              <a:pathLst>
                <a:path w="9587" h="9320" extrusionOk="0">
                  <a:moveTo>
                    <a:pt x="3734" y="1"/>
                  </a:moveTo>
                  <a:cubicBezTo>
                    <a:pt x="2199" y="1"/>
                    <a:pt x="686" y="944"/>
                    <a:pt x="297" y="2521"/>
                  </a:cubicBezTo>
                  <a:cubicBezTo>
                    <a:pt x="114" y="3114"/>
                    <a:pt x="0" y="4005"/>
                    <a:pt x="366" y="4484"/>
                  </a:cubicBezTo>
                  <a:lnTo>
                    <a:pt x="3926" y="9072"/>
                  </a:lnTo>
                  <a:cubicBezTo>
                    <a:pt x="4554" y="9208"/>
                    <a:pt x="5197" y="9320"/>
                    <a:pt x="5830" y="9320"/>
                  </a:cubicBezTo>
                  <a:cubicBezTo>
                    <a:pt x="6576" y="9320"/>
                    <a:pt x="7310" y="9164"/>
                    <a:pt x="7989" y="8707"/>
                  </a:cubicBezTo>
                  <a:cubicBezTo>
                    <a:pt x="9587" y="7588"/>
                    <a:pt x="9404" y="4963"/>
                    <a:pt x="8742" y="3343"/>
                  </a:cubicBezTo>
                  <a:cubicBezTo>
                    <a:pt x="7852" y="1266"/>
                    <a:pt x="6300" y="147"/>
                    <a:pt x="3995" y="10"/>
                  </a:cubicBezTo>
                  <a:cubicBezTo>
                    <a:pt x="3908" y="4"/>
                    <a:pt x="3821" y="1"/>
                    <a:pt x="3734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8573016" y="3801229"/>
              <a:ext cx="192727" cy="187374"/>
            </a:xfrm>
            <a:custGeom>
              <a:avLst/>
              <a:gdLst/>
              <a:ahLst/>
              <a:cxnLst/>
              <a:rect l="l" t="t" r="r" b="b"/>
              <a:pathLst>
                <a:path w="5616" h="5460" extrusionOk="0">
                  <a:moveTo>
                    <a:pt x="2176" y="0"/>
                  </a:moveTo>
                  <a:cubicBezTo>
                    <a:pt x="1289" y="0"/>
                    <a:pt x="398" y="561"/>
                    <a:pt x="160" y="1489"/>
                  </a:cubicBezTo>
                  <a:cubicBezTo>
                    <a:pt x="69" y="1832"/>
                    <a:pt x="0" y="2357"/>
                    <a:pt x="206" y="2631"/>
                  </a:cubicBezTo>
                  <a:lnTo>
                    <a:pt x="2283" y="5324"/>
                  </a:lnTo>
                  <a:cubicBezTo>
                    <a:pt x="2657" y="5397"/>
                    <a:pt x="3031" y="5460"/>
                    <a:pt x="3396" y="5460"/>
                  </a:cubicBezTo>
                  <a:cubicBezTo>
                    <a:pt x="3834" y="5460"/>
                    <a:pt x="4259" y="5369"/>
                    <a:pt x="4657" y="5096"/>
                  </a:cubicBezTo>
                  <a:cubicBezTo>
                    <a:pt x="5615" y="4434"/>
                    <a:pt x="5501" y="2905"/>
                    <a:pt x="5113" y="1969"/>
                  </a:cubicBezTo>
                  <a:cubicBezTo>
                    <a:pt x="4588" y="759"/>
                    <a:pt x="3698" y="74"/>
                    <a:pt x="2329" y="6"/>
                  </a:cubicBezTo>
                  <a:cubicBezTo>
                    <a:pt x="2278" y="2"/>
                    <a:pt x="2227" y="0"/>
                    <a:pt x="2176" y="0"/>
                  </a:cubicBezTo>
                  <a:close/>
                </a:path>
              </a:pathLst>
            </a:custGeom>
            <a:solidFill>
              <a:srgbClr val="EA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7484956" y="3940836"/>
              <a:ext cx="16507" cy="14928"/>
            </a:xfrm>
            <a:custGeom>
              <a:avLst/>
              <a:gdLst/>
              <a:ahLst/>
              <a:cxnLst/>
              <a:rect l="l" t="t" r="r" b="b"/>
              <a:pathLst>
                <a:path w="481" h="435" extrusionOk="0">
                  <a:moveTo>
                    <a:pt x="1" y="1"/>
                  </a:moveTo>
                  <a:cubicBezTo>
                    <a:pt x="92" y="160"/>
                    <a:pt x="184" y="297"/>
                    <a:pt x="275" y="434"/>
                  </a:cubicBezTo>
                  <a:cubicBezTo>
                    <a:pt x="343" y="343"/>
                    <a:pt x="412" y="275"/>
                    <a:pt x="480" y="183"/>
                  </a:cubicBezTo>
                  <a:cubicBezTo>
                    <a:pt x="321" y="115"/>
                    <a:pt x="161" y="69"/>
                    <a:pt x="1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7390821" y="3835479"/>
              <a:ext cx="116577" cy="123646"/>
            </a:xfrm>
            <a:custGeom>
              <a:avLst/>
              <a:gdLst/>
              <a:ahLst/>
              <a:cxnLst/>
              <a:rect l="l" t="t" r="r" b="b"/>
              <a:pathLst>
                <a:path w="3397" h="3603" extrusionOk="0">
                  <a:moveTo>
                    <a:pt x="2744" y="3071"/>
                  </a:moveTo>
                  <a:lnTo>
                    <a:pt x="2744" y="3071"/>
                  </a:lnTo>
                  <a:cubicBezTo>
                    <a:pt x="2904" y="3139"/>
                    <a:pt x="3064" y="3185"/>
                    <a:pt x="3223" y="3253"/>
                  </a:cubicBezTo>
                  <a:cubicBezTo>
                    <a:pt x="3155" y="3345"/>
                    <a:pt x="3086" y="3413"/>
                    <a:pt x="3018" y="3504"/>
                  </a:cubicBezTo>
                  <a:cubicBezTo>
                    <a:pt x="2927" y="3367"/>
                    <a:pt x="2835" y="3230"/>
                    <a:pt x="2744" y="3071"/>
                  </a:cubicBezTo>
                  <a:close/>
                  <a:moveTo>
                    <a:pt x="1802" y="1"/>
                  </a:moveTo>
                  <a:cubicBezTo>
                    <a:pt x="1717" y="1"/>
                    <a:pt x="1637" y="58"/>
                    <a:pt x="1648" y="172"/>
                  </a:cubicBezTo>
                  <a:cubicBezTo>
                    <a:pt x="1763" y="1222"/>
                    <a:pt x="2173" y="2180"/>
                    <a:pt x="2744" y="3071"/>
                  </a:cubicBezTo>
                  <a:cubicBezTo>
                    <a:pt x="1945" y="2797"/>
                    <a:pt x="1101" y="2591"/>
                    <a:pt x="279" y="2386"/>
                  </a:cubicBezTo>
                  <a:cubicBezTo>
                    <a:pt x="260" y="2380"/>
                    <a:pt x="243" y="2377"/>
                    <a:pt x="226" y="2377"/>
                  </a:cubicBezTo>
                  <a:cubicBezTo>
                    <a:pt x="59" y="2377"/>
                    <a:pt x="1" y="2664"/>
                    <a:pt x="188" y="2705"/>
                  </a:cubicBezTo>
                  <a:cubicBezTo>
                    <a:pt x="1192" y="2957"/>
                    <a:pt x="2173" y="3208"/>
                    <a:pt x="3132" y="3596"/>
                  </a:cubicBezTo>
                  <a:cubicBezTo>
                    <a:pt x="3147" y="3600"/>
                    <a:pt x="3161" y="3603"/>
                    <a:pt x="3176" y="3603"/>
                  </a:cubicBezTo>
                  <a:cubicBezTo>
                    <a:pt x="3296" y="3603"/>
                    <a:pt x="3396" y="3444"/>
                    <a:pt x="3315" y="3322"/>
                  </a:cubicBezTo>
                  <a:cubicBezTo>
                    <a:pt x="2653" y="2386"/>
                    <a:pt x="2105" y="1313"/>
                    <a:pt x="1991" y="172"/>
                  </a:cubicBezTo>
                  <a:cubicBezTo>
                    <a:pt x="1979" y="58"/>
                    <a:pt x="1888" y="1"/>
                    <a:pt x="180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8618454" y="3949450"/>
              <a:ext cx="10192" cy="1022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97" y="1"/>
                  </a:moveTo>
                  <a:lnTo>
                    <a:pt x="297" y="1"/>
                  </a:lnTo>
                  <a:cubicBezTo>
                    <a:pt x="206" y="24"/>
                    <a:pt x="92" y="69"/>
                    <a:pt x="0" y="92"/>
                  </a:cubicBezTo>
                  <a:cubicBezTo>
                    <a:pt x="69" y="160"/>
                    <a:pt x="137" y="229"/>
                    <a:pt x="206" y="297"/>
                  </a:cubicBezTo>
                  <a:cubicBezTo>
                    <a:pt x="251" y="206"/>
                    <a:pt x="274" y="92"/>
                    <a:pt x="297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8613032" y="3843098"/>
              <a:ext cx="122033" cy="121381"/>
            </a:xfrm>
            <a:custGeom>
              <a:avLst/>
              <a:gdLst/>
              <a:ahLst/>
              <a:cxnLst/>
              <a:rect l="l" t="t" r="r" b="b"/>
              <a:pathLst>
                <a:path w="3556" h="3537" extrusionOk="0">
                  <a:moveTo>
                    <a:pt x="455" y="3100"/>
                  </a:moveTo>
                  <a:lnTo>
                    <a:pt x="455" y="3100"/>
                  </a:lnTo>
                  <a:cubicBezTo>
                    <a:pt x="432" y="3191"/>
                    <a:pt x="409" y="3305"/>
                    <a:pt x="364" y="3396"/>
                  </a:cubicBezTo>
                  <a:cubicBezTo>
                    <a:pt x="295" y="3328"/>
                    <a:pt x="227" y="3259"/>
                    <a:pt x="158" y="3191"/>
                  </a:cubicBezTo>
                  <a:cubicBezTo>
                    <a:pt x="250" y="3168"/>
                    <a:pt x="364" y="3123"/>
                    <a:pt x="455" y="3100"/>
                  </a:cubicBezTo>
                  <a:close/>
                  <a:moveTo>
                    <a:pt x="1049" y="0"/>
                  </a:moveTo>
                  <a:cubicBezTo>
                    <a:pt x="982" y="0"/>
                    <a:pt x="921" y="40"/>
                    <a:pt x="911" y="132"/>
                  </a:cubicBezTo>
                  <a:cubicBezTo>
                    <a:pt x="729" y="1228"/>
                    <a:pt x="364" y="2255"/>
                    <a:pt x="21" y="3305"/>
                  </a:cubicBezTo>
                  <a:cubicBezTo>
                    <a:pt x="0" y="3430"/>
                    <a:pt x="94" y="3536"/>
                    <a:pt x="215" y="3536"/>
                  </a:cubicBezTo>
                  <a:cubicBezTo>
                    <a:pt x="226" y="3536"/>
                    <a:pt x="238" y="3535"/>
                    <a:pt x="250" y="3533"/>
                  </a:cubicBezTo>
                  <a:cubicBezTo>
                    <a:pt x="1345" y="3237"/>
                    <a:pt x="2349" y="2666"/>
                    <a:pt x="3377" y="2232"/>
                  </a:cubicBezTo>
                  <a:cubicBezTo>
                    <a:pt x="3555" y="2153"/>
                    <a:pt x="3458" y="1918"/>
                    <a:pt x="3294" y="1918"/>
                  </a:cubicBezTo>
                  <a:cubicBezTo>
                    <a:pt x="3270" y="1918"/>
                    <a:pt x="3244" y="1924"/>
                    <a:pt x="3217" y="1936"/>
                  </a:cubicBezTo>
                  <a:cubicBezTo>
                    <a:pt x="2304" y="2324"/>
                    <a:pt x="1414" y="2803"/>
                    <a:pt x="455" y="3100"/>
                  </a:cubicBezTo>
                  <a:cubicBezTo>
                    <a:pt x="775" y="2141"/>
                    <a:pt x="1071" y="1205"/>
                    <a:pt x="1231" y="224"/>
                  </a:cubicBezTo>
                  <a:cubicBezTo>
                    <a:pt x="1258" y="88"/>
                    <a:pt x="1147" y="0"/>
                    <a:pt x="1049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7104263" y="3698961"/>
              <a:ext cx="1912102" cy="1443497"/>
            </a:xfrm>
            <a:custGeom>
              <a:avLst/>
              <a:gdLst/>
              <a:ahLst/>
              <a:cxnLst/>
              <a:rect l="l" t="t" r="r" b="b"/>
              <a:pathLst>
                <a:path w="55718" h="42063" extrusionOk="0">
                  <a:moveTo>
                    <a:pt x="27660" y="0"/>
                  </a:moveTo>
                  <a:cubicBezTo>
                    <a:pt x="21414" y="0"/>
                    <a:pt x="16216" y="1914"/>
                    <a:pt x="13262" y="4606"/>
                  </a:cubicBezTo>
                  <a:cubicBezTo>
                    <a:pt x="10569" y="7071"/>
                    <a:pt x="8469" y="9149"/>
                    <a:pt x="6392" y="12184"/>
                  </a:cubicBezTo>
                  <a:cubicBezTo>
                    <a:pt x="5479" y="13508"/>
                    <a:pt x="1644" y="19078"/>
                    <a:pt x="2283" y="20607"/>
                  </a:cubicBezTo>
                  <a:cubicBezTo>
                    <a:pt x="2535" y="21063"/>
                    <a:pt x="4794" y="20995"/>
                    <a:pt x="5274" y="21337"/>
                  </a:cubicBezTo>
                  <a:cubicBezTo>
                    <a:pt x="2945" y="23209"/>
                    <a:pt x="1941" y="25377"/>
                    <a:pt x="366" y="28276"/>
                  </a:cubicBezTo>
                  <a:cubicBezTo>
                    <a:pt x="960" y="28276"/>
                    <a:pt x="1918" y="28230"/>
                    <a:pt x="2740" y="28208"/>
                  </a:cubicBezTo>
                  <a:lnTo>
                    <a:pt x="2740" y="28208"/>
                  </a:lnTo>
                  <a:cubicBezTo>
                    <a:pt x="731" y="32111"/>
                    <a:pt x="92" y="37475"/>
                    <a:pt x="1" y="42063"/>
                  </a:cubicBezTo>
                  <a:lnTo>
                    <a:pt x="55056" y="42063"/>
                  </a:lnTo>
                  <a:cubicBezTo>
                    <a:pt x="55717" y="37269"/>
                    <a:pt x="54576" y="32681"/>
                    <a:pt x="51951" y="27591"/>
                  </a:cubicBezTo>
                  <a:cubicBezTo>
                    <a:pt x="52773" y="27454"/>
                    <a:pt x="53846" y="27523"/>
                    <a:pt x="54690" y="27386"/>
                  </a:cubicBezTo>
                  <a:cubicBezTo>
                    <a:pt x="53914" y="25742"/>
                    <a:pt x="51472" y="23665"/>
                    <a:pt x="50011" y="22524"/>
                  </a:cubicBezTo>
                  <a:cubicBezTo>
                    <a:pt x="50582" y="22022"/>
                    <a:pt x="52727" y="21611"/>
                    <a:pt x="53070" y="20995"/>
                  </a:cubicBezTo>
                  <a:cubicBezTo>
                    <a:pt x="53275" y="20401"/>
                    <a:pt x="52020" y="17708"/>
                    <a:pt x="51632" y="17115"/>
                  </a:cubicBezTo>
                  <a:cubicBezTo>
                    <a:pt x="49372" y="13006"/>
                    <a:pt x="44624" y="1593"/>
                    <a:pt x="30267" y="110"/>
                  </a:cubicBezTo>
                  <a:cubicBezTo>
                    <a:pt x="29381" y="36"/>
                    <a:pt x="28511" y="0"/>
                    <a:pt x="27660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7351012" y="4170940"/>
              <a:ext cx="1384162" cy="971528"/>
            </a:xfrm>
            <a:custGeom>
              <a:avLst/>
              <a:gdLst/>
              <a:ahLst/>
              <a:cxnLst/>
              <a:rect l="l" t="t" r="r" b="b"/>
              <a:pathLst>
                <a:path w="40334" h="28310" extrusionOk="0">
                  <a:moveTo>
                    <a:pt x="20932" y="1"/>
                  </a:moveTo>
                  <a:cubicBezTo>
                    <a:pt x="18033" y="1"/>
                    <a:pt x="14893" y="1069"/>
                    <a:pt x="13034" y="1946"/>
                  </a:cubicBezTo>
                  <a:cubicBezTo>
                    <a:pt x="9702" y="3613"/>
                    <a:pt x="6597" y="6466"/>
                    <a:pt x="4817" y="9570"/>
                  </a:cubicBezTo>
                  <a:cubicBezTo>
                    <a:pt x="1667" y="14934"/>
                    <a:pt x="1" y="22010"/>
                    <a:pt x="960" y="28310"/>
                  </a:cubicBezTo>
                  <a:lnTo>
                    <a:pt x="39443" y="28310"/>
                  </a:lnTo>
                  <a:cubicBezTo>
                    <a:pt x="40333" y="19339"/>
                    <a:pt x="34741" y="896"/>
                    <a:pt x="21731" y="29"/>
                  </a:cubicBezTo>
                  <a:cubicBezTo>
                    <a:pt x="21467" y="10"/>
                    <a:pt x="21201" y="1"/>
                    <a:pt x="20932" y="1"/>
                  </a:cubicBezTo>
                  <a:close/>
                </a:path>
              </a:pathLst>
            </a:custGeom>
            <a:solidFill>
              <a:srgbClr val="FF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7906418" y="4342669"/>
              <a:ext cx="18806" cy="14928"/>
            </a:xfrm>
            <a:custGeom>
              <a:avLst/>
              <a:gdLst/>
              <a:ahLst/>
              <a:cxnLst/>
              <a:rect l="l" t="t" r="r" b="b"/>
              <a:pathLst>
                <a:path w="548" h="435" extrusionOk="0">
                  <a:moveTo>
                    <a:pt x="274" y="1"/>
                  </a:moveTo>
                  <a:cubicBezTo>
                    <a:pt x="0" y="1"/>
                    <a:pt x="0" y="435"/>
                    <a:pt x="274" y="435"/>
                  </a:cubicBezTo>
                  <a:cubicBezTo>
                    <a:pt x="548" y="435"/>
                    <a:pt x="548" y="1"/>
                    <a:pt x="274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7964382" y="4292564"/>
              <a:ext cx="18806" cy="14894"/>
            </a:xfrm>
            <a:custGeom>
              <a:avLst/>
              <a:gdLst/>
              <a:ahLst/>
              <a:cxnLst/>
              <a:rect l="l" t="t" r="r" b="b"/>
              <a:pathLst>
                <a:path w="548" h="434" extrusionOk="0">
                  <a:moveTo>
                    <a:pt x="274" y="0"/>
                  </a:moveTo>
                  <a:cubicBezTo>
                    <a:pt x="0" y="0"/>
                    <a:pt x="0" y="434"/>
                    <a:pt x="274" y="434"/>
                  </a:cubicBezTo>
                  <a:cubicBezTo>
                    <a:pt x="548" y="434"/>
                    <a:pt x="548" y="0"/>
                    <a:pt x="274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7970628" y="4357563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5" y="1"/>
                  </a:moveTo>
                  <a:cubicBezTo>
                    <a:pt x="1" y="1"/>
                    <a:pt x="1" y="434"/>
                    <a:pt x="275" y="434"/>
                  </a:cubicBezTo>
                  <a:cubicBezTo>
                    <a:pt x="548" y="434"/>
                    <a:pt x="548" y="1"/>
                    <a:pt x="27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218166" y="4342669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4" y="1"/>
                  </a:moveTo>
                  <a:cubicBezTo>
                    <a:pt x="0" y="1"/>
                    <a:pt x="0" y="435"/>
                    <a:pt x="274" y="435"/>
                  </a:cubicBezTo>
                  <a:cubicBezTo>
                    <a:pt x="548" y="435"/>
                    <a:pt x="548" y="1"/>
                    <a:pt x="274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8159413" y="4292564"/>
              <a:ext cx="19630" cy="14894"/>
            </a:xfrm>
            <a:custGeom>
              <a:avLst/>
              <a:gdLst/>
              <a:ahLst/>
              <a:cxnLst/>
              <a:rect l="l" t="t" r="r" b="b"/>
              <a:pathLst>
                <a:path w="572" h="434" extrusionOk="0">
                  <a:moveTo>
                    <a:pt x="274" y="0"/>
                  </a:moveTo>
                  <a:cubicBezTo>
                    <a:pt x="1" y="0"/>
                    <a:pt x="1" y="434"/>
                    <a:pt x="274" y="434"/>
                  </a:cubicBezTo>
                  <a:cubicBezTo>
                    <a:pt x="571" y="434"/>
                    <a:pt x="571" y="0"/>
                    <a:pt x="274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8153922" y="4357563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5" y="1"/>
                  </a:moveTo>
                  <a:cubicBezTo>
                    <a:pt x="1" y="1"/>
                    <a:pt x="1" y="434"/>
                    <a:pt x="275" y="434"/>
                  </a:cubicBezTo>
                  <a:cubicBezTo>
                    <a:pt x="549" y="434"/>
                    <a:pt x="549" y="1"/>
                    <a:pt x="27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7725046" y="4015067"/>
              <a:ext cx="146913" cy="141800"/>
            </a:xfrm>
            <a:custGeom>
              <a:avLst/>
              <a:gdLst/>
              <a:ahLst/>
              <a:cxnLst/>
              <a:rect l="l" t="t" r="r" b="b"/>
              <a:pathLst>
                <a:path w="4281" h="4132" extrusionOk="0">
                  <a:moveTo>
                    <a:pt x="2088" y="1"/>
                  </a:moveTo>
                  <a:cubicBezTo>
                    <a:pt x="376" y="1"/>
                    <a:pt x="12" y="2262"/>
                    <a:pt x="12" y="3635"/>
                  </a:cubicBezTo>
                  <a:cubicBezTo>
                    <a:pt x="1" y="3966"/>
                    <a:pt x="258" y="4132"/>
                    <a:pt x="517" y="4132"/>
                  </a:cubicBezTo>
                  <a:cubicBezTo>
                    <a:pt x="777" y="4132"/>
                    <a:pt x="1040" y="3966"/>
                    <a:pt x="1040" y="3635"/>
                  </a:cubicBezTo>
                  <a:cubicBezTo>
                    <a:pt x="1040" y="2914"/>
                    <a:pt x="1081" y="1044"/>
                    <a:pt x="2125" y="1044"/>
                  </a:cubicBezTo>
                  <a:cubicBezTo>
                    <a:pt x="2172" y="1044"/>
                    <a:pt x="2221" y="1048"/>
                    <a:pt x="2272" y="1056"/>
                  </a:cubicBezTo>
                  <a:cubicBezTo>
                    <a:pt x="3117" y="1170"/>
                    <a:pt x="3185" y="2836"/>
                    <a:pt x="3208" y="3453"/>
                  </a:cubicBezTo>
                  <a:cubicBezTo>
                    <a:pt x="3231" y="3784"/>
                    <a:pt x="3505" y="3949"/>
                    <a:pt x="3767" y="3949"/>
                  </a:cubicBezTo>
                  <a:cubicBezTo>
                    <a:pt x="4030" y="3949"/>
                    <a:pt x="4281" y="3784"/>
                    <a:pt x="4258" y="3453"/>
                  </a:cubicBezTo>
                  <a:cubicBezTo>
                    <a:pt x="4189" y="2243"/>
                    <a:pt x="3938" y="257"/>
                    <a:pt x="2432" y="29"/>
                  </a:cubicBezTo>
                  <a:cubicBezTo>
                    <a:pt x="2312" y="10"/>
                    <a:pt x="2197" y="1"/>
                    <a:pt x="2088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8236183" y="4015067"/>
              <a:ext cx="146501" cy="141800"/>
            </a:xfrm>
            <a:custGeom>
              <a:avLst/>
              <a:gdLst/>
              <a:ahLst/>
              <a:cxnLst/>
              <a:rect l="l" t="t" r="r" b="b"/>
              <a:pathLst>
                <a:path w="4269" h="4132" extrusionOk="0">
                  <a:moveTo>
                    <a:pt x="2095" y="1"/>
                  </a:moveTo>
                  <a:cubicBezTo>
                    <a:pt x="364" y="1"/>
                    <a:pt x="0" y="2262"/>
                    <a:pt x="0" y="3635"/>
                  </a:cubicBezTo>
                  <a:cubicBezTo>
                    <a:pt x="0" y="3966"/>
                    <a:pt x="257" y="4132"/>
                    <a:pt x="517" y="4132"/>
                  </a:cubicBezTo>
                  <a:cubicBezTo>
                    <a:pt x="777" y="4132"/>
                    <a:pt x="1039" y="3966"/>
                    <a:pt x="1050" y="3635"/>
                  </a:cubicBezTo>
                  <a:cubicBezTo>
                    <a:pt x="1050" y="2914"/>
                    <a:pt x="1071" y="1044"/>
                    <a:pt x="2133" y="1044"/>
                  </a:cubicBezTo>
                  <a:cubicBezTo>
                    <a:pt x="2181" y="1044"/>
                    <a:pt x="2231" y="1048"/>
                    <a:pt x="2283" y="1056"/>
                  </a:cubicBezTo>
                  <a:cubicBezTo>
                    <a:pt x="3105" y="1170"/>
                    <a:pt x="3173" y="2836"/>
                    <a:pt x="3219" y="3453"/>
                  </a:cubicBezTo>
                  <a:cubicBezTo>
                    <a:pt x="3242" y="3784"/>
                    <a:pt x="3510" y="3949"/>
                    <a:pt x="3767" y="3949"/>
                  </a:cubicBezTo>
                  <a:cubicBezTo>
                    <a:pt x="4023" y="3949"/>
                    <a:pt x="4269" y="3784"/>
                    <a:pt x="4246" y="3453"/>
                  </a:cubicBezTo>
                  <a:cubicBezTo>
                    <a:pt x="4178" y="2243"/>
                    <a:pt x="3926" y="257"/>
                    <a:pt x="2443" y="29"/>
                  </a:cubicBezTo>
                  <a:cubicBezTo>
                    <a:pt x="2321" y="10"/>
                    <a:pt x="2206" y="1"/>
                    <a:pt x="2095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7471640" y="4235356"/>
              <a:ext cx="174710" cy="12595"/>
            </a:xfrm>
            <a:custGeom>
              <a:avLst/>
              <a:gdLst/>
              <a:ahLst/>
              <a:cxnLst/>
              <a:rect l="l" t="t" r="r" b="b"/>
              <a:pathLst>
                <a:path w="5091" h="367" extrusionOk="0">
                  <a:moveTo>
                    <a:pt x="229" y="1"/>
                  </a:moveTo>
                  <a:cubicBezTo>
                    <a:pt x="1" y="1"/>
                    <a:pt x="1" y="366"/>
                    <a:pt x="229" y="366"/>
                  </a:cubicBezTo>
                  <a:lnTo>
                    <a:pt x="4863" y="366"/>
                  </a:lnTo>
                  <a:cubicBezTo>
                    <a:pt x="5091" y="366"/>
                    <a:pt x="5091" y="1"/>
                    <a:pt x="4863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7523495" y="4142353"/>
              <a:ext cx="128210" cy="63865"/>
            </a:xfrm>
            <a:custGeom>
              <a:avLst/>
              <a:gdLst/>
              <a:ahLst/>
              <a:cxnLst/>
              <a:rect l="l" t="t" r="r" b="b"/>
              <a:pathLst>
                <a:path w="3736" h="1861" extrusionOk="0">
                  <a:moveTo>
                    <a:pt x="283" y="0"/>
                  </a:moveTo>
                  <a:cubicBezTo>
                    <a:pt x="115" y="0"/>
                    <a:pt x="0" y="235"/>
                    <a:pt x="179" y="314"/>
                  </a:cubicBezTo>
                  <a:cubicBezTo>
                    <a:pt x="1252" y="816"/>
                    <a:pt x="2325" y="1341"/>
                    <a:pt x="3375" y="1844"/>
                  </a:cubicBezTo>
                  <a:cubicBezTo>
                    <a:pt x="3401" y="1855"/>
                    <a:pt x="3428" y="1861"/>
                    <a:pt x="3453" y="1861"/>
                  </a:cubicBezTo>
                  <a:cubicBezTo>
                    <a:pt x="3621" y="1861"/>
                    <a:pt x="3736" y="1626"/>
                    <a:pt x="3557" y="1547"/>
                  </a:cubicBezTo>
                  <a:cubicBezTo>
                    <a:pt x="2484" y="1022"/>
                    <a:pt x="1434" y="520"/>
                    <a:pt x="362" y="18"/>
                  </a:cubicBezTo>
                  <a:cubicBezTo>
                    <a:pt x="335" y="6"/>
                    <a:pt x="308" y="0"/>
                    <a:pt x="283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7536090" y="4270566"/>
              <a:ext cx="111601" cy="68326"/>
            </a:xfrm>
            <a:custGeom>
              <a:avLst/>
              <a:gdLst/>
              <a:ahLst/>
              <a:cxnLst/>
              <a:rect l="l" t="t" r="r" b="b"/>
              <a:pathLst>
                <a:path w="3252" h="1991" extrusionOk="0">
                  <a:moveTo>
                    <a:pt x="2996" y="1"/>
                  </a:moveTo>
                  <a:cubicBezTo>
                    <a:pt x="2970" y="1"/>
                    <a:pt x="2943" y="8"/>
                    <a:pt x="2916" y="25"/>
                  </a:cubicBezTo>
                  <a:cubicBezTo>
                    <a:pt x="2003" y="573"/>
                    <a:pt x="1067" y="1120"/>
                    <a:pt x="154" y="1668"/>
                  </a:cubicBezTo>
                  <a:cubicBezTo>
                    <a:pt x="0" y="1765"/>
                    <a:pt x="90" y="1991"/>
                    <a:pt x="245" y="1991"/>
                  </a:cubicBezTo>
                  <a:cubicBezTo>
                    <a:pt x="274" y="1991"/>
                    <a:pt x="305" y="1983"/>
                    <a:pt x="337" y="1965"/>
                  </a:cubicBezTo>
                  <a:cubicBezTo>
                    <a:pt x="1250" y="1417"/>
                    <a:pt x="2163" y="892"/>
                    <a:pt x="3076" y="344"/>
                  </a:cubicBezTo>
                  <a:cubicBezTo>
                    <a:pt x="3251" y="247"/>
                    <a:pt x="3144" y="1"/>
                    <a:pt x="2996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8411652" y="4235356"/>
              <a:ext cx="174710" cy="12595"/>
            </a:xfrm>
            <a:custGeom>
              <a:avLst/>
              <a:gdLst/>
              <a:ahLst/>
              <a:cxnLst/>
              <a:rect l="l" t="t" r="r" b="b"/>
              <a:pathLst>
                <a:path w="5091" h="367" extrusionOk="0">
                  <a:moveTo>
                    <a:pt x="229" y="1"/>
                  </a:moveTo>
                  <a:cubicBezTo>
                    <a:pt x="0" y="1"/>
                    <a:pt x="0" y="366"/>
                    <a:pt x="229" y="366"/>
                  </a:cubicBezTo>
                  <a:lnTo>
                    <a:pt x="4862" y="366"/>
                  </a:lnTo>
                  <a:cubicBezTo>
                    <a:pt x="5090" y="366"/>
                    <a:pt x="5090" y="1"/>
                    <a:pt x="4862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8406298" y="4142353"/>
              <a:ext cx="128210" cy="63865"/>
            </a:xfrm>
            <a:custGeom>
              <a:avLst/>
              <a:gdLst/>
              <a:ahLst/>
              <a:cxnLst/>
              <a:rect l="l" t="t" r="r" b="b"/>
              <a:pathLst>
                <a:path w="3736" h="1861" extrusionOk="0">
                  <a:moveTo>
                    <a:pt x="3453" y="0"/>
                  </a:moveTo>
                  <a:cubicBezTo>
                    <a:pt x="3428" y="0"/>
                    <a:pt x="3402" y="6"/>
                    <a:pt x="3375" y="18"/>
                  </a:cubicBezTo>
                  <a:cubicBezTo>
                    <a:pt x="2302" y="520"/>
                    <a:pt x="1252" y="1022"/>
                    <a:pt x="179" y="1547"/>
                  </a:cubicBezTo>
                  <a:cubicBezTo>
                    <a:pt x="1" y="1626"/>
                    <a:pt x="115" y="1861"/>
                    <a:pt x="283" y="1861"/>
                  </a:cubicBezTo>
                  <a:cubicBezTo>
                    <a:pt x="308" y="1861"/>
                    <a:pt x="335" y="1855"/>
                    <a:pt x="362" y="1844"/>
                  </a:cubicBezTo>
                  <a:cubicBezTo>
                    <a:pt x="1412" y="1341"/>
                    <a:pt x="2485" y="816"/>
                    <a:pt x="3557" y="314"/>
                  </a:cubicBezTo>
                  <a:cubicBezTo>
                    <a:pt x="3736" y="235"/>
                    <a:pt x="3621" y="0"/>
                    <a:pt x="3453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8410348" y="4270566"/>
              <a:ext cx="111566" cy="68326"/>
            </a:xfrm>
            <a:custGeom>
              <a:avLst/>
              <a:gdLst/>
              <a:ahLst/>
              <a:cxnLst/>
              <a:rect l="l" t="t" r="r" b="b"/>
              <a:pathLst>
                <a:path w="3251" h="1991" extrusionOk="0">
                  <a:moveTo>
                    <a:pt x="255" y="1"/>
                  </a:moveTo>
                  <a:cubicBezTo>
                    <a:pt x="107" y="1"/>
                    <a:pt x="0" y="247"/>
                    <a:pt x="175" y="344"/>
                  </a:cubicBezTo>
                  <a:cubicBezTo>
                    <a:pt x="1088" y="892"/>
                    <a:pt x="2001" y="1417"/>
                    <a:pt x="2914" y="1965"/>
                  </a:cubicBezTo>
                  <a:cubicBezTo>
                    <a:pt x="2947" y="1983"/>
                    <a:pt x="2978" y="1991"/>
                    <a:pt x="3006" y="1991"/>
                  </a:cubicBezTo>
                  <a:cubicBezTo>
                    <a:pt x="3161" y="1991"/>
                    <a:pt x="3251" y="1765"/>
                    <a:pt x="3097" y="1668"/>
                  </a:cubicBezTo>
                  <a:cubicBezTo>
                    <a:pt x="2184" y="1120"/>
                    <a:pt x="1248" y="573"/>
                    <a:pt x="335" y="25"/>
                  </a:cubicBezTo>
                  <a:cubicBezTo>
                    <a:pt x="308" y="8"/>
                    <a:pt x="281" y="1"/>
                    <a:pt x="25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8034082" y="4254162"/>
              <a:ext cx="107345" cy="255391"/>
            </a:xfrm>
            <a:custGeom>
              <a:avLst/>
              <a:gdLst/>
              <a:ahLst/>
              <a:cxnLst/>
              <a:rect l="l" t="t" r="r" b="b"/>
              <a:pathLst>
                <a:path w="3128" h="7442" extrusionOk="0">
                  <a:moveTo>
                    <a:pt x="1461" y="1"/>
                  </a:moveTo>
                  <a:lnTo>
                    <a:pt x="1416" y="115"/>
                  </a:lnTo>
                  <a:cubicBezTo>
                    <a:pt x="1461" y="1576"/>
                    <a:pt x="1507" y="3288"/>
                    <a:pt x="206" y="4292"/>
                  </a:cubicBezTo>
                  <a:cubicBezTo>
                    <a:pt x="1" y="5798"/>
                    <a:pt x="206" y="6300"/>
                    <a:pt x="320" y="7373"/>
                  </a:cubicBezTo>
                  <a:cubicBezTo>
                    <a:pt x="491" y="7419"/>
                    <a:pt x="845" y="7442"/>
                    <a:pt x="1310" y="7442"/>
                  </a:cubicBezTo>
                  <a:cubicBezTo>
                    <a:pt x="1775" y="7442"/>
                    <a:pt x="2352" y="7419"/>
                    <a:pt x="2968" y="7373"/>
                  </a:cubicBezTo>
                  <a:cubicBezTo>
                    <a:pt x="3082" y="6506"/>
                    <a:pt x="3128" y="5798"/>
                    <a:pt x="3128" y="4520"/>
                  </a:cubicBezTo>
                  <a:cubicBezTo>
                    <a:pt x="1256" y="3402"/>
                    <a:pt x="1553" y="868"/>
                    <a:pt x="1461" y="1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843341" y="4225746"/>
              <a:ext cx="257347" cy="211259"/>
            </a:xfrm>
            <a:custGeom>
              <a:avLst/>
              <a:gdLst/>
              <a:ahLst/>
              <a:cxnLst/>
              <a:rect l="l" t="t" r="r" b="b"/>
              <a:pathLst>
                <a:path w="7499" h="6156" extrusionOk="0">
                  <a:moveTo>
                    <a:pt x="6901" y="0"/>
                  </a:moveTo>
                  <a:cubicBezTo>
                    <a:pt x="6701" y="0"/>
                    <a:pt x="6476" y="179"/>
                    <a:pt x="6517" y="441"/>
                  </a:cubicBezTo>
                  <a:cubicBezTo>
                    <a:pt x="6768" y="2130"/>
                    <a:pt x="6700" y="4161"/>
                    <a:pt x="5056" y="5143"/>
                  </a:cubicBezTo>
                  <a:cubicBezTo>
                    <a:pt x="4639" y="5394"/>
                    <a:pt x="4137" y="5512"/>
                    <a:pt x="3623" y="5512"/>
                  </a:cubicBezTo>
                  <a:cubicBezTo>
                    <a:pt x="2225" y="5512"/>
                    <a:pt x="747" y="4638"/>
                    <a:pt x="697" y="3203"/>
                  </a:cubicBezTo>
                  <a:cubicBezTo>
                    <a:pt x="685" y="2974"/>
                    <a:pt x="508" y="2860"/>
                    <a:pt x="337" y="2860"/>
                  </a:cubicBezTo>
                  <a:cubicBezTo>
                    <a:pt x="166" y="2860"/>
                    <a:pt x="1" y="2974"/>
                    <a:pt x="12" y="3203"/>
                  </a:cubicBezTo>
                  <a:cubicBezTo>
                    <a:pt x="71" y="5186"/>
                    <a:pt x="1886" y="6155"/>
                    <a:pt x="3671" y="6155"/>
                  </a:cubicBezTo>
                  <a:cubicBezTo>
                    <a:pt x="3961" y="6155"/>
                    <a:pt x="4251" y="6130"/>
                    <a:pt x="4531" y="6079"/>
                  </a:cubicBezTo>
                  <a:cubicBezTo>
                    <a:pt x="7225" y="5576"/>
                    <a:pt x="7499" y="2426"/>
                    <a:pt x="7179" y="258"/>
                  </a:cubicBezTo>
                  <a:cubicBezTo>
                    <a:pt x="7152" y="77"/>
                    <a:pt x="7032" y="0"/>
                    <a:pt x="6901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8072073" y="4242425"/>
              <a:ext cx="250140" cy="195816"/>
            </a:xfrm>
            <a:custGeom>
              <a:avLst/>
              <a:gdLst/>
              <a:ahLst/>
              <a:cxnLst/>
              <a:rect l="l" t="t" r="r" b="b"/>
              <a:pathLst>
                <a:path w="7289" h="5706" extrusionOk="0">
                  <a:moveTo>
                    <a:pt x="337" y="0"/>
                  </a:moveTo>
                  <a:cubicBezTo>
                    <a:pt x="166" y="0"/>
                    <a:pt x="1" y="114"/>
                    <a:pt x="12" y="343"/>
                  </a:cubicBezTo>
                  <a:cubicBezTo>
                    <a:pt x="149" y="2694"/>
                    <a:pt x="263" y="4794"/>
                    <a:pt x="2865" y="5570"/>
                  </a:cubicBezTo>
                  <a:cubicBezTo>
                    <a:pt x="3179" y="5662"/>
                    <a:pt x="3487" y="5706"/>
                    <a:pt x="3784" y="5706"/>
                  </a:cubicBezTo>
                  <a:cubicBezTo>
                    <a:pt x="5538" y="5706"/>
                    <a:pt x="6935" y="4199"/>
                    <a:pt x="7248" y="2443"/>
                  </a:cubicBezTo>
                  <a:cubicBezTo>
                    <a:pt x="7289" y="2182"/>
                    <a:pt x="7066" y="2012"/>
                    <a:pt x="6867" y="2012"/>
                  </a:cubicBezTo>
                  <a:cubicBezTo>
                    <a:pt x="6735" y="2012"/>
                    <a:pt x="6613" y="2087"/>
                    <a:pt x="6586" y="2260"/>
                  </a:cubicBezTo>
                  <a:cubicBezTo>
                    <a:pt x="6305" y="3890"/>
                    <a:pt x="5194" y="4951"/>
                    <a:pt x="3719" y="4951"/>
                  </a:cubicBezTo>
                  <a:cubicBezTo>
                    <a:pt x="3397" y="4951"/>
                    <a:pt x="3057" y="4900"/>
                    <a:pt x="2705" y="4794"/>
                  </a:cubicBezTo>
                  <a:cubicBezTo>
                    <a:pt x="674" y="4177"/>
                    <a:pt x="811" y="2009"/>
                    <a:pt x="697" y="343"/>
                  </a:cubicBezTo>
                  <a:cubicBezTo>
                    <a:pt x="685" y="114"/>
                    <a:pt x="508" y="0"/>
                    <a:pt x="337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7875841" y="4140157"/>
              <a:ext cx="376017" cy="128142"/>
            </a:xfrm>
            <a:custGeom>
              <a:avLst/>
              <a:gdLst/>
              <a:ahLst/>
              <a:cxnLst/>
              <a:rect l="l" t="t" r="r" b="b"/>
              <a:pathLst>
                <a:path w="10957" h="3734" extrusionOk="0">
                  <a:moveTo>
                    <a:pt x="7985" y="1"/>
                  </a:moveTo>
                  <a:cubicBezTo>
                    <a:pt x="7173" y="1"/>
                    <a:pt x="6256" y="104"/>
                    <a:pt x="5730" y="104"/>
                  </a:cubicBezTo>
                  <a:cubicBezTo>
                    <a:pt x="5271" y="104"/>
                    <a:pt x="4552" y="47"/>
                    <a:pt x="3836" y="47"/>
                  </a:cubicBezTo>
                  <a:cubicBezTo>
                    <a:pt x="3055" y="47"/>
                    <a:pt x="2278" y="115"/>
                    <a:pt x="1850" y="401"/>
                  </a:cubicBezTo>
                  <a:cubicBezTo>
                    <a:pt x="1" y="1474"/>
                    <a:pt x="5068" y="3323"/>
                    <a:pt x="5958" y="3734"/>
                  </a:cubicBezTo>
                  <a:cubicBezTo>
                    <a:pt x="6848" y="3551"/>
                    <a:pt x="10957" y="1109"/>
                    <a:pt x="9359" y="218"/>
                  </a:cubicBezTo>
                  <a:cubicBezTo>
                    <a:pt x="9060" y="50"/>
                    <a:pt x="8548" y="1"/>
                    <a:pt x="7985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7303241" y="4298432"/>
              <a:ext cx="11771" cy="50172"/>
            </a:xfrm>
            <a:custGeom>
              <a:avLst/>
              <a:gdLst/>
              <a:ahLst/>
              <a:cxnLst/>
              <a:rect l="l" t="t" r="r" b="b"/>
              <a:pathLst>
                <a:path w="343" h="1462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290"/>
                  </a:lnTo>
                  <a:cubicBezTo>
                    <a:pt x="1" y="1404"/>
                    <a:pt x="86" y="1461"/>
                    <a:pt x="172" y="1461"/>
                  </a:cubicBezTo>
                  <a:cubicBezTo>
                    <a:pt x="257" y="1461"/>
                    <a:pt x="343" y="1404"/>
                    <a:pt x="343" y="129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7338485" y="4298432"/>
              <a:ext cx="11805" cy="44681"/>
            </a:xfrm>
            <a:custGeom>
              <a:avLst/>
              <a:gdLst/>
              <a:ahLst/>
              <a:cxnLst/>
              <a:rect l="l" t="t" r="r" b="b"/>
              <a:pathLst>
                <a:path w="344" h="1302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130"/>
                  </a:lnTo>
                  <a:cubicBezTo>
                    <a:pt x="1" y="1244"/>
                    <a:pt x="86" y="1301"/>
                    <a:pt x="172" y="1301"/>
                  </a:cubicBezTo>
                  <a:cubicBezTo>
                    <a:pt x="257" y="1301"/>
                    <a:pt x="343" y="1244"/>
                    <a:pt x="343" y="113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7316556" y="4358730"/>
              <a:ext cx="11771" cy="38436"/>
            </a:xfrm>
            <a:custGeom>
              <a:avLst/>
              <a:gdLst/>
              <a:ahLst/>
              <a:cxnLst/>
              <a:rect l="l" t="t" r="r" b="b"/>
              <a:pathLst>
                <a:path w="343" h="1120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948"/>
                  </a:lnTo>
                  <a:cubicBezTo>
                    <a:pt x="1" y="1062"/>
                    <a:pt x="86" y="1119"/>
                    <a:pt x="172" y="1119"/>
                  </a:cubicBezTo>
                  <a:cubicBezTo>
                    <a:pt x="257" y="1119"/>
                    <a:pt x="343" y="1062"/>
                    <a:pt x="343" y="94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7611075" y="3873675"/>
              <a:ext cx="11805" cy="44098"/>
            </a:xfrm>
            <a:custGeom>
              <a:avLst/>
              <a:gdLst/>
              <a:ahLst/>
              <a:cxnLst/>
              <a:rect l="l" t="t" r="r" b="b"/>
              <a:pathLst>
                <a:path w="344" h="1285" extrusionOk="0">
                  <a:moveTo>
                    <a:pt x="172" y="0"/>
                  </a:moveTo>
                  <a:cubicBezTo>
                    <a:pt x="86" y="0"/>
                    <a:pt x="1" y="52"/>
                    <a:pt x="1" y="154"/>
                  </a:cubicBezTo>
                  <a:lnTo>
                    <a:pt x="1" y="1113"/>
                  </a:lnTo>
                  <a:cubicBezTo>
                    <a:pt x="1" y="1227"/>
                    <a:pt x="86" y="1284"/>
                    <a:pt x="172" y="1284"/>
                  </a:cubicBezTo>
                  <a:cubicBezTo>
                    <a:pt x="258" y="1284"/>
                    <a:pt x="343" y="1227"/>
                    <a:pt x="343" y="1113"/>
                  </a:cubicBezTo>
                  <a:lnTo>
                    <a:pt x="343" y="154"/>
                  </a:lnTo>
                  <a:cubicBezTo>
                    <a:pt x="343" y="52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7649478" y="3865233"/>
              <a:ext cx="11771" cy="41558"/>
            </a:xfrm>
            <a:custGeom>
              <a:avLst/>
              <a:gdLst/>
              <a:ahLst/>
              <a:cxnLst/>
              <a:rect l="l" t="t" r="r" b="b"/>
              <a:pathLst>
                <a:path w="343" h="1211" extrusionOk="0">
                  <a:moveTo>
                    <a:pt x="172" y="1"/>
                  </a:moveTo>
                  <a:cubicBezTo>
                    <a:pt x="86" y="1"/>
                    <a:pt x="0" y="58"/>
                    <a:pt x="0" y="172"/>
                  </a:cubicBezTo>
                  <a:lnTo>
                    <a:pt x="0" y="1040"/>
                  </a:lnTo>
                  <a:cubicBezTo>
                    <a:pt x="0" y="1154"/>
                    <a:pt x="86" y="1211"/>
                    <a:pt x="172" y="1211"/>
                  </a:cubicBezTo>
                  <a:cubicBezTo>
                    <a:pt x="257" y="1211"/>
                    <a:pt x="343" y="1154"/>
                    <a:pt x="343" y="1040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7629882" y="3930850"/>
              <a:ext cx="11805" cy="35690"/>
            </a:xfrm>
            <a:custGeom>
              <a:avLst/>
              <a:gdLst/>
              <a:ahLst/>
              <a:cxnLst/>
              <a:rect l="l" t="t" r="r" b="b"/>
              <a:pathLst>
                <a:path w="344" h="1040" extrusionOk="0">
                  <a:moveTo>
                    <a:pt x="172" y="1"/>
                  </a:moveTo>
                  <a:cubicBezTo>
                    <a:pt x="86" y="1"/>
                    <a:pt x="1" y="52"/>
                    <a:pt x="1" y="155"/>
                  </a:cubicBezTo>
                  <a:lnTo>
                    <a:pt x="1" y="885"/>
                  </a:lnTo>
                  <a:cubicBezTo>
                    <a:pt x="1" y="988"/>
                    <a:pt x="86" y="1039"/>
                    <a:pt x="172" y="1039"/>
                  </a:cubicBezTo>
                  <a:cubicBezTo>
                    <a:pt x="257" y="1039"/>
                    <a:pt x="343" y="988"/>
                    <a:pt x="343" y="885"/>
                  </a:cubicBezTo>
                  <a:lnTo>
                    <a:pt x="343" y="155"/>
                  </a:lnTo>
                  <a:cubicBezTo>
                    <a:pt x="343" y="52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309040" y="3832356"/>
              <a:ext cx="11771" cy="50172"/>
            </a:xfrm>
            <a:custGeom>
              <a:avLst/>
              <a:gdLst/>
              <a:ahLst/>
              <a:cxnLst/>
              <a:rect l="l" t="t" r="r" b="b"/>
              <a:pathLst>
                <a:path w="343" h="1462" extrusionOk="0">
                  <a:moveTo>
                    <a:pt x="171" y="0"/>
                  </a:moveTo>
                  <a:cubicBezTo>
                    <a:pt x="86" y="0"/>
                    <a:pt x="0" y="57"/>
                    <a:pt x="0" y="172"/>
                  </a:cubicBezTo>
                  <a:lnTo>
                    <a:pt x="0" y="1290"/>
                  </a:lnTo>
                  <a:cubicBezTo>
                    <a:pt x="0" y="1404"/>
                    <a:pt x="86" y="1461"/>
                    <a:pt x="171" y="1461"/>
                  </a:cubicBezTo>
                  <a:cubicBezTo>
                    <a:pt x="257" y="1461"/>
                    <a:pt x="343" y="1404"/>
                    <a:pt x="343" y="129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352110" y="3837847"/>
              <a:ext cx="11771" cy="47015"/>
            </a:xfrm>
            <a:custGeom>
              <a:avLst/>
              <a:gdLst/>
              <a:ahLst/>
              <a:cxnLst/>
              <a:rect l="l" t="t" r="r" b="b"/>
              <a:pathLst>
                <a:path w="343" h="1370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198"/>
                  </a:lnTo>
                  <a:cubicBezTo>
                    <a:pt x="1" y="1313"/>
                    <a:pt x="86" y="1370"/>
                    <a:pt x="172" y="1370"/>
                  </a:cubicBezTo>
                  <a:cubicBezTo>
                    <a:pt x="257" y="1370"/>
                    <a:pt x="343" y="1313"/>
                    <a:pt x="343" y="1198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335671" y="3905969"/>
              <a:ext cx="12560" cy="36068"/>
            </a:xfrm>
            <a:custGeom>
              <a:avLst/>
              <a:gdLst/>
              <a:ahLst/>
              <a:cxnLst/>
              <a:rect l="l" t="t" r="r" b="b"/>
              <a:pathLst>
                <a:path w="366" h="1051" extrusionOk="0">
                  <a:moveTo>
                    <a:pt x="183" y="1"/>
                  </a:moveTo>
                  <a:cubicBezTo>
                    <a:pt x="92" y="1"/>
                    <a:pt x="0" y="58"/>
                    <a:pt x="0" y="172"/>
                  </a:cubicBezTo>
                  <a:lnTo>
                    <a:pt x="0" y="880"/>
                  </a:lnTo>
                  <a:cubicBezTo>
                    <a:pt x="0" y="994"/>
                    <a:pt x="92" y="1051"/>
                    <a:pt x="183" y="1051"/>
                  </a:cubicBezTo>
                  <a:cubicBezTo>
                    <a:pt x="274" y="1051"/>
                    <a:pt x="365" y="994"/>
                    <a:pt x="365" y="880"/>
                  </a:cubicBezTo>
                  <a:lnTo>
                    <a:pt x="365" y="172"/>
                  </a:lnTo>
                  <a:cubicBezTo>
                    <a:pt x="365" y="58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8679540" y="4268644"/>
              <a:ext cx="11771" cy="54874"/>
            </a:xfrm>
            <a:custGeom>
              <a:avLst/>
              <a:gdLst/>
              <a:ahLst/>
              <a:cxnLst/>
              <a:rect l="l" t="t" r="r" b="b"/>
              <a:pathLst>
                <a:path w="343" h="1599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428"/>
                  </a:lnTo>
                  <a:cubicBezTo>
                    <a:pt x="1" y="1542"/>
                    <a:pt x="86" y="1599"/>
                    <a:pt x="172" y="1599"/>
                  </a:cubicBezTo>
                  <a:cubicBezTo>
                    <a:pt x="257" y="1599"/>
                    <a:pt x="343" y="1542"/>
                    <a:pt x="343" y="142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8717153" y="4276503"/>
              <a:ext cx="12560" cy="44681"/>
            </a:xfrm>
            <a:custGeom>
              <a:avLst/>
              <a:gdLst/>
              <a:ahLst/>
              <a:cxnLst/>
              <a:rect l="l" t="t" r="r" b="b"/>
              <a:pathLst>
                <a:path w="366" h="1302" extrusionOk="0">
                  <a:moveTo>
                    <a:pt x="183" y="0"/>
                  </a:moveTo>
                  <a:cubicBezTo>
                    <a:pt x="92" y="0"/>
                    <a:pt x="0" y="57"/>
                    <a:pt x="0" y="171"/>
                  </a:cubicBezTo>
                  <a:lnTo>
                    <a:pt x="0" y="1130"/>
                  </a:lnTo>
                  <a:cubicBezTo>
                    <a:pt x="0" y="1244"/>
                    <a:pt x="92" y="1301"/>
                    <a:pt x="183" y="1301"/>
                  </a:cubicBezTo>
                  <a:cubicBezTo>
                    <a:pt x="274" y="1301"/>
                    <a:pt x="365" y="1244"/>
                    <a:pt x="365" y="1130"/>
                  </a:cubicBezTo>
                  <a:lnTo>
                    <a:pt x="365" y="171"/>
                  </a:lnTo>
                  <a:cubicBezTo>
                    <a:pt x="365" y="57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706961" y="4342291"/>
              <a:ext cx="11771" cy="43892"/>
            </a:xfrm>
            <a:custGeom>
              <a:avLst/>
              <a:gdLst/>
              <a:ahLst/>
              <a:cxnLst/>
              <a:rect l="l" t="t" r="r" b="b"/>
              <a:pathLst>
                <a:path w="343" h="1279" extrusionOk="0">
                  <a:moveTo>
                    <a:pt x="172" y="1"/>
                  </a:moveTo>
                  <a:cubicBezTo>
                    <a:pt x="86" y="1"/>
                    <a:pt x="0" y="58"/>
                    <a:pt x="0" y="172"/>
                  </a:cubicBezTo>
                  <a:lnTo>
                    <a:pt x="0" y="1108"/>
                  </a:lnTo>
                  <a:cubicBezTo>
                    <a:pt x="0" y="1222"/>
                    <a:pt x="86" y="1279"/>
                    <a:pt x="172" y="1279"/>
                  </a:cubicBezTo>
                  <a:cubicBezTo>
                    <a:pt x="257" y="1279"/>
                    <a:pt x="343" y="1222"/>
                    <a:pt x="343" y="110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717153" y="4655617"/>
              <a:ext cx="12560" cy="47049"/>
            </a:xfrm>
            <a:custGeom>
              <a:avLst/>
              <a:gdLst/>
              <a:ahLst/>
              <a:cxnLst/>
              <a:rect l="l" t="t" r="r" b="b"/>
              <a:pathLst>
                <a:path w="366" h="1371" extrusionOk="0">
                  <a:moveTo>
                    <a:pt x="183" y="1"/>
                  </a:moveTo>
                  <a:cubicBezTo>
                    <a:pt x="92" y="1"/>
                    <a:pt x="0" y="58"/>
                    <a:pt x="0" y="172"/>
                  </a:cubicBezTo>
                  <a:lnTo>
                    <a:pt x="0" y="1199"/>
                  </a:lnTo>
                  <a:cubicBezTo>
                    <a:pt x="0" y="1313"/>
                    <a:pt x="92" y="1370"/>
                    <a:pt x="183" y="1370"/>
                  </a:cubicBezTo>
                  <a:cubicBezTo>
                    <a:pt x="274" y="1370"/>
                    <a:pt x="365" y="1313"/>
                    <a:pt x="365" y="1199"/>
                  </a:cubicBezTo>
                  <a:lnTo>
                    <a:pt x="365" y="172"/>
                  </a:lnTo>
                  <a:cubicBezTo>
                    <a:pt x="365" y="58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755521" y="4657985"/>
              <a:ext cx="11805" cy="47221"/>
            </a:xfrm>
            <a:custGeom>
              <a:avLst/>
              <a:gdLst/>
              <a:ahLst/>
              <a:cxnLst/>
              <a:rect l="l" t="t" r="r" b="b"/>
              <a:pathLst>
                <a:path w="344" h="1376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221"/>
                  </a:lnTo>
                  <a:cubicBezTo>
                    <a:pt x="1" y="1324"/>
                    <a:pt x="86" y="1375"/>
                    <a:pt x="172" y="1375"/>
                  </a:cubicBezTo>
                  <a:cubicBezTo>
                    <a:pt x="257" y="1375"/>
                    <a:pt x="343" y="1324"/>
                    <a:pt x="343" y="1221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7322047" y="4647587"/>
              <a:ext cx="11771" cy="52128"/>
            </a:xfrm>
            <a:custGeom>
              <a:avLst/>
              <a:gdLst/>
              <a:ahLst/>
              <a:cxnLst/>
              <a:rect l="l" t="t" r="r" b="b"/>
              <a:pathLst>
                <a:path w="343" h="1519" extrusionOk="0">
                  <a:moveTo>
                    <a:pt x="172" y="1"/>
                  </a:moveTo>
                  <a:cubicBezTo>
                    <a:pt x="86" y="1"/>
                    <a:pt x="0" y="52"/>
                    <a:pt x="0" y="155"/>
                  </a:cubicBezTo>
                  <a:lnTo>
                    <a:pt x="0" y="1364"/>
                  </a:lnTo>
                  <a:cubicBezTo>
                    <a:pt x="0" y="1467"/>
                    <a:pt x="86" y="1519"/>
                    <a:pt x="172" y="1519"/>
                  </a:cubicBezTo>
                  <a:cubicBezTo>
                    <a:pt x="257" y="1519"/>
                    <a:pt x="343" y="1467"/>
                    <a:pt x="343" y="1364"/>
                  </a:cubicBezTo>
                  <a:lnTo>
                    <a:pt x="343" y="155"/>
                  </a:lnTo>
                  <a:cubicBezTo>
                    <a:pt x="343" y="52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7360415" y="4655617"/>
              <a:ext cx="11805" cy="52506"/>
            </a:xfrm>
            <a:custGeom>
              <a:avLst/>
              <a:gdLst/>
              <a:ahLst/>
              <a:cxnLst/>
              <a:rect l="l" t="t" r="r" b="b"/>
              <a:pathLst>
                <a:path w="344" h="1530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359"/>
                  </a:lnTo>
                  <a:cubicBezTo>
                    <a:pt x="1" y="1473"/>
                    <a:pt x="86" y="1530"/>
                    <a:pt x="172" y="1530"/>
                  </a:cubicBezTo>
                  <a:cubicBezTo>
                    <a:pt x="258" y="1530"/>
                    <a:pt x="343" y="1473"/>
                    <a:pt x="343" y="1359"/>
                  </a:cubicBezTo>
                  <a:lnTo>
                    <a:pt x="343" y="172"/>
                  </a:lnTo>
                  <a:cubicBezTo>
                    <a:pt x="343" y="58"/>
                    <a:pt x="258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7172419" y="4939189"/>
              <a:ext cx="11805" cy="57997"/>
            </a:xfrm>
            <a:custGeom>
              <a:avLst/>
              <a:gdLst/>
              <a:ahLst/>
              <a:cxnLst/>
              <a:rect l="l" t="t" r="r" b="b"/>
              <a:pathLst>
                <a:path w="344" h="1690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518"/>
                  </a:lnTo>
                  <a:cubicBezTo>
                    <a:pt x="1" y="1632"/>
                    <a:pt x="86" y="1689"/>
                    <a:pt x="172" y="1689"/>
                  </a:cubicBezTo>
                  <a:cubicBezTo>
                    <a:pt x="257" y="1689"/>
                    <a:pt x="343" y="1632"/>
                    <a:pt x="343" y="1518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7207664" y="4944680"/>
              <a:ext cx="11805" cy="52506"/>
            </a:xfrm>
            <a:custGeom>
              <a:avLst/>
              <a:gdLst/>
              <a:ahLst/>
              <a:cxnLst/>
              <a:rect l="l" t="t" r="r" b="b"/>
              <a:pathLst>
                <a:path w="344" h="1530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358"/>
                  </a:lnTo>
                  <a:cubicBezTo>
                    <a:pt x="1" y="1472"/>
                    <a:pt x="86" y="1529"/>
                    <a:pt x="172" y="1529"/>
                  </a:cubicBezTo>
                  <a:cubicBezTo>
                    <a:pt x="258" y="1529"/>
                    <a:pt x="343" y="1472"/>
                    <a:pt x="343" y="1358"/>
                  </a:cubicBezTo>
                  <a:lnTo>
                    <a:pt x="343" y="171"/>
                  </a:lnTo>
                  <a:cubicBezTo>
                    <a:pt x="343" y="57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8804871" y="5066853"/>
              <a:ext cx="11771" cy="52540"/>
            </a:xfrm>
            <a:custGeom>
              <a:avLst/>
              <a:gdLst/>
              <a:ahLst/>
              <a:cxnLst/>
              <a:rect l="l" t="t" r="r" b="b"/>
              <a:pathLst>
                <a:path w="343" h="1531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359"/>
                  </a:lnTo>
                  <a:cubicBezTo>
                    <a:pt x="1" y="1473"/>
                    <a:pt x="86" y="1530"/>
                    <a:pt x="172" y="1530"/>
                  </a:cubicBezTo>
                  <a:cubicBezTo>
                    <a:pt x="257" y="1530"/>
                    <a:pt x="343" y="1473"/>
                    <a:pt x="343" y="1359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8847974" y="5070010"/>
              <a:ext cx="12560" cy="47015"/>
            </a:xfrm>
            <a:custGeom>
              <a:avLst/>
              <a:gdLst/>
              <a:ahLst/>
              <a:cxnLst/>
              <a:rect l="l" t="t" r="r" b="b"/>
              <a:pathLst>
                <a:path w="366" h="1370" extrusionOk="0">
                  <a:moveTo>
                    <a:pt x="183" y="0"/>
                  </a:moveTo>
                  <a:cubicBezTo>
                    <a:pt x="91" y="0"/>
                    <a:pt x="0" y="57"/>
                    <a:pt x="0" y="171"/>
                  </a:cubicBezTo>
                  <a:lnTo>
                    <a:pt x="0" y="1198"/>
                  </a:lnTo>
                  <a:cubicBezTo>
                    <a:pt x="0" y="1313"/>
                    <a:pt x="91" y="1370"/>
                    <a:pt x="183" y="1370"/>
                  </a:cubicBezTo>
                  <a:cubicBezTo>
                    <a:pt x="274" y="1370"/>
                    <a:pt x="365" y="1313"/>
                    <a:pt x="365" y="1198"/>
                  </a:cubicBezTo>
                  <a:lnTo>
                    <a:pt x="365" y="171"/>
                  </a:lnTo>
                  <a:cubicBezTo>
                    <a:pt x="365" y="57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8036450" y="3930850"/>
              <a:ext cx="11771" cy="49589"/>
            </a:xfrm>
            <a:custGeom>
              <a:avLst/>
              <a:gdLst/>
              <a:ahLst/>
              <a:cxnLst/>
              <a:rect l="l" t="t" r="r" b="b"/>
              <a:pathLst>
                <a:path w="343" h="1445" extrusionOk="0">
                  <a:moveTo>
                    <a:pt x="171" y="1"/>
                  </a:moveTo>
                  <a:cubicBezTo>
                    <a:pt x="86" y="1"/>
                    <a:pt x="0" y="52"/>
                    <a:pt x="0" y="155"/>
                  </a:cubicBezTo>
                  <a:lnTo>
                    <a:pt x="0" y="1273"/>
                  </a:lnTo>
                  <a:cubicBezTo>
                    <a:pt x="0" y="1387"/>
                    <a:pt x="86" y="1444"/>
                    <a:pt x="171" y="1444"/>
                  </a:cubicBezTo>
                  <a:cubicBezTo>
                    <a:pt x="257" y="1444"/>
                    <a:pt x="342" y="1387"/>
                    <a:pt x="342" y="1273"/>
                  </a:cubicBezTo>
                  <a:lnTo>
                    <a:pt x="342" y="155"/>
                  </a:lnTo>
                  <a:cubicBezTo>
                    <a:pt x="342" y="52"/>
                    <a:pt x="257" y="1"/>
                    <a:pt x="171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8066204" y="3941248"/>
              <a:ext cx="11771" cy="39191"/>
            </a:xfrm>
            <a:custGeom>
              <a:avLst/>
              <a:gdLst/>
              <a:ahLst/>
              <a:cxnLst/>
              <a:rect l="l" t="t" r="r" b="b"/>
              <a:pathLst>
                <a:path w="343" h="1142" extrusionOk="0">
                  <a:moveTo>
                    <a:pt x="172" y="0"/>
                  </a:moveTo>
                  <a:cubicBezTo>
                    <a:pt x="86" y="0"/>
                    <a:pt x="0" y="57"/>
                    <a:pt x="0" y="171"/>
                  </a:cubicBezTo>
                  <a:lnTo>
                    <a:pt x="0" y="970"/>
                  </a:lnTo>
                  <a:cubicBezTo>
                    <a:pt x="0" y="1084"/>
                    <a:pt x="86" y="1141"/>
                    <a:pt x="172" y="1141"/>
                  </a:cubicBezTo>
                  <a:cubicBezTo>
                    <a:pt x="257" y="1141"/>
                    <a:pt x="343" y="1084"/>
                    <a:pt x="343" y="970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7580532" y="4794675"/>
              <a:ext cx="10227" cy="44681"/>
            </a:xfrm>
            <a:custGeom>
              <a:avLst/>
              <a:gdLst/>
              <a:ahLst/>
              <a:cxnLst/>
              <a:rect l="l" t="t" r="r" b="b"/>
              <a:pathLst>
                <a:path w="298" h="1302" extrusionOk="0">
                  <a:moveTo>
                    <a:pt x="149" y="0"/>
                  </a:moveTo>
                  <a:cubicBezTo>
                    <a:pt x="75" y="0"/>
                    <a:pt x="1" y="46"/>
                    <a:pt x="1" y="137"/>
                  </a:cubicBezTo>
                  <a:lnTo>
                    <a:pt x="1" y="1164"/>
                  </a:lnTo>
                  <a:cubicBezTo>
                    <a:pt x="1" y="1255"/>
                    <a:pt x="75" y="1301"/>
                    <a:pt x="149" y="1301"/>
                  </a:cubicBezTo>
                  <a:cubicBezTo>
                    <a:pt x="223" y="1301"/>
                    <a:pt x="297" y="1255"/>
                    <a:pt x="297" y="1164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7628338" y="4794675"/>
              <a:ext cx="9403" cy="36823"/>
            </a:xfrm>
            <a:custGeom>
              <a:avLst/>
              <a:gdLst/>
              <a:ahLst/>
              <a:cxnLst/>
              <a:rect l="l" t="t" r="r" b="b"/>
              <a:pathLst>
                <a:path w="274" h="1073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936"/>
                  </a:lnTo>
                  <a:cubicBezTo>
                    <a:pt x="0" y="1027"/>
                    <a:pt x="69" y="1073"/>
                    <a:pt x="137" y="1073"/>
                  </a:cubicBezTo>
                  <a:cubicBezTo>
                    <a:pt x="205" y="1073"/>
                    <a:pt x="274" y="1027"/>
                    <a:pt x="274" y="936"/>
                  </a:cubicBezTo>
                  <a:lnTo>
                    <a:pt x="274" y="137"/>
                  </a:lnTo>
                  <a:cubicBezTo>
                    <a:pt x="274" y="46"/>
                    <a:pt x="205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24"/>
            <p:cNvGrpSpPr/>
            <p:nvPr/>
          </p:nvGrpSpPr>
          <p:grpSpPr>
            <a:xfrm>
              <a:off x="8267893" y="1920039"/>
              <a:ext cx="890274" cy="685355"/>
              <a:chOff x="8267893" y="1920039"/>
              <a:chExt cx="890274" cy="685355"/>
            </a:xfrm>
          </p:grpSpPr>
          <p:sp>
            <p:nvSpPr>
              <p:cNvPr id="466" name="Google Shape;466;p24"/>
              <p:cNvSpPr/>
              <p:nvPr/>
            </p:nvSpPr>
            <p:spPr>
              <a:xfrm>
                <a:off x="8267893" y="1920039"/>
                <a:ext cx="890265" cy="68535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19971" extrusionOk="0">
                    <a:moveTo>
                      <a:pt x="9705" y="1"/>
                    </a:moveTo>
                    <a:cubicBezTo>
                      <a:pt x="7527" y="1"/>
                      <a:pt x="5973" y="655"/>
                      <a:pt x="8435" y="3009"/>
                    </a:cubicBezTo>
                    <a:cubicBezTo>
                      <a:pt x="10695" y="5086"/>
                      <a:pt x="14849" y="6638"/>
                      <a:pt x="17770" y="7505"/>
                    </a:cubicBezTo>
                    <a:cubicBezTo>
                      <a:pt x="16612" y="7411"/>
                      <a:pt x="11802" y="6606"/>
                      <a:pt x="7521" y="6606"/>
                    </a:cubicBezTo>
                    <a:cubicBezTo>
                      <a:pt x="3532" y="6606"/>
                      <a:pt x="1" y="7304"/>
                      <a:pt x="309" y="9925"/>
                    </a:cubicBezTo>
                    <a:cubicBezTo>
                      <a:pt x="574" y="12205"/>
                      <a:pt x="8728" y="12815"/>
                      <a:pt x="14639" y="12815"/>
                    </a:cubicBezTo>
                    <a:cubicBezTo>
                      <a:pt x="16359" y="12815"/>
                      <a:pt x="17889" y="12764"/>
                      <a:pt x="18980" y="12686"/>
                    </a:cubicBezTo>
                    <a:lnTo>
                      <a:pt x="18980" y="12686"/>
                    </a:lnTo>
                    <a:cubicBezTo>
                      <a:pt x="14324" y="14421"/>
                      <a:pt x="9142" y="14946"/>
                      <a:pt x="6015" y="15631"/>
                    </a:cubicBezTo>
                    <a:cubicBezTo>
                      <a:pt x="905" y="16609"/>
                      <a:pt x="1306" y="19970"/>
                      <a:pt x="6427" y="19970"/>
                    </a:cubicBezTo>
                    <a:cubicBezTo>
                      <a:pt x="6682" y="19970"/>
                      <a:pt x="6948" y="19962"/>
                      <a:pt x="7225" y="19945"/>
                    </a:cubicBezTo>
                    <a:cubicBezTo>
                      <a:pt x="12931" y="19625"/>
                      <a:pt x="19893" y="18347"/>
                      <a:pt x="25942" y="17023"/>
                    </a:cubicBezTo>
                    <a:lnTo>
                      <a:pt x="25942" y="4629"/>
                    </a:lnTo>
                    <a:cubicBezTo>
                      <a:pt x="22016" y="3077"/>
                      <a:pt x="17702" y="1799"/>
                      <a:pt x="13981" y="589"/>
                    </a:cubicBezTo>
                    <a:cubicBezTo>
                      <a:pt x="12996" y="310"/>
                      <a:pt x="11203" y="1"/>
                      <a:pt x="9705" y="1"/>
                    </a:cubicBezTo>
                    <a:close/>
                  </a:path>
                </a:pathLst>
              </a:custGeom>
              <a:solidFill>
                <a:srgbClr val="FF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>
                <a:off x="8600128" y="1969526"/>
                <a:ext cx="558037" cy="233153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6794" extrusionOk="0">
                    <a:moveTo>
                      <a:pt x="487" y="1"/>
                    </a:moveTo>
                    <a:cubicBezTo>
                      <a:pt x="190" y="1"/>
                      <a:pt x="1" y="463"/>
                      <a:pt x="306" y="653"/>
                    </a:cubicBezTo>
                    <a:cubicBezTo>
                      <a:pt x="5031" y="3712"/>
                      <a:pt x="10646" y="5675"/>
                      <a:pt x="16261" y="6793"/>
                    </a:cubicBezTo>
                    <a:lnTo>
                      <a:pt x="16261" y="6086"/>
                    </a:lnTo>
                    <a:cubicBezTo>
                      <a:pt x="10760" y="4967"/>
                      <a:pt x="5282" y="3027"/>
                      <a:pt x="671" y="60"/>
                    </a:cubicBezTo>
                    <a:cubicBezTo>
                      <a:pt x="607" y="19"/>
                      <a:pt x="545" y="1"/>
                      <a:pt x="487" y="1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4"/>
              <p:cNvSpPr/>
              <p:nvPr/>
            </p:nvSpPr>
            <p:spPr>
              <a:xfrm>
                <a:off x="8352110" y="2225369"/>
                <a:ext cx="806049" cy="51716"/>
              </a:xfrm>
              <a:custGeom>
                <a:avLst/>
                <a:gdLst/>
                <a:ahLst/>
                <a:cxnLst/>
                <a:rect l="l" t="t" r="r" b="b"/>
                <a:pathLst>
                  <a:path w="23488" h="1507" extrusionOk="0">
                    <a:moveTo>
                      <a:pt x="11990" y="0"/>
                    </a:moveTo>
                    <a:cubicBezTo>
                      <a:pt x="8126" y="0"/>
                      <a:pt x="4258" y="160"/>
                      <a:pt x="457" y="160"/>
                    </a:cubicBezTo>
                    <a:cubicBezTo>
                      <a:pt x="1" y="160"/>
                      <a:pt x="1" y="868"/>
                      <a:pt x="457" y="868"/>
                    </a:cubicBezTo>
                    <a:cubicBezTo>
                      <a:pt x="4258" y="856"/>
                      <a:pt x="8126" y="691"/>
                      <a:pt x="11990" y="691"/>
                    </a:cubicBezTo>
                    <a:cubicBezTo>
                      <a:pt x="15853" y="691"/>
                      <a:pt x="19710" y="856"/>
                      <a:pt x="23488" y="1507"/>
                    </a:cubicBezTo>
                    <a:lnTo>
                      <a:pt x="23488" y="799"/>
                    </a:lnTo>
                    <a:cubicBezTo>
                      <a:pt x="19710" y="160"/>
                      <a:pt x="15853" y="0"/>
                      <a:pt x="11990" y="0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4"/>
              <p:cNvSpPr/>
              <p:nvPr/>
            </p:nvSpPr>
            <p:spPr>
              <a:xfrm>
                <a:off x="8480529" y="2421189"/>
                <a:ext cx="677633" cy="130235"/>
              </a:xfrm>
              <a:custGeom>
                <a:avLst/>
                <a:gdLst/>
                <a:ahLst/>
                <a:cxnLst/>
                <a:rect l="l" t="t" r="r" b="b"/>
                <a:pathLst>
                  <a:path w="19746" h="3795" extrusionOk="0">
                    <a:moveTo>
                      <a:pt x="19746" y="1"/>
                    </a:moveTo>
                    <a:cubicBezTo>
                      <a:pt x="13241" y="503"/>
                      <a:pt x="6850" y="1872"/>
                      <a:pt x="413" y="3105"/>
                    </a:cubicBezTo>
                    <a:cubicBezTo>
                      <a:pt x="0" y="3192"/>
                      <a:pt x="145" y="3795"/>
                      <a:pt x="553" y="3795"/>
                    </a:cubicBezTo>
                    <a:cubicBezTo>
                      <a:pt x="574" y="3795"/>
                      <a:pt x="596" y="3793"/>
                      <a:pt x="618" y="3790"/>
                    </a:cubicBezTo>
                    <a:cubicBezTo>
                      <a:pt x="6964" y="2557"/>
                      <a:pt x="13309" y="1188"/>
                      <a:pt x="19746" y="708"/>
                    </a:cubicBezTo>
                    <a:lnTo>
                      <a:pt x="19746" y="1"/>
                    </a:ln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4"/>
              <p:cNvSpPr/>
              <p:nvPr/>
            </p:nvSpPr>
            <p:spPr>
              <a:xfrm>
                <a:off x="8675456" y="2081884"/>
                <a:ext cx="482710" cy="421247"/>
              </a:xfrm>
              <a:custGeom>
                <a:avLst/>
                <a:gdLst/>
                <a:ahLst/>
                <a:cxnLst/>
                <a:rect l="l" t="t" r="r" b="b"/>
                <a:pathLst>
                  <a:path w="14066" h="12275" extrusionOk="0">
                    <a:moveTo>
                      <a:pt x="5947" y="1"/>
                    </a:moveTo>
                    <a:cubicBezTo>
                      <a:pt x="4617" y="1"/>
                      <a:pt x="3672" y="406"/>
                      <a:pt x="5187" y="1853"/>
                    </a:cubicBezTo>
                    <a:cubicBezTo>
                      <a:pt x="6556" y="3131"/>
                      <a:pt x="9113" y="4090"/>
                      <a:pt x="10916" y="4615"/>
                    </a:cubicBezTo>
                    <a:cubicBezTo>
                      <a:pt x="10195" y="4556"/>
                      <a:pt x="7242" y="4063"/>
                      <a:pt x="4615" y="4063"/>
                    </a:cubicBezTo>
                    <a:cubicBezTo>
                      <a:pt x="2167" y="4063"/>
                      <a:pt x="1" y="4491"/>
                      <a:pt x="188" y="6099"/>
                    </a:cubicBezTo>
                    <a:cubicBezTo>
                      <a:pt x="346" y="7488"/>
                      <a:pt x="5300" y="7875"/>
                      <a:pt x="8923" y="7875"/>
                    </a:cubicBezTo>
                    <a:cubicBezTo>
                      <a:pt x="10003" y="7875"/>
                      <a:pt x="10965" y="7840"/>
                      <a:pt x="11646" y="7788"/>
                    </a:cubicBezTo>
                    <a:lnTo>
                      <a:pt x="11646" y="7788"/>
                    </a:lnTo>
                    <a:cubicBezTo>
                      <a:pt x="8793" y="8861"/>
                      <a:pt x="5598" y="9180"/>
                      <a:pt x="3680" y="9591"/>
                    </a:cubicBezTo>
                    <a:cubicBezTo>
                      <a:pt x="537" y="10202"/>
                      <a:pt x="796" y="12275"/>
                      <a:pt x="3980" y="12275"/>
                    </a:cubicBezTo>
                    <a:cubicBezTo>
                      <a:pt x="4125" y="12275"/>
                      <a:pt x="4276" y="12271"/>
                      <a:pt x="4434" y="12262"/>
                    </a:cubicBezTo>
                    <a:cubicBezTo>
                      <a:pt x="7355" y="12079"/>
                      <a:pt x="10825" y="11508"/>
                      <a:pt x="14066" y="10846"/>
                    </a:cubicBezTo>
                    <a:lnTo>
                      <a:pt x="14066" y="2150"/>
                    </a:lnTo>
                    <a:cubicBezTo>
                      <a:pt x="12194" y="1511"/>
                      <a:pt x="10277" y="917"/>
                      <a:pt x="8565" y="370"/>
                    </a:cubicBezTo>
                    <a:cubicBezTo>
                      <a:pt x="7960" y="193"/>
                      <a:pt x="6863" y="1"/>
                      <a:pt x="5947" y="1"/>
                    </a:cubicBezTo>
                    <a:close/>
                  </a:path>
                </a:pathLst>
              </a:custGeom>
              <a:solidFill>
                <a:srgbClr val="A5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1" name="Google Shape;471;p24"/>
            <p:cNvSpPr/>
            <p:nvPr/>
          </p:nvSpPr>
          <p:spPr>
            <a:xfrm>
              <a:off x="1847835" y="4393908"/>
              <a:ext cx="849461" cy="672726"/>
            </a:xfrm>
            <a:custGeom>
              <a:avLst/>
              <a:gdLst/>
              <a:ahLst/>
              <a:cxnLst/>
              <a:rect l="l" t="t" r="r" b="b"/>
              <a:pathLst>
                <a:path w="24753" h="19603" extrusionOk="0">
                  <a:moveTo>
                    <a:pt x="9154" y="0"/>
                  </a:moveTo>
                  <a:cubicBezTo>
                    <a:pt x="7784" y="0"/>
                    <a:pt x="6757" y="2694"/>
                    <a:pt x="6301" y="3629"/>
                  </a:cubicBezTo>
                  <a:cubicBezTo>
                    <a:pt x="4064" y="8446"/>
                    <a:pt x="2306" y="13444"/>
                    <a:pt x="1" y="18260"/>
                  </a:cubicBezTo>
                  <a:lnTo>
                    <a:pt x="92" y="19561"/>
                  </a:lnTo>
                  <a:cubicBezTo>
                    <a:pt x="1507" y="19561"/>
                    <a:pt x="3217" y="19602"/>
                    <a:pt x="4828" y="19602"/>
                  </a:cubicBezTo>
                  <a:cubicBezTo>
                    <a:pt x="5634" y="19602"/>
                    <a:pt x="6415" y="19592"/>
                    <a:pt x="7122" y="19561"/>
                  </a:cubicBezTo>
                  <a:cubicBezTo>
                    <a:pt x="12030" y="19379"/>
                    <a:pt x="16663" y="19196"/>
                    <a:pt x="21206" y="17530"/>
                  </a:cubicBezTo>
                  <a:cubicBezTo>
                    <a:pt x="24752" y="16251"/>
                    <a:pt x="24634" y="13625"/>
                    <a:pt x="20939" y="13625"/>
                  </a:cubicBezTo>
                  <a:cubicBezTo>
                    <a:pt x="20877" y="13625"/>
                    <a:pt x="20814" y="13625"/>
                    <a:pt x="20749" y="13627"/>
                  </a:cubicBezTo>
                  <a:cubicBezTo>
                    <a:pt x="18464" y="13710"/>
                    <a:pt x="14967" y="15250"/>
                    <a:pt x="12534" y="15250"/>
                  </a:cubicBezTo>
                  <a:cubicBezTo>
                    <a:pt x="12294" y="15250"/>
                    <a:pt x="12064" y="15235"/>
                    <a:pt x="11847" y="15202"/>
                  </a:cubicBezTo>
                  <a:cubicBezTo>
                    <a:pt x="14449" y="14083"/>
                    <a:pt x="17234" y="12235"/>
                    <a:pt x="19083" y="11116"/>
                  </a:cubicBezTo>
                  <a:cubicBezTo>
                    <a:pt x="20201" y="10386"/>
                    <a:pt x="24629" y="7784"/>
                    <a:pt x="21571" y="6962"/>
                  </a:cubicBezTo>
                  <a:cubicBezTo>
                    <a:pt x="21299" y="6874"/>
                    <a:pt x="21025" y="6835"/>
                    <a:pt x="20751" y="6835"/>
                  </a:cubicBezTo>
                  <a:cubicBezTo>
                    <a:pt x="19248" y="6835"/>
                    <a:pt x="17721" y="8005"/>
                    <a:pt x="16389" y="8719"/>
                  </a:cubicBezTo>
                  <a:cubicBezTo>
                    <a:pt x="14358" y="9747"/>
                    <a:pt x="11573" y="11869"/>
                    <a:pt x="9542" y="12600"/>
                  </a:cubicBezTo>
                  <a:cubicBezTo>
                    <a:pt x="11117" y="10842"/>
                    <a:pt x="12418" y="8811"/>
                    <a:pt x="13879" y="6962"/>
                  </a:cubicBezTo>
                  <a:cubicBezTo>
                    <a:pt x="14723" y="5935"/>
                    <a:pt x="17873" y="3264"/>
                    <a:pt x="15933" y="2055"/>
                  </a:cubicBezTo>
                  <a:cubicBezTo>
                    <a:pt x="15722" y="1922"/>
                    <a:pt x="15498" y="1861"/>
                    <a:pt x="15262" y="1861"/>
                  </a:cubicBezTo>
                  <a:cubicBezTo>
                    <a:pt x="12689" y="1861"/>
                    <a:pt x="8762" y="9133"/>
                    <a:pt x="6483" y="10660"/>
                  </a:cubicBezTo>
                  <a:cubicBezTo>
                    <a:pt x="7876" y="7966"/>
                    <a:pt x="8606" y="5478"/>
                    <a:pt x="9542" y="3059"/>
                  </a:cubicBezTo>
                  <a:cubicBezTo>
                    <a:pt x="9816" y="2146"/>
                    <a:pt x="10637" y="0"/>
                    <a:pt x="9154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836338" y="4678063"/>
              <a:ext cx="715211" cy="388817"/>
            </a:xfrm>
            <a:custGeom>
              <a:avLst/>
              <a:gdLst/>
              <a:ahLst/>
              <a:cxnLst/>
              <a:rect l="l" t="t" r="r" b="b"/>
              <a:pathLst>
                <a:path w="20841" h="11330" extrusionOk="0">
                  <a:moveTo>
                    <a:pt x="20347" y="0"/>
                  </a:moveTo>
                  <a:cubicBezTo>
                    <a:pt x="20292" y="0"/>
                    <a:pt x="20232" y="16"/>
                    <a:pt x="20171" y="51"/>
                  </a:cubicBezTo>
                  <a:cubicBezTo>
                    <a:pt x="16451" y="2151"/>
                    <a:pt x="12662" y="4137"/>
                    <a:pt x="8987" y="6328"/>
                  </a:cubicBezTo>
                  <a:cubicBezTo>
                    <a:pt x="7252" y="7378"/>
                    <a:pt x="5426" y="8360"/>
                    <a:pt x="3531" y="9113"/>
                  </a:cubicBezTo>
                  <a:cubicBezTo>
                    <a:pt x="2413" y="9570"/>
                    <a:pt x="1180" y="9958"/>
                    <a:pt x="267" y="10756"/>
                  </a:cubicBezTo>
                  <a:cubicBezTo>
                    <a:pt x="1" y="10987"/>
                    <a:pt x="246" y="11329"/>
                    <a:pt x="519" y="11329"/>
                  </a:cubicBezTo>
                  <a:cubicBezTo>
                    <a:pt x="596" y="11329"/>
                    <a:pt x="676" y="11302"/>
                    <a:pt x="747" y="11236"/>
                  </a:cubicBezTo>
                  <a:cubicBezTo>
                    <a:pt x="1797" y="10346"/>
                    <a:pt x="3235" y="10026"/>
                    <a:pt x="4467" y="9478"/>
                  </a:cubicBezTo>
                  <a:cubicBezTo>
                    <a:pt x="6293" y="8679"/>
                    <a:pt x="8074" y="7698"/>
                    <a:pt x="9786" y="6671"/>
                  </a:cubicBezTo>
                  <a:cubicBezTo>
                    <a:pt x="13301" y="4548"/>
                    <a:pt x="16953" y="2654"/>
                    <a:pt x="20513" y="645"/>
                  </a:cubicBezTo>
                  <a:cubicBezTo>
                    <a:pt x="20841" y="452"/>
                    <a:pt x="20648" y="0"/>
                    <a:pt x="20347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833147" y="4518757"/>
              <a:ext cx="520562" cy="544893"/>
            </a:xfrm>
            <a:custGeom>
              <a:avLst/>
              <a:gdLst/>
              <a:ahLst/>
              <a:cxnLst/>
              <a:rect l="l" t="t" r="r" b="b"/>
              <a:pathLst>
                <a:path w="15169" h="15878" extrusionOk="0">
                  <a:moveTo>
                    <a:pt x="14670" y="0"/>
                  </a:moveTo>
                  <a:cubicBezTo>
                    <a:pt x="14592" y="0"/>
                    <a:pt x="14512" y="32"/>
                    <a:pt x="14444" y="106"/>
                  </a:cubicBezTo>
                  <a:cubicBezTo>
                    <a:pt x="12070" y="2662"/>
                    <a:pt x="9810" y="5310"/>
                    <a:pt x="7710" y="8049"/>
                  </a:cubicBezTo>
                  <a:cubicBezTo>
                    <a:pt x="5519" y="10902"/>
                    <a:pt x="3031" y="13047"/>
                    <a:pt x="269" y="15307"/>
                  </a:cubicBezTo>
                  <a:cubicBezTo>
                    <a:pt x="1" y="15522"/>
                    <a:pt x="238" y="15877"/>
                    <a:pt x="518" y="15877"/>
                  </a:cubicBezTo>
                  <a:cubicBezTo>
                    <a:pt x="594" y="15877"/>
                    <a:pt x="675" y="15850"/>
                    <a:pt x="748" y="15787"/>
                  </a:cubicBezTo>
                  <a:cubicBezTo>
                    <a:pt x="3099" y="13892"/>
                    <a:pt x="5542" y="12066"/>
                    <a:pt x="7368" y="9624"/>
                  </a:cubicBezTo>
                  <a:cubicBezTo>
                    <a:pt x="9742" y="6497"/>
                    <a:pt x="12252" y="3484"/>
                    <a:pt x="14923" y="608"/>
                  </a:cubicBezTo>
                  <a:cubicBezTo>
                    <a:pt x="15169" y="345"/>
                    <a:pt x="14929" y="0"/>
                    <a:pt x="14670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835240" y="4443189"/>
              <a:ext cx="318947" cy="611984"/>
            </a:xfrm>
            <a:custGeom>
              <a:avLst/>
              <a:gdLst/>
              <a:ahLst/>
              <a:cxnLst/>
              <a:rect l="l" t="t" r="r" b="b"/>
              <a:pathLst>
                <a:path w="9294" h="17833" extrusionOk="0">
                  <a:moveTo>
                    <a:pt x="8862" y="0"/>
                  </a:moveTo>
                  <a:cubicBezTo>
                    <a:pt x="8726" y="0"/>
                    <a:pt x="8593" y="70"/>
                    <a:pt x="8539" y="230"/>
                  </a:cubicBezTo>
                  <a:cubicBezTo>
                    <a:pt x="7672" y="3243"/>
                    <a:pt x="6029" y="5914"/>
                    <a:pt x="4842" y="8790"/>
                  </a:cubicBezTo>
                  <a:cubicBezTo>
                    <a:pt x="3586" y="11780"/>
                    <a:pt x="2285" y="14702"/>
                    <a:pt x="208" y="17235"/>
                  </a:cubicBezTo>
                  <a:cubicBezTo>
                    <a:pt x="1" y="17495"/>
                    <a:pt x="225" y="17832"/>
                    <a:pt x="465" y="17832"/>
                  </a:cubicBezTo>
                  <a:cubicBezTo>
                    <a:pt x="542" y="17832"/>
                    <a:pt x="621" y="17798"/>
                    <a:pt x="687" y="17715"/>
                  </a:cubicBezTo>
                  <a:cubicBezTo>
                    <a:pt x="2650" y="15364"/>
                    <a:pt x="3974" y="12670"/>
                    <a:pt x="5138" y="9863"/>
                  </a:cubicBezTo>
                  <a:cubicBezTo>
                    <a:pt x="6462" y="6690"/>
                    <a:pt x="8265" y="3723"/>
                    <a:pt x="9224" y="436"/>
                  </a:cubicBezTo>
                  <a:cubicBezTo>
                    <a:pt x="9294" y="171"/>
                    <a:pt x="9075" y="0"/>
                    <a:pt x="8862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850992" y="4900068"/>
              <a:ext cx="738101" cy="155390"/>
            </a:xfrm>
            <a:custGeom>
              <a:avLst/>
              <a:gdLst/>
              <a:ahLst/>
              <a:cxnLst/>
              <a:rect l="l" t="t" r="r" b="b"/>
              <a:pathLst>
                <a:path w="21508" h="4528" extrusionOk="0">
                  <a:moveTo>
                    <a:pt x="21045" y="1"/>
                  </a:moveTo>
                  <a:cubicBezTo>
                    <a:pt x="21009" y="1"/>
                    <a:pt x="20971" y="6"/>
                    <a:pt x="20931" y="19"/>
                  </a:cubicBezTo>
                  <a:cubicBezTo>
                    <a:pt x="17827" y="1069"/>
                    <a:pt x="14403" y="1412"/>
                    <a:pt x="11185" y="1982"/>
                  </a:cubicBezTo>
                  <a:cubicBezTo>
                    <a:pt x="9313" y="2302"/>
                    <a:pt x="7464" y="2553"/>
                    <a:pt x="5592" y="2872"/>
                  </a:cubicBezTo>
                  <a:cubicBezTo>
                    <a:pt x="3981" y="3169"/>
                    <a:pt x="2489" y="3820"/>
                    <a:pt x="840" y="3820"/>
                  </a:cubicBezTo>
                  <a:cubicBezTo>
                    <a:pt x="713" y="3820"/>
                    <a:pt x="585" y="3816"/>
                    <a:pt x="457" y="3808"/>
                  </a:cubicBezTo>
                  <a:cubicBezTo>
                    <a:pt x="449" y="3808"/>
                    <a:pt x="442" y="3808"/>
                    <a:pt x="435" y="3808"/>
                  </a:cubicBezTo>
                  <a:cubicBezTo>
                    <a:pt x="0" y="3808"/>
                    <a:pt x="7" y="4493"/>
                    <a:pt x="457" y="4516"/>
                  </a:cubicBezTo>
                  <a:cubicBezTo>
                    <a:pt x="585" y="4523"/>
                    <a:pt x="713" y="4527"/>
                    <a:pt x="841" y="4527"/>
                  </a:cubicBezTo>
                  <a:cubicBezTo>
                    <a:pt x="2232" y="4527"/>
                    <a:pt x="3572" y="4095"/>
                    <a:pt x="4930" y="3740"/>
                  </a:cubicBezTo>
                  <a:cubicBezTo>
                    <a:pt x="6688" y="3283"/>
                    <a:pt x="8537" y="3123"/>
                    <a:pt x="10340" y="2827"/>
                  </a:cubicBezTo>
                  <a:cubicBezTo>
                    <a:pt x="12120" y="2530"/>
                    <a:pt x="13901" y="2142"/>
                    <a:pt x="15704" y="1845"/>
                  </a:cubicBezTo>
                  <a:cubicBezTo>
                    <a:pt x="17530" y="1548"/>
                    <a:pt x="19356" y="1297"/>
                    <a:pt x="21114" y="704"/>
                  </a:cubicBezTo>
                  <a:cubicBezTo>
                    <a:pt x="21507" y="559"/>
                    <a:pt x="21393" y="1"/>
                    <a:pt x="21045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2" y="3466800"/>
              <a:ext cx="842632" cy="1674385"/>
            </a:xfrm>
            <a:custGeom>
              <a:avLst/>
              <a:gdLst/>
              <a:ahLst/>
              <a:cxnLst/>
              <a:rect l="l" t="t" r="r" b="b"/>
              <a:pathLst>
                <a:path w="24554" h="48791" extrusionOk="0">
                  <a:moveTo>
                    <a:pt x="2805" y="1"/>
                  </a:moveTo>
                  <a:cubicBezTo>
                    <a:pt x="2747" y="1"/>
                    <a:pt x="2687" y="5"/>
                    <a:pt x="2625" y="13"/>
                  </a:cubicBezTo>
                  <a:cubicBezTo>
                    <a:pt x="1666" y="13"/>
                    <a:pt x="753" y="835"/>
                    <a:pt x="0" y="1862"/>
                  </a:cubicBezTo>
                  <a:lnTo>
                    <a:pt x="0" y="48791"/>
                  </a:lnTo>
                  <a:lnTo>
                    <a:pt x="12782" y="48791"/>
                  </a:lnTo>
                  <a:cubicBezTo>
                    <a:pt x="12782" y="45869"/>
                    <a:pt x="13284" y="42947"/>
                    <a:pt x="13946" y="40048"/>
                  </a:cubicBezTo>
                  <a:cubicBezTo>
                    <a:pt x="15430" y="31694"/>
                    <a:pt x="20246" y="25212"/>
                    <a:pt x="23396" y="17246"/>
                  </a:cubicBezTo>
                  <a:cubicBezTo>
                    <a:pt x="24554" y="14254"/>
                    <a:pt x="24111" y="13203"/>
                    <a:pt x="22987" y="13203"/>
                  </a:cubicBezTo>
                  <a:cubicBezTo>
                    <a:pt x="21606" y="13203"/>
                    <a:pt x="19197" y="14788"/>
                    <a:pt x="17461" y="16310"/>
                  </a:cubicBezTo>
                  <a:cubicBezTo>
                    <a:pt x="12463" y="20579"/>
                    <a:pt x="10614" y="26148"/>
                    <a:pt x="6893" y="31329"/>
                  </a:cubicBezTo>
                  <a:cubicBezTo>
                    <a:pt x="7829" y="27244"/>
                    <a:pt x="9495" y="23181"/>
                    <a:pt x="11162" y="19278"/>
                  </a:cubicBezTo>
                  <a:cubicBezTo>
                    <a:pt x="12828" y="15762"/>
                    <a:pt x="20246" y="6861"/>
                    <a:pt x="16526" y="3893"/>
                  </a:cubicBezTo>
                  <a:cubicBezTo>
                    <a:pt x="16142" y="3613"/>
                    <a:pt x="15743" y="3483"/>
                    <a:pt x="15332" y="3483"/>
                  </a:cubicBezTo>
                  <a:cubicBezTo>
                    <a:pt x="10589" y="3483"/>
                    <a:pt x="4289" y="20912"/>
                    <a:pt x="1895" y="26878"/>
                  </a:cubicBezTo>
                  <a:cubicBezTo>
                    <a:pt x="1529" y="21126"/>
                    <a:pt x="3196" y="15032"/>
                    <a:pt x="3743" y="9280"/>
                  </a:cubicBezTo>
                  <a:cubicBezTo>
                    <a:pt x="3922" y="7651"/>
                    <a:pt x="5344" y="1"/>
                    <a:pt x="2805" y="1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42282" y="3681838"/>
              <a:ext cx="483465" cy="1459352"/>
            </a:xfrm>
            <a:custGeom>
              <a:avLst/>
              <a:gdLst/>
              <a:ahLst/>
              <a:cxnLst/>
              <a:rect l="l" t="t" r="r" b="b"/>
              <a:pathLst>
                <a:path w="14088" h="42525" extrusionOk="0">
                  <a:moveTo>
                    <a:pt x="13595" y="1"/>
                  </a:moveTo>
                  <a:cubicBezTo>
                    <a:pt x="13518" y="1"/>
                    <a:pt x="13441" y="35"/>
                    <a:pt x="13376" y="115"/>
                  </a:cubicBezTo>
                  <a:cubicBezTo>
                    <a:pt x="8446" y="6483"/>
                    <a:pt x="5387" y="13993"/>
                    <a:pt x="3356" y="21754"/>
                  </a:cubicBezTo>
                  <a:cubicBezTo>
                    <a:pt x="2306" y="25771"/>
                    <a:pt x="1576" y="29879"/>
                    <a:pt x="982" y="33988"/>
                  </a:cubicBezTo>
                  <a:cubicBezTo>
                    <a:pt x="548" y="36818"/>
                    <a:pt x="366" y="39694"/>
                    <a:pt x="1" y="42525"/>
                  </a:cubicBezTo>
                  <a:lnTo>
                    <a:pt x="685" y="42525"/>
                  </a:lnTo>
                  <a:cubicBezTo>
                    <a:pt x="1005" y="40037"/>
                    <a:pt x="1187" y="37526"/>
                    <a:pt x="1530" y="35038"/>
                  </a:cubicBezTo>
                  <a:cubicBezTo>
                    <a:pt x="2055" y="31066"/>
                    <a:pt x="2762" y="27140"/>
                    <a:pt x="3698" y="23237"/>
                  </a:cubicBezTo>
                  <a:cubicBezTo>
                    <a:pt x="5638" y="15157"/>
                    <a:pt x="8743" y="7214"/>
                    <a:pt x="13878" y="617"/>
                  </a:cubicBezTo>
                  <a:cubicBezTo>
                    <a:pt x="14088" y="356"/>
                    <a:pt x="13844" y="1"/>
                    <a:pt x="13595" y="1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75715" y="4006146"/>
              <a:ext cx="469978" cy="1135051"/>
            </a:xfrm>
            <a:custGeom>
              <a:avLst/>
              <a:gdLst/>
              <a:ahLst/>
              <a:cxnLst/>
              <a:rect l="l" t="t" r="r" b="b"/>
              <a:pathLst>
                <a:path w="13695" h="33075" extrusionOk="0">
                  <a:moveTo>
                    <a:pt x="13206" y="0"/>
                  </a:moveTo>
                  <a:cubicBezTo>
                    <a:pt x="13130" y="0"/>
                    <a:pt x="13053" y="34"/>
                    <a:pt x="12988" y="115"/>
                  </a:cubicBezTo>
                  <a:cubicBezTo>
                    <a:pt x="5205" y="9336"/>
                    <a:pt x="1256" y="21205"/>
                    <a:pt x="1" y="33075"/>
                  </a:cubicBezTo>
                  <a:lnTo>
                    <a:pt x="685" y="33075"/>
                  </a:lnTo>
                  <a:cubicBezTo>
                    <a:pt x="1941" y="21411"/>
                    <a:pt x="5821" y="9656"/>
                    <a:pt x="13467" y="617"/>
                  </a:cubicBezTo>
                  <a:cubicBezTo>
                    <a:pt x="13694" y="355"/>
                    <a:pt x="13454" y="0"/>
                    <a:pt x="13206" y="0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" y="3553934"/>
              <a:ext cx="84936" cy="437377"/>
            </a:xfrm>
            <a:custGeom>
              <a:avLst/>
              <a:gdLst/>
              <a:ahLst/>
              <a:cxnLst/>
              <a:rect l="l" t="t" r="r" b="b"/>
              <a:pathLst>
                <a:path w="2475" h="12745" extrusionOk="0">
                  <a:moveTo>
                    <a:pt x="2048" y="1"/>
                  </a:moveTo>
                  <a:cubicBezTo>
                    <a:pt x="1911" y="1"/>
                    <a:pt x="1780" y="78"/>
                    <a:pt x="1735" y="259"/>
                  </a:cubicBezTo>
                  <a:cubicBezTo>
                    <a:pt x="1096" y="3043"/>
                    <a:pt x="525" y="5874"/>
                    <a:pt x="0" y="8704"/>
                  </a:cubicBezTo>
                  <a:lnTo>
                    <a:pt x="0" y="12744"/>
                  </a:lnTo>
                  <a:cubicBezTo>
                    <a:pt x="662" y="8613"/>
                    <a:pt x="1461" y="4504"/>
                    <a:pt x="2419" y="441"/>
                  </a:cubicBezTo>
                  <a:cubicBezTo>
                    <a:pt x="2475" y="179"/>
                    <a:pt x="2255" y="1"/>
                    <a:pt x="2048" y="1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" y="4043484"/>
              <a:ext cx="575882" cy="1097714"/>
            </a:xfrm>
            <a:custGeom>
              <a:avLst/>
              <a:gdLst/>
              <a:ahLst/>
              <a:cxnLst/>
              <a:rect l="l" t="t" r="r" b="b"/>
              <a:pathLst>
                <a:path w="16781" h="31987" extrusionOk="0">
                  <a:moveTo>
                    <a:pt x="885" y="1"/>
                  </a:moveTo>
                  <a:cubicBezTo>
                    <a:pt x="571" y="1"/>
                    <a:pt x="276" y="141"/>
                    <a:pt x="0" y="374"/>
                  </a:cubicBezTo>
                  <a:lnTo>
                    <a:pt x="0" y="31987"/>
                  </a:lnTo>
                  <a:lnTo>
                    <a:pt x="9062" y="31987"/>
                  </a:lnTo>
                  <a:cubicBezTo>
                    <a:pt x="9176" y="30434"/>
                    <a:pt x="9495" y="28859"/>
                    <a:pt x="9861" y="27307"/>
                  </a:cubicBezTo>
                  <a:cubicBezTo>
                    <a:pt x="10979" y="21647"/>
                    <a:pt x="13353" y="17059"/>
                    <a:pt x="15704" y="11649"/>
                  </a:cubicBezTo>
                  <a:cubicBezTo>
                    <a:pt x="16780" y="9112"/>
                    <a:pt x="16238" y="8050"/>
                    <a:pt x="15180" y="8050"/>
                  </a:cubicBezTo>
                  <a:cubicBezTo>
                    <a:pt x="14353" y="8050"/>
                    <a:pt x="13211" y="8699"/>
                    <a:pt x="12280" y="9800"/>
                  </a:cubicBezTo>
                  <a:cubicBezTo>
                    <a:pt x="9221" y="13384"/>
                    <a:pt x="7395" y="17881"/>
                    <a:pt x="4634" y="21396"/>
                  </a:cubicBezTo>
                  <a:cubicBezTo>
                    <a:pt x="5318" y="18634"/>
                    <a:pt x="6551" y="15872"/>
                    <a:pt x="7806" y="13224"/>
                  </a:cubicBezTo>
                  <a:cubicBezTo>
                    <a:pt x="9039" y="10850"/>
                    <a:pt x="12919" y="2747"/>
                    <a:pt x="11070" y="1560"/>
                  </a:cubicBezTo>
                  <a:cubicBezTo>
                    <a:pt x="10805" y="1383"/>
                    <a:pt x="10534" y="1300"/>
                    <a:pt x="10258" y="1300"/>
                  </a:cubicBezTo>
                  <a:cubicBezTo>
                    <a:pt x="6812" y="1300"/>
                    <a:pt x="2687" y="14304"/>
                    <a:pt x="890" y="18383"/>
                  </a:cubicBezTo>
                  <a:cubicBezTo>
                    <a:pt x="616" y="14480"/>
                    <a:pt x="1872" y="10348"/>
                    <a:pt x="2283" y="6445"/>
                  </a:cubicBezTo>
                  <a:cubicBezTo>
                    <a:pt x="2419" y="5304"/>
                    <a:pt x="3287" y="1150"/>
                    <a:pt x="1438" y="145"/>
                  </a:cubicBezTo>
                  <a:cubicBezTo>
                    <a:pt x="1248" y="46"/>
                    <a:pt x="1063" y="1"/>
                    <a:pt x="885" y="1"/>
                  </a:cubicBezTo>
                  <a:close/>
                </a:path>
              </a:pathLst>
            </a:custGeom>
            <a:solidFill>
              <a:srgbClr val="A5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78316" y="1925566"/>
              <a:ext cx="1265458" cy="1080212"/>
            </a:xfrm>
            <a:custGeom>
              <a:avLst/>
              <a:gdLst/>
              <a:ahLst/>
              <a:cxnLst/>
              <a:rect l="l" t="t" r="r" b="b"/>
              <a:pathLst>
                <a:path w="36875" h="31477" extrusionOk="0">
                  <a:moveTo>
                    <a:pt x="31851" y="0"/>
                  </a:moveTo>
                  <a:cubicBezTo>
                    <a:pt x="31796" y="0"/>
                    <a:pt x="31740" y="1"/>
                    <a:pt x="31682" y="3"/>
                  </a:cubicBezTo>
                  <a:cubicBezTo>
                    <a:pt x="27414" y="208"/>
                    <a:pt x="22598" y="5572"/>
                    <a:pt x="18900" y="8357"/>
                  </a:cubicBezTo>
                  <a:cubicBezTo>
                    <a:pt x="18749" y="6204"/>
                    <a:pt x="20363" y="255"/>
                    <a:pt x="18301" y="255"/>
                  </a:cubicBezTo>
                  <a:cubicBezTo>
                    <a:pt x="17871" y="255"/>
                    <a:pt x="17281" y="514"/>
                    <a:pt x="16480" y="1121"/>
                  </a:cubicBezTo>
                  <a:cubicBezTo>
                    <a:pt x="13513" y="3358"/>
                    <a:pt x="12783" y="10023"/>
                    <a:pt x="9998" y="12055"/>
                  </a:cubicBezTo>
                  <a:cubicBezTo>
                    <a:pt x="9998" y="10936"/>
                    <a:pt x="10546" y="6120"/>
                    <a:pt x="9268" y="5572"/>
                  </a:cubicBezTo>
                  <a:cubicBezTo>
                    <a:pt x="9087" y="5482"/>
                    <a:pt x="8908" y="5440"/>
                    <a:pt x="8730" y="5440"/>
                  </a:cubicBezTo>
                  <a:cubicBezTo>
                    <a:pt x="6713" y="5440"/>
                    <a:pt x="4970" y="10874"/>
                    <a:pt x="4634" y="12237"/>
                  </a:cubicBezTo>
                  <a:cubicBezTo>
                    <a:pt x="3150" y="17053"/>
                    <a:pt x="1667" y="25590"/>
                    <a:pt x="1" y="31319"/>
                  </a:cubicBezTo>
                  <a:cubicBezTo>
                    <a:pt x="1667" y="31045"/>
                    <a:pt x="3613" y="30954"/>
                    <a:pt x="5581" y="30954"/>
                  </a:cubicBezTo>
                  <a:cubicBezTo>
                    <a:pt x="7550" y="30954"/>
                    <a:pt x="9542" y="31045"/>
                    <a:pt x="11299" y="31137"/>
                  </a:cubicBezTo>
                  <a:cubicBezTo>
                    <a:pt x="12365" y="31242"/>
                    <a:pt x="14609" y="31476"/>
                    <a:pt x="16636" y="31476"/>
                  </a:cubicBezTo>
                  <a:cubicBezTo>
                    <a:pt x="18124" y="31476"/>
                    <a:pt x="19496" y="31350"/>
                    <a:pt x="20201" y="30954"/>
                  </a:cubicBezTo>
                  <a:cubicBezTo>
                    <a:pt x="23533" y="28923"/>
                    <a:pt x="18717" y="27256"/>
                    <a:pt x="17599" y="25407"/>
                  </a:cubicBezTo>
                  <a:cubicBezTo>
                    <a:pt x="21867" y="24837"/>
                    <a:pt x="24264" y="24654"/>
                    <a:pt x="27414" y="23353"/>
                  </a:cubicBezTo>
                  <a:cubicBezTo>
                    <a:pt x="34284" y="20957"/>
                    <a:pt x="24629" y="19473"/>
                    <a:pt x="21867" y="18354"/>
                  </a:cubicBezTo>
                  <a:cubicBezTo>
                    <a:pt x="26318" y="16688"/>
                    <a:pt x="32618" y="15387"/>
                    <a:pt x="34079" y="11872"/>
                  </a:cubicBezTo>
                  <a:cubicBezTo>
                    <a:pt x="34881" y="10206"/>
                    <a:pt x="33985" y="9698"/>
                    <a:pt x="32474" y="9698"/>
                  </a:cubicBezTo>
                  <a:cubicBezTo>
                    <a:pt x="30115" y="9698"/>
                    <a:pt x="26255" y="10936"/>
                    <a:pt x="25017" y="10936"/>
                  </a:cubicBezTo>
                  <a:cubicBezTo>
                    <a:pt x="29036" y="8204"/>
                    <a:pt x="36875" y="0"/>
                    <a:pt x="31851" y="0"/>
                  </a:cubicBezTo>
                  <a:close/>
                </a:path>
              </a:pathLst>
            </a:custGeom>
            <a:solidFill>
              <a:srgbClr val="CFD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48734" y="2066615"/>
              <a:ext cx="1031412" cy="952276"/>
            </a:xfrm>
            <a:custGeom>
              <a:avLst/>
              <a:gdLst/>
              <a:ahLst/>
              <a:cxnLst/>
              <a:rect l="l" t="t" r="r" b="b"/>
              <a:pathLst>
                <a:path w="30055" h="27749" extrusionOk="0">
                  <a:moveTo>
                    <a:pt x="29567" y="1"/>
                  </a:moveTo>
                  <a:cubicBezTo>
                    <a:pt x="29486" y="1"/>
                    <a:pt x="29401" y="35"/>
                    <a:pt x="29326" y="116"/>
                  </a:cubicBezTo>
                  <a:cubicBezTo>
                    <a:pt x="20310" y="9839"/>
                    <a:pt x="9627" y="17805"/>
                    <a:pt x="246" y="27164"/>
                  </a:cubicBezTo>
                  <a:cubicBezTo>
                    <a:pt x="1" y="27409"/>
                    <a:pt x="226" y="27748"/>
                    <a:pt x="489" y="27748"/>
                  </a:cubicBezTo>
                  <a:cubicBezTo>
                    <a:pt x="568" y="27748"/>
                    <a:pt x="651" y="27717"/>
                    <a:pt x="726" y="27643"/>
                  </a:cubicBezTo>
                  <a:cubicBezTo>
                    <a:pt x="10107" y="18307"/>
                    <a:pt x="20812" y="10319"/>
                    <a:pt x="29828" y="595"/>
                  </a:cubicBezTo>
                  <a:cubicBezTo>
                    <a:pt x="30054" y="351"/>
                    <a:pt x="29829" y="1"/>
                    <a:pt x="29567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596110" y="2502971"/>
              <a:ext cx="18806" cy="17262"/>
            </a:xfrm>
            <a:custGeom>
              <a:avLst/>
              <a:gdLst/>
              <a:ahLst/>
              <a:cxnLst/>
              <a:rect l="l" t="t" r="r" b="b"/>
              <a:pathLst>
                <a:path w="548" h="503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65" y="23"/>
                    <a:pt x="183" y="69"/>
                    <a:pt x="0" y="91"/>
                  </a:cubicBezTo>
                  <a:cubicBezTo>
                    <a:pt x="160" y="228"/>
                    <a:pt x="297" y="365"/>
                    <a:pt x="434" y="502"/>
                  </a:cubicBezTo>
                  <a:cubicBezTo>
                    <a:pt x="479" y="343"/>
                    <a:pt x="502" y="160"/>
                    <a:pt x="54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586158" y="2111606"/>
              <a:ext cx="494241" cy="417472"/>
            </a:xfrm>
            <a:custGeom>
              <a:avLst/>
              <a:gdLst/>
              <a:ahLst/>
              <a:cxnLst/>
              <a:rect l="l" t="t" r="r" b="b"/>
              <a:pathLst>
                <a:path w="14402" h="12165" extrusionOk="0">
                  <a:moveTo>
                    <a:pt x="838" y="11404"/>
                  </a:moveTo>
                  <a:lnTo>
                    <a:pt x="838" y="11404"/>
                  </a:lnTo>
                  <a:cubicBezTo>
                    <a:pt x="792" y="11564"/>
                    <a:pt x="769" y="11747"/>
                    <a:pt x="724" y="11906"/>
                  </a:cubicBezTo>
                  <a:cubicBezTo>
                    <a:pt x="587" y="11769"/>
                    <a:pt x="450" y="11632"/>
                    <a:pt x="290" y="11495"/>
                  </a:cubicBezTo>
                  <a:cubicBezTo>
                    <a:pt x="473" y="11473"/>
                    <a:pt x="655" y="11427"/>
                    <a:pt x="838" y="11404"/>
                  </a:cubicBezTo>
                  <a:close/>
                  <a:moveTo>
                    <a:pt x="1667" y="0"/>
                  </a:moveTo>
                  <a:cubicBezTo>
                    <a:pt x="1495" y="0"/>
                    <a:pt x="1329" y="109"/>
                    <a:pt x="1340" y="334"/>
                  </a:cubicBezTo>
                  <a:cubicBezTo>
                    <a:pt x="1500" y="4169"/>
                    <a:pt x="838" y="7980"/>
                    <a:pt x="62" y="11724"/>
                  </a:cubicBezTo>
                  <a:cubicBezTo>
                    <a:pt x="0" y="11990"/>
                    <a:pt x="178" y="12164"/>
                    <a:pt x="396" y="12164"/>
                  </a:cubicBezTo>
                  <a:cubicBezTo>
                    <a:pt x="421" y="12164"/>
                    <a:pt x="447" y="12162"/>
                    <a:pt x="473" y="12157"/>
                  </a:cubicBezTo>
                  <a:cubicBezTo>
                    <a:pt x="2664" y="11838"/>
                    <a:pt x="4764" y="11016"/>
                    <a:pt x="6818" y="10286"/>
                  </a:cubicBezTo>
                  <a:cubicBezTo>
                    <a:pt x="9238" y="9441"/>
                    <a:pt x="11611" y="8528"/>
                    <a:pt x="14008" y="7707"/>
                  </a:cubicBezTo>
                  <a:cubicBezTo>
                    <a:pt x="14401" y="7582"/>
                    <a:pt x="14288" y="7026"/>
                    <a:pt x="13939" y="7026"/>
                  </a:cubicBezTo>
                  <a:cubicBezTo>
                    <a:pt x="13904" y="7026"/>
                    <a:pt x="13866" y="7032"/>
                    <a:pt x="13825" y="7045"/>
                  </a:cubicBezTo>
                  <a:cubicBezTo>
                    <a:pt x="11406" y="7843"/>
                    <a:pt x="9032" y="8756"/>
                    <a:pt x="6635" y="9624"/>
                  </a:cubicBezTo>
                  <a:cubicBezTo>
                    <a:pt x="4764" y="10286"/>
                    <a:pt x="2824" y="11016"/>
                    <a:pt x="838" y="11404"/>
                  </a:cubicBezTo>
                  <a:cubicBezTo>
                    <a:pt x="1568" y="7752"/>
                    <a:pt x="2185" y="4054"/>
                    <a:pt x="2025" y="334"/>
                  </a:cubicBezTo>
                  <a:cubicBezTo>
                    <a:pt x="2025" y="114"/>
                    <a:pt x="1843" y="0"/>
                    <a:pt x="1667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422185" y="2372150"/>
              <a:ext cx="447329" cy="323031"/>
            </a:xfrm>
            <a:custGeom>
              <a:avLst/>
              <a:gdLst/>
              <a:ahLst/>
              <a:cxnLst/>
              <a:rect l="l" t="t" r="r" b="b"/>
              <a:pathLst>
                <a:path w="13035" h="9413" extrusionOk="0">
                  <a:moveTo>
                    <a:pt x="1470" y="0"/>
                  </a:moveTo>
                  <a:cubicBezTo>
                    <a:pt x="1296" y="0"/>
                    <a:pt x="1119" y="115"/>
                    <a:pt x="1119" y="343"/>
                  </a:cubicBezTo>
                  <a:cubicBezTo>
                    <a:pt x="1051" y="3150"/>
                    <a:pt x="229" y="5889"/>
                    <a:pt x="1" y="8674"/>
                  </a:cubicBezTo>
                  <a:cubicBezTo>
                    <a:pt x="1" y="8834"/>
                    <a:pt x="115" y="8994"/>
                    <a:pt x="252" y="9016"/>
                  </a:cubicBezTo>
                  <a:cubicBezTo>
                    <a:pt x="1627" y="9313"/>
                    <a:pt x="3028" y="9412"/>
                    <a:pt x="4440" y="9412"/>
                  </a:cubicBezTo>
                  <a:cubicBezTo>
                    <a:pt x="7154" y="9412"/>
                    <a:pt x="9905" y="9046"/>
                    <a:pt x="12578" y="9016"/>
                  </a:cubicBezTo>
                  <a:cubicBezTo>
                    <a:pt x="13034" y="9016"/>
                    <a:pt x="13034" y="8332"/>
                    <a:pt x="12578" y="8332"/>
                  </a:cubicBezTo>
                  <a:cubicBezTo>
                    <a:pt x="9697" y="8352"/>
                    <a:pt x="6797" y="8660"/>
                    <a:pt x="3913" y="8660"/>
                  </a:cubicBezTo>
                  <a:cubicBezTo>
                    <a:pt x="3644" y="8660"/>
                    <a:pt x="3374" y="8657"/>
                    <a:pt x="3105" y="8651"/>
                  </a:cubicBezTo>
                  <a:cubicBezTo>
                    <a:pt x="2329" y="8628"/>
                    <a:pt x="1553" y="8560"/>
                    <a:pt x="800" y="8423"/>
                  </a:cubicBezTo>
                  <a:cubicBezTo>
                    <a:pt x="571" y="8377"/>
                    <a:pt x="1051" y="5981"/>
                    <a:pt x="1119" y="5638"/>
                  </a:cubicBezTo>
                  <a:cubicBezTo>
                    <a:pt x="1439" y="3881"/>
                    <a:pt x="1781" y="2146"/>
                    <a:pt x="1804" y="343"/>
                  </a:cubicBezTo>
                  <a:cubicBezTo>
                    <a:pt x="1815" y="115"/>
                    <a:pt x="1644" y="0"/>
                    <a:pt x="1470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198945" y="2499162"/>
              <a:ext cx="434768" cy="392421"/>
            </a:xfrm>
            <a:custGeom>
              <a:avLst/>
              <a:gdLst/>
              <a:ahLst/>
              <a:cxnLst/>
              <a:rect l="l" t="t" r="r" b="b"/>
              <a:pathLst>
                <a:path w="12669" h="11435" extrusionOk="0">
                  <a:moveTo>
                    <a:pt x="2382" y="0"/>
                  </a:moveTo>
                  <a:cubicBezTo>
                    <a:pt x="2245" y="0"/>
                    <a:pt x="2114" y="75"/>
                    <a:pt x="2078" y="248"/>
                  </a:cubicBezTo>
                  <a:cubicBezTo>
                    <a:pt x="1324" y="3444"/>
                    <a:pt x="617" y="6662"/>
                    <a:pt x="46" y="9880"/>
                  </a:cubicBezTo>
                  <a:cubicBezTo>
                    <a:pt x="1" y="10109"/>
                    <a:pt x="138" y="10314"/>
                    <a:pt x="366" y="10337"/>
                  </a:cubicBezTo>
                  <a:cubicBezTo>
                    <a:pt x="4337" y="10519"/>
                    <a:pt x="8263" y="11067"/>
                    <a:pt x="12235" y="11432"/>
                  </a:cubicBezTo>
                  <a:cubicBezTo>
                    <a:pt x="12249" y="11434"/>
                    <a:pt x="12262" y="11435"/>
                    <a:pt x="12276" y="11435"/>
                  </a:cubicBezTo>
                  <a:cubicBezTo>
                    <a:pt x="12668" y="11435"/>
                    <a:pt x="12655" y="10792"/>
                    <a:pt x="12235" y="10748"/>
                  </a:cubicBezTo>
                  <a:cubicBezTo>
                    <a:pt x="8400" y="10383"/>
                    <a:pt x="4611" y="9858"/>
                    <a:pt x="777" y="9652"/>
                  </a:cubicBezTo>
                  <a:cubicBezTo>
                    <a:pt x="754" y="9789"/>
                    <a:pt x="731" y="9926"/>
                    <a:pt x="708" y="10086"/>
                  </a:cubicBezTo>
                  <a:cubicBezTo>
                    <a:pt x="594" y="9926"/>
                    <a:pt x="480" y="9789"/>
                    <a:pt x="366" y="9629"/>
                  </a:cubicBezTo>
                  <a:lnTo>
                    <a:pt x="366" y="9629"/>
                  </a:lnTo>
                  <a:cubicBezTo>
                    <a:pt x="503" y="9652"/>
                    <a:pt x="640" y="9652"/>
                    <a:pt x="777" y="9652"/>
                  </a:cubicBezTo>
                  <a:cubicBezTo>
                    <a:pt x="1347" y="6571"/>
                    <a:pt x="2032" y="3489"/>
                    <a:pt x="2740" y="431"/>
                  </a:cubicBezTo>
                  <a:cubicBezTo>
                    <a:pt x="2808" y="170"/>
                    <a:pt x="2588" y="0"/>
                    <a:pt x="2382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211471" y="2829612"/>
              <a:ext cx="14139" cy="15683"/>
            </a:xfrm>
            <a:custGeom>
              <a:avLst/>
              <a:gdLst/>
              <a:ahLst/>
              <a:cxnLst/>
              <a:rect l="l" t="t" r="r" b="b"/>
              <a:pathLst>
                <a:path w="412" h="457" extrusionOk="0">
                  <a:moveTo>
                    <a:pt x="1" y="0"/>
                  </a:moveTo>
                  <a:cubicBezTo>
                    <a:pt x="115" y="160"/>
                    <a:pt x="229" y="297"/>
                    <a:pt x="343" y="457"/>
                  </a:cubicBezTo>
                  <a:cubicBezTo>
                    <a:pt x="366" y="297"/>
                    <a:pt x="389" y="160"/>
                    <a:pt x="412" y="23"/>
                  </a:cubicBezTo>
                  <a:cubicBezTo>
                    <a:pt x="275" y="23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" y="1703287"/>
              <a:ext cx="1665325" cy="1843536"/>
            </a:xfrm>
            <a:custGeom>
              <a:avLst/>
              <a:gdLst/>
              <a:ahLst/>
              <a:cxnLst/>
              <a:rect l="l" t="t" r="r" b="b"/>
              <a:pathLst>
                <a:path w="48527" h="53720" extrusionOk="0">
                  <a:moveTo>
                    <a:pt x="25863" y="1"/>
                  </a:moveTo>
                  <a:cubicBezTo>
                    <a:pt x="20047" y="1"/>
                    <a:pt x="14276" y="3555"/>
                    <a:pt x="12919" y="9493"/>
                  </a:cubicBezTo>
                  <a:cubicBezTo>
                    <a:pt x="9833" y="7156"/>
                    <a:pt x="6192" y="5344"/>
                    <a:pt x="2639" y="5344"/>
                  </a:cubicBezTo>
                  <a:cubicBezTo>
                    <a:pt x="1750" y="5344"/>
                    <a:pt x="867" y="5457"/>
                    <a:pt x="0" y="5704"/>
                  </a:cubicBezTo>
                  <a:lnTo>
                    <a:pt x="0" y="25197"/>
                  </a:lnTo>
                  <a:cubicBezTo>
                    <a:pt x="205" y="25379"/>
                    <a:pt x="411" y="25585"/>
                    <a:pt x="593" y="25790"/>
                  </a:cubicBezTo>
                  <a:cubicBezTo>
                    <a:pt x="411" y="25859"/>
                    <a:pt x="205" y="25927"/>
                    <a:pt x="0" y="26018"/>
                  </a:cubicBezTo>
                  <a:lnTo>
                    <a:pt x="0" y="46127"/>
                  </a:lnTo>
                  <a:cubicBezTo>
                    <a:pt x="478" y="46174"/>
                    <a:pt x="959" y="46197"/>
                    <a:pt x="1442" y="46197"/>
                  </a:cubicBezTo>
                  <a:cubicBezTo>
                    <a:pt x="3999" y="46197"/>
                    <a:pt x="6576" y="45552"/>
                    <a:pt x="8765" y="44438"/>
                  </a:cubicBezTo>
                  <a:lnTo>
                    <a:pt x="9267" y="44918"/>
                  </a:lnTo>
                  <a:cubicBezTo>
                    <a:pt x="11535" y="49328"/>
                    <a:pt x="16571" y="53720"/>
                    <a:pt x="21990" y="53720"/>
                  </a:cubicBezTo>
                  <a:cubicBezTo>
                    <a:pt x="22517" y="53720"/>
                    <a:pt x="23047" y="53678"/>
                    <a:pt x="23579" y="53591"/>
                  </a:cubicBezTo>
                  <a:cubicBezTo>
                    <a:pt x="26569" y="53249"/>
                    <a:pt x="29901" y="51240"/>
                    <a:pt x="31385" y="48433"/>
                  </a:cubicBezTo>
                  <a:cubicBezTo>
                    <a:pt x="33051" y="45260"/>
                    <a:pt x="32229" y="42589"/>
                    <a:pt x="32047" y="38276"/>
                  </a:cubicBezTo>
                  <a:cubicBezTo>
                    <a:pt x="38871" y="38276"/>
                    <a:pt x="45696" y="36450"/>
                    <a:pt x="47203" y="28620"/>
                  </a:cubicBezTo>
                  <a:cubicBezTo>
                    <a:pt x="48527" y="20791"/>
                    <a:pt x="40880" y="18965"/>
                    <a:pt x="35060" y="18303"/>
                  </a:cubicBezTo>
                  <a:cubicBezTo>
                    <a:pt x="38552" y="12483"/>
                    <a:pt x="38712" y="4814"/>
                    <a:pt x="31727" y="1322"/>
                  </a:cubicBezTo>
                  <a:cubicBezTo>
                    <a:pt x="29887" y="425"/>
                    <a:pt x="27872" y="1"/>
                    <a:pt x="25863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" y="2262229"/>
              <a:ext cx="1008900" cy="2878929"/>
            </a:xfrm>
            <a:custGeom>
              <a:avLst/>
              <a:gdLst/>
              <a:ahLst/>
              <a:cxnLst/>
              <a:rect l="l" t="t" r="r" b="b"/>
              <a:pathLst>
                <a:path w="29399" h="83891" extrusionOk="0">
                  <a:moveTo>
                    <a:pt x="15689" y="0"/>
                  </a:moveTo>
                  <a:cubicBezTo>
                    <a:pt x="14399" y="0"/>
                    <a:pt x="13558" y="9917"/>
                    <a:pt x="12075" y="14502"/>
                  </a:cubicBezTo>
                  <a:cubicBezTo>
                    <a:pt x="11253" y="17583"/>
                    <a:pt x="5227" y="28745"/>
                    <a:pt x="0" y="45909"/>
                  </a:cubicBezTo>
                  <a:lnTo>
                    <a:pt x="0" y="83891"/>
                  </a:lnTo>
                  <a:lnTo>
                    <a:pt x="2693" y="83891"/>
                  </a:lnTo>
                  <a:lnTo>
                    <a:pt x="4451" y="83868"/>
                  </a:lnTo>
                  <a:cubicBezTo>
                    <a:pt x="2442" y="76883"/>
                    <a:pt x="3538" y="60654"/>
                    <a:pt x="5432" y="50611"/>
                  </a:cubicBezTo>
                  <a:cubicBezTo>
                    <a:pt x="7099" y="41778"/>
                    <a:pt x="9587" y="26143"/>
                    <a:pt x="16252" y="19980"/>
                  </a:cubicBezTo>
                  <a:cubicBezTo>
                    <a:pt x="21228" y="14502"/>
                    <a:pt x="29399" y="11169"/>
                    <a:pt x="29399" y="9846"/>
                  </a:cubicBezTo>
                  <a:cubicBezTo>
                    <a:pt x="29260" y="9610"/>
                    <a:pt x="28911" y="9476"/>
                    <a:pt x="28373" y="9476"/>
                  </a:cubicBezTo>
                  <a:cubicBezTo>
                    <a:pt x="26250" y="9476"/>
                    <a:pt x="21180" y="11553"/>
                    <a:pt x="14426" y="17652"/>
                  </a:cubicBezTo>
                  <a:cubicBezTo>
                    <a:pt x="16252" y="11512"/>
                    <a:pt x="17575" y="1012"/>
                    <a:pt x="15749" y="8"/>
                  </a:cubicBezTo>
                  <a:cubicBezTo>
                    <a:pt x="15729" y="3"/>
                    <a:pt x="15709" y="0"/>
                    <a:pt x="15689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251246" y="2913486"/>
              <a:ext cx="201684" cy="376840"/>
            </a:xfrm>
            <a:custGeom>
              <a:avLst/>
              <a:gdLst/>
              <a:ahLst/>
              <a:cxnLst/>
              <a:rect l="l" t="t" r="r" b="b"/>
              <a:pathLst>
                <a:path w="5877" h="10981" extrusionOk="0">
                  <a:moveTo>
                    <a:pt x="5411" y="0"/>
                  </a:moveTo>
                  <a:cubicBezTo>
                    <a:pt x="5308" y="0"/>
                    <a:pt x="5206" y="53"/>
                    <a:pt x="5142" y="181"/>
                  </a:cubicBezTo>
                  <a:cubicBezTo>
                    <a:pt x="3270" y="3559"/>
                    <a:pt x="1490" y="6960"/>
                    <a:pt x="97" y="10567"/>
                  </a:cubicBezTo>
                  <a:cubicBezTo>
                    <a:pt x="0" y="10816"/>
                    <a:pt x="214" y="10981"/>
                    <a:pt x="433" y="10981"/>
                  </a:cubicBezTo>
                  <a:cubicBezTo>
                    <a:pt x="575" y="10981"/>
                    <a:pt x="719" y="10911"/>
                    <a:pt x="782" y="10749"/>
                  </a:cubicBezTo>
                  <a:cubicBezTo>
                    <a:pt x="2152" y="7211"/>
                    <a:pt x="3909" y="3856"/>
                    <a:pt x="5735" y="524"/>
                  </a:cubicBezTo>
                  <a:cubicBezTo>
                    <a:pt x="5876" y="257"/>
                    <a:pt x="5640" y="0"/>
                    <a:pt x="541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223963" y="3376474"/>
              <a:ext cx="50207" cy="97462"/>
            </a:xfrm>
            <a:custGeom>
              <a:avLst/>
              <a:gdLst/>
              <a:ahLst/>
              <a:cxnLst/>
              <a:rect l="l" t="t" r="r" b="b"/>
              <a:pathLst>
                <a:path w="1463" h="2840" extrusionOk="0">
                  <a:moveTo>
                    <a:pt x="1047" y="0"/>
                  </a:moveTo>
                  <a:cubicBezTo>
                    <a:pt x="911" y="0"/>
                    <a:pt x="778" y="75"/>
                    <a:pt x="732" y="248"/>
                  </a:cubicBezTo>
                  <a:cubicBezTo>
                    <a:pt x="550" y="979"/>
                    <a:pt x="253" y="1664"/>
                    <a:pt x="71" y="2394"/>
                  </a:cubicBezTo>
                  <a:cubicBezTo>
                    <a:pt x="1" y="2660"/>
                    <a:pt x="222" y="2840"/>
                    <a:pt x="430" y="2840"/>
                  </a:cubicBezTo>
                  <a:cubicBezTo>
                    <a:pt x="562" y="2840"/>
                    <a:pt x="688" y="2767"/>
                    <a:pt x="732" y="2599"/>
                  </a:cubicBezTo>
                  <a:cubicBezTo>
                    <a:pt x="938" y="1869"/>
                    <a:pt x="1212" y="1161"/>
                    <a:pt x="1394" y="431"/>
                  </a:cubicBezTo>
                  <a:cubicBezTo>
                    <a:pt x="1463" y="170"/>
                    <a:pt x="1251" y="0"/>
                    <a:pt x="1047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131887" y="3353755"/>
              <a:ext cx="91388" cy="228555"/>
            </a:xfrm>
            <a:custGeom>
              <a:avLst/>
              <a:gdLst/>
              <a:ahLst/>
              <a:cxnLst/>
              <a:rect l="l" t="t" r="r" b="b"/>
              <a:pathLst>
                <a:path w="2663" h="6660" extrusionOk="0">
                  <a:moveTo>
                    <a:pt x="2241" y="0"/>
                  </a:moveTo>
                  <a:cubicBezTo>
                    <a:pt x="2102" y="0"/>
                    <a:pt x="1964" y="75"/>
                    <a:pt x="1909" y="248"/>
                  </a:cubicBezTo>
                  <a:cubicBezTo>
                    <a:pt x="1316" y="2234"/>
                    <a:pt x="768" y="4243"/>
                    <a:pt x="83" y="6229"/>
                  </a:cubicBezTo>
                  <a:cubicBezTo>
                    <a:pt x="1" y="6489"/>
                    <a:pt x="207" y="6659"/>
                    <a:pt x="419" y="6659"/>
                  </a:cubicBezTo>
                  <a:cubicBezTo>
                    <a:pt x="560" y="6659"/>
                    <a:pt x="704" y="6584"/>
                    <a:pt x="768" y="6411"/>
                  </a:cubicBezTo>
                  <a:cubicBezTo>
                    <a:pt x="1430" y="4425"/>
                    <a:pt x="2000" y="2417"/>
                    <a:pt x="2594" y="431"/>
                  </a:cubicBezTo>
                  <a:cubicBezTo>
                    <a:pt x="2662" y="170"/>
                    <a:pt x="2451" y="0"/>
                    <a:pt x="224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132848" y="3527646"/>
              <a:ext cx="109988" cy="374232"/>
            </a:xfrm>
            <a:custGeom>
              <a:avLst/>
              <a:gdLst/>
              <a:ahLst/>
              <a:cxnLst/>
              <a:rect l="l" t="t" r="r" b="b"/>
              <a:pathLst>
                <a:path w="3205" h="10905" extrusionOk="0">
                  <a:moveTo>
                    <a:pt x="2789" y="1"/>
                  </a:moveTo>
                  <a:cubicBezTo>
                    <a:pt x="2653" y="1"/>
                    <a:pt x="2520" y="76"/>
                    <a:pt x="2474" y="249"/>
                  </a:cubicBezTo>
                  <a:cubicBezTo>
                    <a:pt x="1584" y="3627"/>
                    <a:pt x="808" y="7051"/>
                    <a:pt x="55" y="10474"/>
                  </a:cubicBezTo>
                  <a:cubicBezTo>
                    <a:pt x="0" y="10735"/>
                    <a:pt x="217" y="10905"/>
                    <a:pt x="424" y="10905"/>
                  </a:cubicBezTo>
                  <a:cubicBezTo>
                    <a:pt x="561" y="10905"/>
                    <a:pt x="694" y="10830"/>
                    <a:pt x="740" y="10657"/>
                  </a:cubicBezTo>
                  <a:cubicBezTo>
                    <a:pt x="1493" y="7233"/>
                    <a:pt x="2246" y="3832"/>
                    <a:pt x="3136" y="431"/>
                  </a:cubicBezTo>
                  <a:cubicBezTo>
                    <a:pt x="3205" y="171"/>
                    <a:pt x="2993" y="1"/>
                    <a:pt x="2789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24711" y="3638871"/>
              <a:ext cx="95162" cy="271966"/>
            </a:xfrm>
            <a:custGeom>
              <a:avLst/>
              <a:gdLst/>
              <a:ahLst/>
              <a:cxnLst/>
              <a:rect l="l" t="t" r="r" b="b"/>
              <a:pathLst>
                <a:path w="2773" h="7925" extrusionOk="0">
                  <a:moveTo>
                    <a:pt x="2356" y="1"/>
                  </a:moveTo>
                  <a:cubicBezTo>
                    <a:pt x="2220" y="1"/>
                    <a:pt x="2087" y="76"/>
                    <a:pt x="2042" y="249"/>
                  </a:cubicBezTo>
                  <a:cubicBezTo>
                    <a:pt x="1426" y="2668"/>
                    <a:pt x="535" y="5042"/>
                    <a:pt x="56" y="7484"/>
                  </a:cubicBezTo>
                  <a:cubicBezTo>
                    <a:pt x="1" y="7746"/>
                    <a:pt x="220" y="7925"/>
                    <a:pt x="423" y="7925"/>
                  </a:cubicBezTo>
                  <a:cubicBezTo>
                    <a:pt x="556" y="7925"/>
                    <a:pt x="682" y="7848"/>
                    <a:pt x="718" y="7667"/>
                  </a:cubicBezTo>
                  <a:cubicBezTo>
                    <a:pt x="1197" y="5225"/>
                    <a:pt x="2088" y="2851"/>
                    <a:pt x="2704" y="431"/>
                  </a:cubicBezTo>
                  <a:cubicBezTo>
                    <a:pt x="2772" y="171"/>
                    <a:pt x="2561" y="1"/>
                    <a:pt x="2356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30202" y="3947187"/>
              <a:ext cx="61017" cy="195129"/>
            </a:xfrm>
            <a:custGeom>
              <a:avLst/>
              <a:gdLst/>
              <a:ahLst/>
              <a:cxnLst/>
              <a:rect l="l" t="t" r="r" b="b"/>
              <a:pathLst>
                <a:path w="1778" h="5686" extrusionOk="0">
                  <a:moveTo>
                    <a:pt x="1355" y="0"/>
                  </a:moveTo>
                  <a:cubicBezTo>
                    <a:pt x="1222" y="0"/>
                    <a:pt x="1096" y="77"/>
                    <a:pt x="1060" y="258"/>
                  </a:cubicBezTo>
                  <a:cubicBezTo>
                    <a:pt x="718" y="1924"/>
                    <a:pt x="398" y="3590"/>
                    <a:pt x="56" y="5234"/>
                  </a:cubicBezTo>
                  <a:cubicBezTo>
                    <a:pt x="1" y="5510"/>
                    <a:pt x="221" y="5686"/>
                    <a:pt x="424" y="5686"/>
                  </a:cubicBezTo>
                  <a:cubicBezTo>
                    <a:pt x="556" y="5686"/>
                    <a:pt x="682" y="5611"/>
                    <a:pt x="718" y="5439"/>
                  </a:cubicBezTo>
                  <a:cubicBezTo>
                    <a:pt x="1060" y="3773"/>
                    <a:pt x="1380" y="2107"/>
                    <a:pt x="1722" y="441"/>
                  </a:cubicBezTo>
                  <a:cubicBezTo>
                    <a:pt x="1777" y="179"/>
                    <a:pt x="1558" y="0"/>
                    <a:pt x="1355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16441" y="4198843"/>
              <a:ext cx="65821" cy="385420"/>
            </a:xfrm>
            <a:custGeom>
              <a:avLst/>
              <a:gdLst/>
              <a:ahLst/>
              <a:cxnLst/>
              <a:rect l="l" t="t" r="r" b="b"/>
              <a:pathLst>
                <a:path w="1918" h="11231" extrusionOk="0">
                  <a:moveTo>
                    <a:pt x="1584" y="1"/>
                  </a:moveTo>
                  <a:cubicBezTo>
                    <a:pt x="1410" y="1"/>
                    <a:pt x="1221" y="115"/>
                    <a:pt x="1187" y="343"/>
                  </a:cubicBezTo>
                  <a:cubicBezTo>
                    <a:pt x="754" y="3858"/>
                    <a:pt x="366" y="7373"/>
                    <a:pt x="23" y="10888"/>
                  </a:cubicBezTo>
                  <a:cubicBezTo>
                    <a:pt x="0" y="11117"/>
                    <a:pt x="166" y="11231"/>
                    <a:pt x="343" y="11231"/>
                  </a:cubicBezTo>
                  <a:cubicBezTo>
                    <a:pt x="520" y="11231"/>
                    <a:pt x="708" y="11117"/>
                    <a:pt x="731" y="10888"/>
                  </a:cubicBezTo>
                  <a:cubicBezTo>
                    <a:pt x="1073" y="7373"/>
                    <a:pt x="1438" y="3858"/>
                    <a:pt x="1895" y="343"/>
                  </a:cubicBezTo>
                  <a:cubicBezTo>
                    <a:pt x="1918" y="115"/>
                    <a:pt x="1758" y="1"/>
                    <a:pt x="1584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469648" y="2525004"/>
              <a:ext cx="61463" cy="183907"/>
            </a:xfrm>
            <a:custGeom>
              <a:avLst/>
              <a:gdLst/>
              <a:ahLst/>
              <a:cxnLst/>
              <a:rect l="l" t="t" r="r" b="b"/>
              <a:pathLst>
                <a:path w="1791" h="5359" extrusionOk="0">
                  <a:moveTo>
                    <a:pt x="1364" y="0"/>
                  </a:moveTo>
                  <a:cubicBezTo>
                    <a:pt x="1228" y="0"/>
                    <a:pt x="1097" y="75"/>
                    <a:pt x="1060" y="248"/>
                  </a:cubicBezTo>
                  <a:cubicBezTo>
                    <a:pt x="718" y="1800"/>
                    <a:pt x="398" y="3375"/>
                    <a:pt x="56" y="4928"/>
                  </a:cubicBezTo>
                  <a:cubicBezTo>
                    <a:pt x="1" y="5188"/>
                    <a:pt x="218" y="5358"/>
                    <a:pt x="425" y="5358"/>
                  </a:cubicBezTo>
                  <a:cubicBezTo>
                    <a:pt x="562" y="5358"/>
                    <a:pt x="695" y="5283"/>
                    <a:pt x="741" y="5110"/>
                  </a:cubicBezTo>
                  <a:cubicBezTo>
                    <a:pt x="1083" y="3558"/>
                    <a:pt x="1380" y="1983"/>
                    <a:pt x="1722" y="431"/>
                  </a:cubicBezTo>
                  <a:cubicBezTo>
                    <a:pt x="1791" y="170"/>
                    <a:pt x="1571" y="0"/>
                    <a:pt x="1364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568072" y="2758951"/>
              <a:ext cx="138059" cy="103570"/>
            </a:xfrm>
            <a:custGeom>
              <a:avLst/>
              <a:gdLst/>
              <a:ahLst/>
              <a:cxnLst/>
              <a:rect l="l" t="t" r="r" b="b"/>
              <a:pathLst>
                <a:path w="4023" h="3018" extrusionOk="0">
                  <a:moveTo>
                    <a:pt x="3522" y="1"/>
                  </a:moveTo>
                  <a:cubicBezTo>
                    <a:pt x="3468" y="1"/>
                    <a:pt x="3410" y="16"/>
                    <a:pt x="3351" y="51"/>
                  </a:cubicBezTo>
                  <a:cubicBezTo>
                    <a:pt x="2209" y="713"/>
                    <a:pt x="1274" y="1603"/>
                    <a:pt x="269" y="2447"/>
                  </a:cubicBezTo>
                  <a:cubicBezTo>
                    <a:pt x="1" y="2662"/>
                    <a:pt x="252" y="3017"/>
                    <a:pt x="538" y="3017"/>
                  </a:cubicBezTo>
                  <a:cubicBezTo>
                    <a:pt x="616" y="3017"/>
                    <a:pt x="698" y="2991"/>
                    <a:pt x="771" y="2927"/>
                  </a:cubicBezTo>
                  <a:cubicBezTo>
                    <a:pt x="1730" y="2128"/>
                    <a:pt x="2620" y="1283"/>
                    <a:pt x="3693" y="667"/>
                  </a:cubicBezTo>
                  <a:cubicBezTo>
                    <a:pt x="4022" y="473"/>
                    <a:pt x="3826" y="1"/>
                    <a:pt x="352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885139" y="2990977"/>
              <a:ext cx="21174" cy="17262"/>
            </a:xfrm>
            <a:custGeom>
              <a:avLst/>
              <a:gdLst/>
              <a:ahLst/>
              <a:cxnLst/>
              <a:rect l="l" t="t" r="r" b="b"/>
              <a:pathLst>
                <a:path w="617" h="503" extrusionOk="0">
                  <a:moveTo>
                    <a:pt x="434" y="0"/>
                  </a:moveTo>
                  <a:cubicBezTo>
                    <a:pt x="297" y="137"/>
                    <a:pt x="160" y="274"/>
                    <a:pt x="1" y="411"/>
                  </a:cubicBezTo>
                  <a:cubicBezTo>
                    <a:pt x="206" y="457"/>
                    <a:pt x="411" y="502"/>
                    <a:pt x="617" y="502"/>
                  </a:cubicBezTo>
                  <a:cubicBezTo>
                    <a:pt x="571" y="343"/>
                    <a:pt x="503" y="160"/>
                    <a:pt x="434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536568" y="2741861"/>
              <a:ext cx="627461" cy="633741"/>
            </a:xfrm>
            <a:custGeom>
              <a:avLst/>
              <a:gdLst/>
              <a:ahLst/>
              <a:cxnLst/>
              <a:rect l="l" t="t" r="r" b="b"/>
              <a:pathLst>
                <a:path w="18284" h="18467" extrusionOk="0">
                  <a:moveTo>
                    <a:pt x="10591" y="7259"/>
                  </a:moveTo>
                  <a:cubicBezTo>
                    <a:pt x="10660" y="7419"/>
                    <a:pt x="10728" y="7602"/>
                    <a:pt x="10774" y="7761"/>
                  </a:cubicBezTo>
                  <a:cubicBezTo>
                    <a:pt x="10568" y="7761"/>
                    <a:pt x="10363" y="7716"/>
                    <a:pt x="10158" y="7670"/>
                  </a:cubicBezTo>
                  <a:cubicBezTo>
                    <a:pt x="10317" y="7533"/>
                    <a:pt x="10454" y="7396"/>
                    <a:pt x="10591" y="7259"/>
                  </a:cubicBezTo>
                  <a:close/>
                  <a:moveTo>
                    <a:pt x="14928" y="1"/>
                  </a:moveTo>
                  <a:cubicBezTo>
                    <a:pt x="14677" y="1"/>
                    <a:pt x="14426" y="343"/>
                    <a:pt x="14677" y="594"/>
                  </a:cubicBezTo>
                  <a:cubicBezTo>
                    <a:pt x="17348" y="3356"/>
                    <a:pt x="14472" y="7100"/>
                    <a:pt x="11230" y="7100"/>
                  </a:cubicBezTo>
                  <a:cubicBezTo>
                    <a:pt x="10934" y="7100"/>
                    <a:pt x="10637" y="7077"/>
                    <a:pt x="10363" y="7008"/>
                  </a:cubicBezTo>
                  <a:lnTo>
                    <a:pt x="10272" y="7008"/>
                  </a:lnTo>
                  <a:cubicBezTo>
                    <a:pt x="10066" y="7008"/>
                    <a:pt x="9838" y="7191"/>
                    <a:pt x="9929" y="7442"/>
                  </a:cubicBezTo>
                  <a:cubicBezTo>
                    <a:pt x="10888" y="10021"/>
                    <a:pt x="11322" y="13240"/>
                    <a:pt x="9884" y="15727"/>
                  </a:cubicBezTo>
                  <a:cubicBezTo>
                    <a:pt x="9039" y="17211"/>
                    <a:pt x="7761" y="17805"/>
                    <a:pt x="6414" y="17805"/>
                  </a:cubicBezTo>
                  <a:cubicBezTo>
                    <a:pt x="4291" y="17805"/>
                    <a:pt x="1963" y="16389"/>
                    <a:pt x="685" y="14746"/>
                  </a:cubicBezTo>
                  <a:cubicBezTo>
                    <a:pt x="617" y="14677"/>
                    <a:pt x="548" y="14632"/>
                    <a:pt x="457" y="14632"/>
                  </a:cubicBezTo>
                  <a:cubicBezTo>
                    <a:pt x="229" y="14632"/>
                    <a:pt x="0" y="14974"/>
                    <a:pt x="206" y="15248"/>
                  </a:cubicBezTo>
                  <a:cubicBezTo>
                    <a:pt x="1644" y="17097"/>
                    <a:pt x="3949" y="18466"/>
                    <a:pt x="6186" y="18466"/>
                  </a:cubicBezTo>
                  <a:cubicBezTo>
                    <a:pt x="7487" y="18466"/>
                    <a:pt x="8765" y="18010"/>
                    <a:pt x="9861" y="16914"/>
                  </a:cubicBezTo>
                  <a:cubicBezTo>
                    <a:pt x="12121" y="14632"/>
                    <a:pt x="11733" y="10615"/>
                    <a:pt x="10774" y="7761"/>
                  </a:cubicBezTo>
                  <a:lnTo>
                    <a:pt x="10774" y="7761"/>
                  </a:lnTo>
                  <a:cubicBezTo>
                    <a:pt x="10911" y="7784"/>
                    <a:pt x="11071" y="7784"/>
                    <a:pt x="11208" y="7784"/>
                  </a:cubicBezTo>
                  <a:cubicBezTo>
                    <a:pt x="15042" y="7784"/>
                    <a:pt x="18283" y="3333"/>
                    <a:pt x="15156" y="115"/>
                  </a:cubicBezTo>
                  <a:cubicBezTo>
                    <a:pt x="15088" y="47"/>
                    <a:pt x="15019" y="1"/>
                    <a:pt x="14928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579638" y="2976872"/>
              <a:ext cx="196639" cy="177044"/>
            </a:xfrm>
            <a:custGeom>
              <a:avLst/>
              <a:gdLst/>
              <a:ahLst/>
              <a:cxnLst/>
              <a:rect l="l" t="t" r="r" b="b"/>
              <a:pathLst>
                <a:path w="5730" h="5159" extrusionOk="0">
                  <a:moveTo>
                    <a:pt x="5045" y="0"/>
                  </a:moveTo>
                  <a:cubicBezTo>
                    <a:pt x="4840" y="0"/>
                    <a:pt x="4611" y="160"/>
                    <a:pt x="4680" y="434"/>
                  </a:cubicBezTo>
                  <a:cubicBezTo>
                    <a:pt x="5136" y="2306"/>
                    <a:pt x="4064" y="4429"/>
                    <a:pt x="2420" y="4429"/>
                  </a:cubicBezTo>
                  <a:cubicBezTo>
                    <a:pt x="1918" y="4429"/>
                    <a:pt x="1347" y="4223"/>
                    <a:pt x="754" y="3744"/>
                  </a:cubicBezTo>
                  <a:cubicBezTo>
                    <a:pt x="685" y="3675"/>
                    <a:pt x="617" y="3652"/>
                    <a:pt x="526" y="3652"/>
                  </a:cubicBezTo>
                  <a:cubicBezTo>
                    <a:pt x="252" y="3652"/>
                    <a:pt x="1" y="4018"/>
                    <a:pt x="275" y="4246"/>
                  </a:cubicBezTo>
                  <a:cubicBezTo>
                    <a:pt x="937" y="4771"/>
                    <a:pt x="1758" y="5159"/>
                    <a:pt x="2557" y="5159"/>
                  </a:cubicBezTo>
                  <a:cubicBezTo>
                    <a:pt x="3105" y="5159"/>
                    <a:pt x="3653" y="4976"/>
                    <a:pt x="4155" y="4543"/>
                  </a:cubicBezTo>
                  <a:cubicBezTo>
                    <a:pt x="5410" y="3470"/>
                    <a:pt x="5730" y="1781"/>
                    <a:pt x="5342" y="229"/>
                  </a:cubicBezTo>
                  <a:cubicBezTo>
                    <a:pt x="5296" y="69"/>
                    <a:pt x="5182" y="0"/>
                    <a:pt x="5045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1077047" y="2477095"/>
              <a:ext cx="17262" cy="16507"/>
            </a:xfrm>
            <a:custGeom>
              <a:avLst/>
              <a:gdLst/>
              <a:ahLst/>
              <a:cxnLst/>
              <a:rect l="l" t="t" r="r" b="b"/>
              <a:pathLst>
                <a:path w="503" h="481" extrusionOk="0">
                  <a:moveTo>
                    <a:pt x="389" y="1"/>
                  </a:moveTo>
                  <a:cubicBezTo>
                    <a:pt x="252" y="92"/>
                    <a:pt x="115" y="184"/>
                    <a:pt x="1" y="275"/>
                  </a:cubicBezTo>
                  <a:cubicBezTo>
                    <a:pt x="161" y="343"/>
                    <a:pt x="343" y="412"/>
                    <a:pt x="503" y="480"/>
                  </a:cubicBezTo>
                  <a:cubicBezTo>
                    <a:pt x="480" y="321"/>
                    <a:pt x="434" y="161"/>
                    <a:pt x="389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749616" y="2346308"/>
              <a:ext cx="710510" cy="539711"/>
            </a:xfrm>
            <a:custGeom>
              <a:avLst/>
              <a:gdLst/>
              <a:ahLst/>
              <a:cxnLst/>
              <a:rect l="l" t="t" r="r" b="b"/>
              <a:pathLst>
                <a:path w="20704" h="15727" extrusionOk="0">
                  <a:moveTo>
                    <a:pt x="5045" y="0"/>
                  </a:moveTo>
                  <a:cubicBezTo>
                    <a:pt x="2489" y="0"/>
                    <a:pt x="503" y="2032"/>
                    <a:pt x="46" y="4474"/>
                  </a:cubicBezTo>
                  <a:cubicBezTo>
                    <a:pt x="1" y="4725"/>
                    <a:pt x="229" y="4908"/>
                    <a:pt x="434" y="4908"/>
                  </a:cubicBezTo>
                  <a:cubicBezTo>
                    <a:pt x="571" y="4908"/>
                    <a:pt x="686" y="4816"/>
                    <a:pt x="731" y="4656"/>
                  </a:cubicBezTo>
                  <a:cubicBezTo>
                    <a:pt x="1188" y="2123"/>
                    <a:pt x="3174" y="799"/>
                    <a:pt x="5137" y="799"/>
                  </a:cubicBezTo>
                  <a:cubicBezTo>
                    <a:pt x="7008" y="799"/>
                    <a:pt x="8880" y="2009"/>
                    <a:pt x="9382" y="4474"/>
                  </a:cubicBezTo>
                  <a:cubicBezTo>
                    <a:pt x="9405" y="4634"/>
                    <a:pt x="9565" y="4748"/>
                    <a:pt x="9724" y="4748"/>
                  </a:cubicBezTo>
                  <a:cubicBezTo>
                    <a:pt x="9793" y="4748"/>
                    <a:pt x="9839" y="4725"/>
                    <a:pt x="9884" y="4702"/>
                  </a:cubicBezTo>
                  <a:cubicBezTo>
                    <a:pt x="11140" y="3743"/>
                    <a:pt x="12555" y="3059"/>
                    <a:pt x="14061" y="3059"/>
                  </a:cubicBezTo>
                  <a:cubicBezTo>
                    <a:pt x="14541" y="3059"/>
                    <a:pt x="15020" y="3127"/>
                    <a:pt x="15522" y="3264"/>
                  </a:cubicBezTo>
                  <a:cubicBezTo>
                    <a:pt x="17257" y="3812"/>
                    <a:pt x="18535" y="5387"/>
                    <a:pt x="19197" y="7007"/>
                  </a:cubicBezTo>
                  <a:cubicBezTo>
                    <a:pt x="19859" y="8628"/>
                    <a:pt x="19973" y="10523"/>
                    <a:pt x="19265" y="12143"/>
                  </a:cubicBezTo>
                  <a:cubicBezTo>
                    <a:pt x="18352" y="14129"/>
                    <a:pt x="16252" y="14905"/>
                    <a:pt x="14198" y="15019"/>
                  </a:cubicBezTo>
                  <a:cubicBezTo>
                    <a:pt x="13764" y="15065"/>
                    <a:pt x="13764" y="15727"/>
                    <a:pt x="14175" y="15727"/>
                  </a:cubicBezTo>
                  <a:lnTo>
                    <a:pt x="14198" y="15727"/>
                  </a:lnTo>
                  <a:cubicBezTo>
                    <a:pt x="16412" y="15590"/>
                    <a:pt x="18512" y="14814"/>
                    <a:pt x="19676" y="12828"/>
                  </a:cubicBezTo>
                  <a:cubicBezTo>
                    <a:pt x="20703" y="11093"/>
                    <a:pt x="20589" y="8856"/>
                    <a:pt x="19950" y="7007"/>
                  </a:cubicBezTo>
                  <a:cubicBezTo>
                    <a:pt x="19288" y="5181"/>
                    <a:pt x="17919" y="3470"/>
                    <a:pt x="16070" y="2739"/>
                  </a:cubicBezTo>
                  <a:cubicBezTo>
                    <a:pt x="15408" y="2465"/>
                    <a:pt x="14723" y="2351"/>
                    <a:pt x="14084" y="2351"/>
                  </a:cubicBezTo>
                  <a:cubicBezTo>
                    <a:pt x="12600" y="2351"/>
                    <a:pt x="11185" y="2945"/>
                    <a:pt x="9930" y="3812"/>
                  </a:cubicBezTo>
                  <a:cubicBezTo>
                    <a:pt x="9975" y="3972"/>
                    <a:pt x="10021" y="4132"/>
                    <a:pt x="10044" y="4291"/>
                  </a:cubicBezTo>
                  <a:cubicBezTo>
                    <a:pt x="9884" y="4223"/>
                    <a:pt x="9702" y="4154"/>
                    <a:pt x="9542" y="4086"/>
                  </a:cubicBezTo>
                  <a:cubicBezTo>
                    <a:pt x="9656" y="3995"/>
                    <a:pt x="9793" y="3903"/>
                    <a:pt x="9930" y="3812"/>
                  </a:cubicBezTo>
                  <a:cubicBezTo>
                    <a:pt x="9291" y="1575"/>
                    <a:pt x="7533" y="23"/>
                    <a:pt x="5114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1192219" y="2570338"/>
              <a:ext cx="98731" cy="150414"/>
            </a:xfrm>
            <a:custGeom>
              <a:avLst/>
              <a:gdLst/>
              <a:ahLst/>
              <a:cxnLst/>
              <a:rect l="l" t="t" r="r" b="b"/>
              <a:pathLst>
                <a:path w="2877" h="4383" extrusionOk="0">
                  <a:moveTo>
                    <a:pt x="479" y="0"/>
                  </a:moveTo>
                  <a:cubicBezTo>
                    <a:pt x="183" y="0"/>
                    <a:pt x="0" y="457"/>
                    <a:pt x="297" y="662"/>
                  </a:cubicBezTo>
                  <a:cubicBezTo>
                    <a:pt x="1301" y="1324"/>
                    <a:pt x="2100" y="2671"/>
                    <a:pt x="1233" y="3766"/>
                  </a:cubicBezTo>
                  <a:cubicBezTo>
                    <a:pt x="1027" y="4040"/>
                    <a:pt x="1256" y="4383"/>
                    <a:pt x="1484" y="4383"/>
                  </a:cubicBezTo>
                  <a:cubicBezTo>
                    <a:pt x="1575" y="4383"/>
                    <a:pt x="1644" y="4360"/>
                    <a:pt x="1712" y="4268"/>
                  </a:cubicBezTo>
                  <a:cubicBezTo>
                    <a:pt x="2876" y="2785"/>
                    <a:pt x="2077" y="1004"/>
                    <a:pt x="639" y="69"/>
                  </a:cubicBezTo>
                  <a:cubicBezTo>
                    <a:pt x="594" y="23"/>
                    <a:pt x="525" y="0"/>
                    <a:pt x="479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895331" y="2163015"/>
              <a:ext cx="21174" cy="14104"/>
            </a:xfrm>
            <a:custGeom>
              <a:avLst/>
              <a:gdLst/>
              <a:ahLst/>
              <a:cxnLst/>
              <a:rect l="l" t="t" r="r" b="b"/>
              <a:pathLst>
                <a:path w="617" h="411" extrusionOk="0">
                  <a:moveTo>
                    <a:pt x="343" y="0"/>
                  </a:moveTo>
                  <a:cubicBezTo>
                    <a:pt x="229" y="137"/>
                    <a:pt x="114" y="274"/>
                    <a:pt x="0" y="411"/>
                  </a:cubicBezTo>
                  <a:lnTo>
                    <a:pt x="617" y="411"/>
                  </a:lnTo>
                  <a:cubicBezTo>
                    <a:pt x="525" y="274"/>
                    <a:pt x="434" y="137"/>
                    <a:pt x="343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621952" y="2055667"/>
              <a:ext cx="513870" cy="150448"/>
            </a:xfrm>
            <a:custGeom>
              <a:avLst/>
              <a:gdLst/>
              <a:ahLst/>
              <a:cxnLst/>
              <a:rect l="l" t="t" r="r" b="b"/>
              <a:pathLst>
                <a:path w="14974" h="4384" extrusionOk="0">
                  <a:moveTo>
                    <a:pt x="3652" y="1"/>
                  </a:moveTo>
                  <a:cubicBezTo>
                    <a:pt x="2100" y="1"/>
                    <a:pt x="913" y="1256"/>
                    <a:pt x="160" y="2535"/>
                  </a:cubicBezTo>
                  <a:cubicBezTo>
                    <a:pt x="0" y="2808"/>
                    <a:pt x="229" y="3060"/>
                    <a:pt x="480" y="3060"/>
                  </a:cubicBezTo>
                  <a:cubicBezTo>
                    <a:pt x="571" y="3060"/>
                    <a:pt x="685" y="3014"/>
                    <a:pt x="754" y="2877"/>
                  </a:cubicBezTo>
                  <a:cubicBezTo>
                    <a:pt x="1484" y="1667"/>
                    <a:pt x="2443" y="731"/>
                    <a:pt x="3744" y="731"/>
                  </a:cubicBezTo>
                  <a:cubicBezTo>
                    <a:pt x="4040" y="731"/>
                    <a:pt x="4337" y="777"/>
                    <a:pt x="4679" y="891"/>
                  </a:cubicBezTo>
                  <a:cubicBezTo>
                    <a:pt x="6095" y="1325"/>
                    <a:pt x="7190" y="2694"/>
                    <a:pt x="7966" y="3881"/>
                  </a:cubicBezTo>
                  <a:cubicBezTo>
                    <a:pt x="8058" y="3995"/>
                    <a:pt x="8149" y="4041"/>
                    <a:pt x="8263" y="4041"/>
                  </a:cubicBezTo>
                  <a:cubicBezTo>
                    <a:pt x="8377" y="4041"/>
                    <a:pt x="8491" y="3995"/>
                    <a:pt x="8583" y="3881"/>
                  </a:cubicBezTo>
                  <a:cubicBezTo>
                    <a:pt x="9359" y="2831"/>
                    <a:pt x="10888" y="1941"/>
                    <a:pt x="12166" y="1941"/>
                  </a:cubicBezTo>
                  <a:cubicBezTo>
                    <a:pt x="13193" y="1941"/>
                    <a:pt x="14061" y="2512"/>
                    <a:pt x="14243" y="4041"/>
                  </a:cubicBezTo>
                  <a:cubicBezTo>
                    <a:pt x="14266" y="4269"/>
                    <a:pt x="14472" y="4383"/>
                    <a:pt x="14631" y="4383"/>
                  </a:cubicBezTo>
                  <a:cubicBezTo>
                    <a:pt x="14814" y="4383"/>
                    <a:pt x="14974" y="4269"/>
                    <a:pt x="14951" y="4041"/>
                  </a:cubicBezTo>
                  <a:cubicBezTo>
                    <a:pt x="14700" y="2055"/>
                    <a:pt x="13536" y="1279"/>
                    <a:pt x="12166" y="1279"/>
                  </a:cubicBezTo>
                  <a:cubicBezTo>
                    <a:pt x="10819" y="1279"/>
                    <a:pt x="9313" y="2032"/>
                    <a:pt x="8309" y="3128"/>
                  </a:cubicBezTo>
                  <a:cubicBezTo>
                    <a:pt x="8400" y="3265"/>
                    <a:pt x="8491" y="3402"/>
                    <a:pt x="8583" y="3539"/>
                  </a:cubicBezTo>
                  <a:lnTo>
                    <a:pt x="7966" y="3539"/>
                  </a:lnTo>
                  <a:cubicBezTo>
                    <a:pt x="8080" y="3402"/>
                    <a:pt x="8195" y="3265"/>
                    <a:pt x="8309" y="3128"/>
                  </a:cubicBezTo>
                  <a:cubicBezTo>
                    <a:pt x="7304" y="1736"/>
                    <a:pt x="6026" y="457"/>
                    <a:pt x="4291" y="69"/>
                  </a:cubicBezTo>
                  <a:cubicBezTo>
                    <a:pt x="4063" y="24"/>
                    <a:pt x="3858" y="1"/>
                    <a:pt x="3652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796632" y="1888057"/>
              <a:ext cx="177044" cy="61119"/>
            </a:xfrm>
            <a:custGeom>
              <a:avLst/>
              <a:gdLst/>
              <a:ahLst/>
              <a:cxnLst/>
              <a:rect l="l" t="t" r="r" b="b"/>
              <a:pathLst>
                <a:path w="5159" h="1781" extrusionOk="0">
                  <a:moveTo>
                    <a:pt x="2785" y="0"/>
                  </a:moveTo>
                  <a:cubicBezTo>
                    <a:pt x="1940" y="0"/>
                    <a:pt x="1027" y="388"/>
                    <a:pt x="274" y="1028"/>
                  </a:cubicBezTo>
                  <a:cubicBezTo>
                    <a:pt x="0" y="1256"/>
                    <a:pt x="251" y="1598"/>
                    <a:pt x="548" y="1598"/>
                  </a:cubicBezTo>
                  <a:cubicBezTo>
                    <a:pt x="617" y="1598"/>
                    <a:pt x="685" y="1575"/>
                    <a:pt x="776" y="1507"/>
                  </a:cubicBezTo>
                  <a:cubicBezTo>
                    <a:pt x="1370" y="1005"/>
                    <a:pt x="2077" y="685"/>
                    <a:pt x="2762" y="685"/>
                  </a:cubicBezTo>
                  <a:cubicBezTo>
                    <a:pt x="3378" y="685"/>
                    <a:pt x="3949" y="936"/>
                    <a:pt x="4383" y="1621"/>
                  </a:cubicBezTo>
                  <a:cubicBezTo>
                    <a:pt x="4451" y="1735"/>
                    <a:pt x="4565" y="1781"/>
                    <a:pt x="4657" y="1781"/>
                  </a:cubicBezTo>
                  <a:cubicBezTo>
                    <a:pt x="4908" y="1781"/>
                    <a:pt x="5159" y="1530"/>
                    <a:pt x="4976" y="1256"/>
                  </a:cubicBezTo>
                  <a:cubicBezTo>
                    <a:pt x="4406" y="366"/>
                    <a:pt x="3607" y="0"/>
                    <a:pt x="2785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" y="1996948"/>
              <a:ext cx="277320" cy="172342"/>
            </a:xfrm>
            <a:custGeom>
              <a:avLst/>
              <a:gdLst/>
              <a:ahLst/>
              <a:cxnLst/>
              <a:rect l="l" t="t" r="r" b="b"/>
              <a:pathLst>
                <a:path w="8081" h="5022" extrusionOk="0">
                  <a:moveTo>
                    <a:pt x="4086" y="3721"/>
                  </a:moveTo>
                  <a:cubicBezTo>
                    <a:pt x="4268" y="3766"/>
                    <a:pt x="4474" y="3835"/>
                    <a:pt x="4679" y="3926"/>
                  </a:cubicBezTo>
                  <a:cubicBezTo>
                    <a:pt x="4542" y="4063"/>
                    <a:pt x="4405" y="4200"/>
                    <a:pt x="4268" y="4337"/>
                  </a:cubicBezTo>
                  <a:cubicBezTo>
                    <a:pt x="4177" y="4131"/>
                    <a:pt x="4109" y="3926"/>
                    <a:pt x="4086" y="3721"/>
                  </a:cubicBezTo>
                  <a:close/>
                  <a:moveTo>
                    <a:pt x="6962" y="0"/>
                  </a:moveTo>
                  <a:cubicBezTo>
                    <a:pt x="5044" y="0"/>
                    <a:pt x="3698" y="1826"/>
                    <a:pt x="4086" y="3721"/>
                  </a:cubicBezTo>
                  <a:cubicBezTo>
                    <a:pt x="3538" y="3561"/>
                    <a:pt x="3013" y="3492"/>
                    <a:pt x="2511" y="3492"/>
                  </a:cubicBezTo>
                  <a:cubicBezTo>
                    <a:pt x="1575" y="3492"/>
                    <a:pt x="730" y="3743"/>
                    <a:pt x="0" y="4177"/>
                  </a:cubicBezTo>
                  <a:lnTo>
                    <a:pt x="0" y="5022"/>
                  </a:lnTo>
                  <a:cubicBezTo>
                    <a:pt x="685" y="4497"/>
                    <a:pt x="1552" y="4200"/>
                    <a:pt x="2534" y="4200"/>
                  </a:cubicBezTo>
                  <a:cubicBezTo>
                    <a:pt x="3150" y="4200"/>
                    <a:pt x="3812" y="4314"/>
                    <a:pt x="4497" y="4588"/>
                  </a:cubicBezTo>
                  <a:cubicBezTo>
                    <a:pt x="4542" y="4611"/>
                    <a:pt x="4565" y="4611"/>
                    <a:pt x="4588" y="4611"/>
                  </a:cubicBezTo>
                  <a:cubicBezTo>
                    <a:pt x="4816" y="4611"/>
                    <a:pt x="5022" y="4360"/>
                    <a:pt x="4930" y="4154"/>
                  </a:cubicBezTo>
                  <a:cubicBezTo>
                    <a:pt x="4268" y="2557"/>
                    <a:pt x="5227" y="685"/>
                    <a:pt x="6916" y="685"/>
                  </a:cubicBezTo>
                  <a:cubicBezTo>
                    <a:pt x="7099" y="685"/>
                    <a:pt x="7304" y="708"/>
                    <a:pt x="7510" y="753"/>
                  </a:cubicBezTo>
                  <a:cubicBezTo>
                    <a:pt x="7532" y="776"/>
                    <a:pt x="7555" y="776"/>
                    <a:pt x="7578" y="776"/>
                  </a:cubicBezTo>
                  <a:cubicBezTo>
                    <a:pt x="7966" y="776"/>
                    <a:pt x="8080" y="183"/>
                    <a:pt x="7692" y="91"/>
                  </a:cubicBezTo>
                  <a:cubicBezTo>
                    <a:pt x="7441" y="46"/>
                    <a:pt x="7190" y="0"/>
                    <a:pt x="6962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140192" y="2124612"/>
              <a:ext cx="20419" cy="21174"/>
            </a:xfrm>
            <a:custGeom>
              <a:avLst/>
              <a:gdLst/>
              <a:ahLst/>
              <a:cxnLst/>
              <a:rect l="l" t="t" r="r" b="b"/>
              <a:pathLst>
                <a:path w="595" h="617" extrusionOk="0">
                  <a:moveTo>
                    <a:pt x="1" y="1"/>
                  </a:moveTo>
                  <a:cubicBezTo>
                    <a:pt x="24" y="206"/>
                    <a:pt x="92" y="411"/>
                    <a:pt x="183" y="617"/>
                  </a:cubicBezTo>
                  <a:cubicBezTo>
                    <a:pt x="320" y="480"/>
                    <a:pt x="457" y="343"/>
                    <a:pt x="594" y="206"/>
                  </a:cubicBezTo>
                  <a:cubicBezTo>
                    <a:pt x="389" y="115"/>
                    <a:pt x="183" y="46"/>
                    <a:pt x="1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191121" y="2222522"/>
              <a:ext cx="170798" cy="171588"/>
            </a:xfrm>
            <a:custGeom>
              <a:avLst/>
              <a:gdLst/>
              <a:ahLst/>
              <a:cxnLst/>
              <a:rect l="l" t="t" r="r" b="b"/>
              <a:pathLst>
                <a:path w="4977" h="5000" extrusionOk="0">
                  <a:moveTo>
                    <a:pt x="4314" y="1"/>
                  </a:moveTo>
                  <a:cubicBezTo>
                    <a:pt x="1598" y="1"/>
                    <a:pt x="46" y="2009"/>
                    <a:pt x="0" y="4680"/>
                  </a:cubicBezTo>
                  <a:cubicBezTo>
                    <a:pt x="0" y="4885"/>
                    <a:pt x="183" y="4999"/>
                    <a:pt x="343" y="4999"/>
                  </a:cubicBezTo>
                  <a:cubicBezTo>
                    <a:pt x="525" y="4999"/>
                    <a:pt x="708" y="4885"/>
                    <a:pt x="708" y="4680"/>
                  </a:cubicBezTo>
                  <a:cubicBezTo>
                    <a:pt x="754" y="2375"/>
                    <a:pt x="1986" y="686"/>
                    <a:pt x="4337" y="686"/>
                  </a:cubicBezTo>
                  <a:lnTo>
                    <a:pt x="4543" y="686"/>
                  </a:lnTo>
                  <a:cubicBezTo>
                    <a:pt x="4976" y="686"/>
                    <a:pt x="4953" y="24"/>
                    <a:pt x="4520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48563" y="2496691"/>
              <a:ext cx="278864" cy="600831"/>
            </a:xfrm>
            <a:custGeom>
              <a:avLst/>
              <a:gdLst/>
              <a:ahLst/>
              <a:cxnLst/>
              <a:rect l="l" t="t" r="r" b="b"/>
              <a:pathLst>
                <a:path w="8126" h="17508" extrusionOk="0">
                  <a:moveTo>
                    <a:pt x="7669" y="1"/>
                  </a:moveTo>
                  <a:cubicBezTo>
                    <a:pt x="5592" y="115"/>
                    <a:pt x="3949" y="1324"/>
                    <a:pt x="3287" y="3287"/>
                  </a:cubicBezTo>
                  <a:cubicBezTo>
                    <a:pt x="2716" y="4999"/>
                    <a:pt x="4109" y="6346"/>
                    <a:pt x="5273" y="7442"/>
                  </a:cubicBezTo>
                  <a:cubicBezTo>
                    <a:pt x="5524" y="7396"/>
                    <a:pt x="5752" y="7350"/>
                    <a:pt x="6003" y="7327"/>
                  </a:cubicBezTo>
                  <a:lnTo>
                    <a:pt x="6003" y="7327"/>
                  </a:lnTo>
                  <a:cubicBezTo>
                    <a:pt x="5935" y="7510"/>
                    <a:pt x="5843" y="7716"/>
                    <a:pt x="5775" y="7921"/>
                  </a:cubicBezTo>
                  <a:cubicBezTo>
                    <a:pt x="5615" y="7761"/>
                    <a:pt x="5455" y="7601"/>
                    <a:pt x="5273" y="7442"/>
                  </a:cubicBezTo>
                  <a:cubicBezTo>
                    <a:pt x="890" y="8514"/>
                    <a:pt x="0" y="14791"/>
                    <a:pt x="3675" y="17462"/>
                  </a:cubicBezTo>
                  <a:cubicBezTo>
                    <a:pt x="3744" y="17508"/>
                    <a:pt x="3789" y="17508"/>
                    <a:pt x="3858" y="17508"/>
                  </a:cubicBezTo>
                  <a:cubicBezTo>
                    <a:pt x="4132" y="17508"/>
                    <a:pt x="4314" y="17074"/>
                    <a:pt x="4017" y="16846"/>
                  </a:cubicBezTo>
                  <a:cubicBezTo>
                    <a:pt x="731" y="14449"/>
                    <a:pt x="1689" y="8469"/>
                    <a:pt x="6003" y="8012"/>
                  </a:cubicBezTo>
                  <a:cubicBezTo>
                    <a:pt x="6300" y="7989"/>
                    <a:pt x="6483" y="7647"/>
                    <a:pt x="6254" y="7419"/>
                  </a:cubicBezTo>
                  <a:cubicBezTo>
                    <a:pt x="5410" y="6574"/>
                    <a:pt x="4337" y="5798"/>
                    <a:pt x="3949" y="4634"/>
                  </a:cubicBezTo>
                  <a:cubicBezTo>
                    <a:pt x="3196" y="2489"/>
                    <a:pt x="5935" y="799"/>
                    <a:pt x="7669" y="685"/>
                  </a:cubicBezTo>
                  <a:cubicBezTo>
                    <a:pt x="8103" y="663"/>
                    <a:pt x="8126" y="1"/>
                    <a:pt x="7692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229488" y="2748141"/>
              <a:ext cx="25120" cy="20385"/>
            </a:xfrm>
            <a:custGeom>
              <a:avLst/>
              <a:gdLst/>
              <a:ahLst/>
              <a:cxnLst/>
              <a:rect l="l" t="t" r="r" b="b"/>
              <a:pathLst>
                <a:path w="732" h="594" extrusionOk="0">
                  <a:moveTo>
                    <a:pt x="731" y="0"/>
                  </a:moveTo>
                  <a:cubicBezTo>
                    <a:pt x="480" y="23"/>
                    <a:pt x="252" y="69"/>
                    <a:pt x="1" y="115"/>
                  </a:cubicBezTo>
                  <a:cubicBezTo>
                    <a:pt x="183" y="274"/>
                    <a:pt x="343" y="434"/>
                    <a:pt x="503" y="594"/>
                  </a:cubicBezTo>
                  <a:cubicBezTo>
                    <a:pt x="571" y="389"/>
                    <a:pt x="663" y="183"/>
                    <a:pt x="731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3277431" y="4436772"/>
              <a:ext cx="234217" cy="337581"/>
            </a:xfrm>
            <a:custGeom>
              <a:avLst/>
              <a:gdLst/>
              <a:ahLst/>
              <a:cxnLst/>
              <a:rect l="l" t="t" r="r" b="b"/>
              <a:pathLst>
                <a:path w="6825" h="9837" extrusionOk="0">
                  <a:moveTo>
                    <a:pt x="4404" y="0"/>
                  </a:moveTo>
                  <a:cubicBezTo>
                    <a:pt x="3189" y="0"/>
                    <a:pt x="2132" y="1603"/>
                    <a:pt x="1621" y="2761"/>
                  </a:cubicBezTo>
                  <a:cubicBezTo>
                    <a:pt x="685" y="4906"/>
                    <a:pt x="1050" y="7189"/>
                    <a:pt x="365" y="9334"/>
                  </a:cubicBezTo>
                  <a:lnTo>
                    <a:pt x="0" y="9836"/>
                  </a:lnTo>
                  <a:cubicBezTo>
                    <a:pt x="730" y="9494"/>
                    <a:pt x="1826" y="9540"/>
                    <a:pt x="2671" y="9015"/>
                  </a:cubicBezTo>
                  <a:cubicBezTo>
                    <a:pt x="4063" y="8170"/>
                    <a:pt x="5638" y="6504"/>
                    <a:pt x="6254" y="4998"/>
                  </a:cubicBezTo>
                  <a:cubicBezTo>
                    <a:pt x="6825" y="3651"/>
                    <a:pt x="6825" y="1779"/>
                    <a:pt x="5684" y="638"/>
                  </a:cubicBezTo>
                  <a:cubicBezTo>
                    <a:pt x="5249" y="186"/>
                    <a:pt x="4817" y="0"/>
                    <a:pt x="4404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3111365" y="4549027"/>
              <a:ext cx="170970" cy="254293"/>
            </a:xfrm>
            <a:custGeom>
              <a:avLst/>
              <a:gdLst/>
              <a:ahLst/>
              <a:cxnLst/>
              <a:rect l="l" t="t" r="r" b="b"/>
              <a:pathLst>
                <a:path w="4982" h="7410" extrusionOk="0">
                  <a:moveTo>
                    <a:pt x="3113" y="0"/>
                  </a:moveTo>
                  <a:cubicBezTo>
                    <a:pt x="3038" y="0"/>
                    <a:pt x="2959" y="5"/>
                    <a:pt x="2876" y="15"/>
                  </a:cubicBezTo>
                  <a:cubicBezTo>
                    <a:pt x="0" y="380"/>
                    <a:pt x="731" y="5379"/>
                    <a:pt x="1004" y="7296"/>
                  </a:cubicBezTo>
                  <a:lnTo>
                    <a:pt x="1050" y="7410"/>
                  </a:lnTo>
                  <a:cubicBezTo>
                    <a:pt x="1415" y="6931"/>
                    <a:pt x="1986" y="6634"/>
                    <a:pt x="2397" y="6109"/>
                  </a:cubicBezTo>
                  <a:cubicBezTo>
                    <a:pt x="2876" y="5493"/>
                    <a:pt x="3287" y="4648"/>
                    <a:pt x="3652" y="3918"/>
                  </a:cubicBezTo>
                  <a:cubicBezTo>
                    <a:pt x="4201" y="2930"/>
                    <a:pt x="4982" y="0"/>
                    <a:pt x="3113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3129382" y="4818117"/>
              <a:ext cx="339194" cy="178451"/>
            </a:xfrm>
            <a:custGeom>
              <a:avLst/>
              <a:gdLst/>
              <a:ahLst/>
              <a:cxnLst/>
              <a:rect l="l" t="t" r="r" b="b"/>
              <a:pathLst>
                <a:path w="9884" h="5200" extrusionOk="0">
                  <a:moveTo>
                    <a:pt x="7108" y="1"/>
                  </a:moveTo>
                  <a:cubicBezTo>
                    <a:pt x="5787" y="1"/>
                    <a:pt x="4544" y="843"/>
                    <a:pt x="3447" y="1555"/>
                  </a:cubicBezTo>
                  <a:cubicBezTo>
                    <a:pt x="2467" y="2130"/>
                    <a:pt x="1547" y="2705"/>
                    <a:pt x="408" y="2705"/>
                  </a:cubicBezTo>
                  <a:cubicBezTo>
                    <a:pt x="326" y="2705"/>
                    <a:pt x="244" y="2702"/>
                    <a:pt x="160" y="2696"/>
                  </a:cubicBezTo>
                  <a:lnTo>
                    <a:pt x="0" y="2696"/>
                  </a:lnTo>
                  <a:cubicBezTo>
                    <a:pt x="1393" y="4015"/>
                    <a:pt x="3392" y="5199"/>
                    <a:pt x="5304" y="5199"/>
                  </a:cubicBezTo>
                  <a:cubicBezTo>
                    <a:pt x="6337" y="5199"/>
                    <a:pt x="7345" y="4854"/>
                    <a:pt x="8217" y="3997"/>
                  </a:cubicBezTo>
                  <a:cubicBezTo>
                    <a:pt x="9427" y="2856"/>
                    <a:pt x="9883" y="619"/>
                    <a:pt x="7852" y="94"/>
                  </a:cubicBezTo>
                  <a:cubicBezTo>
                    <a:pt x="7602" y="30"/>
                    <a:pt x="7354" y="1"/>
                    <a:pt x="7108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2756274" y="4716912"/>
              <a:ext cx="222721" cy="216440"/>
            </a:xfrm>
            <a:custGeom>
              <a:avLst/>
              <a:gdLst/>
              <a:ahLst/>
              <a:cxnLst/>
              <a:rect l="l" t="t" r="r" b="b"/>
              <a:pathLst>
                <a:path w="6490" h="6307" extrusionOk="0">
                  <a:moveTo>
                    <a:pt x="3683" y="0"/>
                  </a:moveTo>
                  <a:cubicBezTo>
                    <a:pt x="834" y="0"/>
                    <a:pt x="0" y="4188"/>
                    <a:pt x="669" y="6307"/>
                  </a:cubicBezTo>
                  <a:lnTo>
                    <a:pt x="715" y="6261"/>
                  </a:lnTo>
                  <a:cubicBezTo>
                    <a:pt x="1240" y="5371"/>
                    <a:pt x="2860" y="4960"/>
                    <a:pt x="3636" y="4230"/>
                  </a:cubicBezTo>
                  <a:cubicBezTo>
                    <a:pt x="4572" y="3340"/>
                    <a:pt x="6490" y="235"/>
                    <a:pt x="3888" y="7"/>
                  </a:cubicBezTo>
                  <a:cubicBezTo>
                    <a:pt x="3818" y="3"/>
                    <a:pt x="3750" y="0"/>
                    <a:pt x="3683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2668762" y="4520406"/>
              <a:ext cx="761128" cy="652650"/>
            </a:xfrm>
            <a:custGeom>
              <a:avLst/>
              <a:gdLst/>
              <a:ahLst/>
              <a:cxnLst/>
              <a:rect l="l" t="t" r="r" b="b"/>
              <a:pathLst>
                <a:path w="22179" h="19018" extrusionOk="0">
                  <a:moveTo>
                    <a:pt x="21744" y="1"/>
                  </a:moveTo>
                  <a:cubicBezTo>
                    <a:pt x="21604" y="1"/>
                    <a:pt x="21465" y="71"/>
                    <a:pt x="21411" y="232"/>
                  </a:cubicBezTo>
                  <a:cubicBezTo>
                    <a:pt x="20566" y="2812"/>
                    <a:pt x="19676" y="5071"/>
                    <a:pt x="17576" y="6874"/>
                  </a:cubicBezTo>
                  <a:cubicBezTo>
                    <a:pt x="15613" y="8564"/>
                    <a:pt x="13034" y="9408"/>
                    <a:pt x="10592" y="10093"/>
                  </a:cubicBezTo>
                  <a:cubicBezTo>
                    <a:pt x="8058" y="10823"/>
                    <a:pt x="5456" y="11440"/>
                    <a:pt x="3379" y="13129"/>
                  </a:cubicBezTo>
                  <a:cubicBezTo>
                    <a:pt x="1599" y="14567"/>
                    <a:pt x="412" y="16758"/>
                    <a:pt x="1" y="19018"/>
                  </a:cubicBezTo>
                  <a:lnTo>
                    <a:pt x="708" y="19018"/>
                  </a:lnTo>
                  <a:cubicBezTo>
                    <a:pt x="1233" y="16324"/>
                    <a:pt x="2991" y="13905"/>
                    <a:pt x="5433" y="12558"/>
                  </a:cubicBezTo>
                  <a:cubicBezTo>
                    <a:pt x="7944" y="11211"/>
                    <a:pt x="10957" y="10823"/>
                    <a:pt x="13605" y="9842"/>
                  </a:cubicBezTo>
                  <a:cubicBezTo>
                    <a:pt x="15613" y="9111"/>
                    <a:pt x="17485" y="8061"/>
                    <a:pt x="18991" y="6509"/>
                  </a:cubicBezTo>
                  <a:cubicBezTo>
                    <a:pt x="20635" y="4797"/>
                    <a:pt x="21342" y="2629"/>
                    <a:pt x="22096" y="415"/>
                  </a:cubicBezTo>
                  <a:cubicBezTo>
                    <a:pt x="22179" y="166"/>
                    <a:pt x="21960" y="1"/>
                    <a:pt x="21744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3130617" y="4634205"/>
              <a:ext cx="77111" cy="212906"/>
            </a:xfrm>
            <a:custGeom>
              <a:avLst/>
              <a:gdLst/>
              <a:ahLst/>
              <a:cxnLst/>
              <a:rect l="l" t="t" r="r" b="b"/>
              <a:pathLst>
                <a:path w="2247" h="6204" extrusionOk="0">
                  <a:moveTo>
                    <a:pt x="1825" y="1"/>
                  </a:moveTo>
                  <a:cubicBezTo>
                    <a:pt x="1686" y="1"/>
                    <a:pt x="1548" y="76"/>
                    <a:pt x="1493" y="249"/>
                  </a:cubicBezTo>
                  <a:cubicBezTo>
                    <a:pt x="991" y="2075"/>
                    <a:pt x="375" y="3901"/>
                    <a:pt x="55" y="5773"/>
                  </a:cubicBezTo>
                  <a:cubicBezTo>
                    <a:pt x="1" y="6033"/>
                    <a:pt x="218" y="6203"/>
                    <a:pt x="420" y="6203"/>
                  </a:cubicBezTo>
                  <a:cubicBezTo>
                    <a:pt x="554" y="6203"/>
                    <a:pt x="681" y="6128"/>
                    <a:pt x="717" y="5955"/>
                  </a:cubicBezTo>
                  <a:cubicBezTo>
                    <a:pt x="1060" y="4083"/>
                    <a:pt x="1653" y="2280"/>
                    <a:pt x="2178" y="431"/>
                  </a:cubicBezTo>
                  <a:cubicBezTo>
                    <a:pt x="2247" y="171"/>
                    <a:pt x="2035" y="1"/>
                    <a:pt x="1825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3049249" y="4854940"/>
              <a:ext cx="353779" cy="82396"/>
            </a:xfrm>
            <a:custGeom>
              <a:avLst/>
              <a:gdLst/>
              <a:ahLst/>
              <a:cxnLst/>
              <a:rect l="l" t="t" r="r" b="b"/>
              <a:pathLst>
                <a:path w="10309" h="2401" extrusionOk="0">
                  <a:moveTo>
                    <a:pt x="455" y="0"/>
                  </a:moveTo>
                  <a:cubicBezTo>
                    <a:pt x="180" y="0"/>
                    <a:pt x="0" y="440"/>
                    <a:pt x="281" y="664"/>
                  </a:cubicBezTo>
                  <a:cubicBezTo>
                    <a:pt x="1752" y="1793"/>
                    <a:pt x="3722" y="2400"/>
                    <a:pt x="5665" y="2400"/>
                  </a:cubicBezTo>
                  <a:cubicBezTo>
                    <a:pt x="7220" y="2400"/>
                    <a:pt x="8756" y="2011"/>
                    <a:pt x="10004" y="1189"/>
                  </a:cubicBezTo>
                  <a:cubicBezTo>
                    <a:pt x="10308" y="981"/>
                    <a:pt x="10123" y="535"/>
                    <a:pt x="9842" y="535"/>
                  </a:cubicBezTo>
                  <a:cubicBezTo>
                    <a:pt x="9785" y="535"/>
                    <a:pt x="9724" y="554"/>
                    <a:pt x="9662" y="596"/>
                  </a:cubicBezTo>
                  <a:cubicBezTo>
                    <a:pt x="8511" y="1347"/>
                    <a:pt x="7105" y="1698"/>
                    <a:pt x="5684" y="1698"/>
                  </a:cubicBezTo>
                  <a:cubicBezTo>
                    <a:pt x="3864" y="1698"/>
                    <a:pt x="2017" y="1122"/>
                    <a:pt x="646" y="71"/>
                  </a:cubicBezTo>
                  <a:cubicBezTo>
                    <a:pt x="580" y="22"/>
                    <a:pt x="515" y="0"/>
                    <a:pt x="45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2772163" y="4791897"/>
              <a:ext cx="103330" cy="197875"/>
            </a:xfrm>
            <a:custGeom>
              <a:avLst/>
              <a:gdLst/>
              <a:ahLst/>
              <a:cxnLst/>
              <a:rect l="l" t="t" r="r" b="b"/>
              <a:pathLst>
                <a:path w="3011" h="5766" extrusionOk="0">
                  <a:moveTo>
                    <a:pt x="2475" y="0"/>
                  </a:moveTo>
                  <a:cubicBezTo>
                    <a:pt x="2402" y="0"/>
                    <a:pt x="2327" y="25"/>
                    <a:pt x="2260" y="82"/>
                  </a:cubicBezTo>
                  <a:cubicBezTo>
                    <a:pt x="663" y="1429"/>
                    <a:pt x="1" y="3392"/>
                    <a:pt x="69" y="5423"/>
                  </a:cubicBezTo>
                  <a:cubicBezTo>
                    <a:pt x="81" y="5651"/>
                    <a:pt x="258" y="5765"/>
                    <a:pt x="429" y="5765"/>
                  </a:cubicBezTo>
                  <a:cubicBezTo>
                    <a:pt x="600" y="5765"/>
                    <a:pt x="765" y="5651"/>
                    <a:pt x="754" y="5423"/>
                  </a:cubicBezTo>
                  <a:cubicBezTo>
                    <a:pt x="686" y="3551"/>
                    <a:pt x="1279" y="1817"/>
                    <a:pt x="2740" y="584"/>
                  </a:cubicBezTo>
                  <a:cubicBezTo>
                    <a:pt x="3011" y="349"/>
                    <a:pt x="2753" y="0"/>
                    <a:pt x="247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1948662" y="3949898"/>
              <a:ext cx="168671" cy="171485"/>
            </a:xfrm>
            <a:custGeom>
              <a:avLst/>
              <a:gdLst/>
              <a:ahLst/>
              <a:cxnLst/>
              <a:rect l="l" t="t" r="r" b="b"/>
              <a:pathLst>
                <a:path w="4915" h="4997" extrusionOk="0">
                  <a:moveTo>
                    <a:pt x="2355" y="0"/>
                  </a:moveTo>
                  <a:cubicBezTo>
                    <a:pt x="1847" y="0"/>
                    <a:pt x="1347" y="292"/>
                    <a:pt x="989" y="978"/>
                  </a:cubicBezTo>
                  <a:cubicBezTo>
                    <a:pt x="0" y="2910"/>
                    <a:pt x="2837" y="4997"/>
                    <a:pt x="4668" y="4997"/>
                  </a:cubicBezTo>
                  <a:cubicBezTo>
                    <a:pt x="4697" y="4997"/>
                    <a:pt x="4726" y="4996"/>
                    <a:pt x="4755" y="4995"/>
                  </a:cubicBezTo>
                  <a:lnTo>
                    <a:pt x="4778" y="4904"/>
                  </a:lnTo>
                  <a:cubicBezTo>
                    <a:pt x="4915" y="3694"/>
                    <a:pt x="4641" y="2279"/>
                    <a:pt x="4070" y="1252"/>
                  </a:cubicBezTo>
                  <a:cubicBezTo>
                    <a:pt x="3684" y="491"/>
                    <a:pt x="3013" y="0"/>
                    <a:pt x="2355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124715" y="3881810"/>
              <a:ext cx="206488" cy="183118"/>
            </a:xfrm>
            <a:custGeom>
              <a:avLst/>
              <a:gdLst/>
              <a:ahLst/>
              <a:cxnLst/>
              <a:rect l="l" t="t" r="r" b="b"/>
              <a:pathLst>
                <a:path w="6017" h="5336" extrusionOk="0">
                  <a:moveTo>
                    <a:pt x="2142" y="0"/>
                  </a:moveTo>
                  <a:cubicBezTo>
                    <a:pt x="0" y="0"/>
                    <a:pt x="351" y="3871"/>
                    <a:pt x="721" y="5267"/>
                  </a:cubicBezTo>
                  <a:lnTo>
                    <a:pt x="789" y="5336"/>
                  </a:lnTo>
                  <a:cubicBezTo>
                    <a:pt x="1862" y="4834"/>
                    <a:pt x="6016" y="1181"/>
                    <a:pt x="2958" y="154"/>
                  </a:cubicBezTo>
                  <a:cubicBezTo>
                    <a:pt x="2652" y="49"/>
                    <a:pt x="2382" y="0"/>
                    <a:pt x="2142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2143178" y="4108689"/>
              <a:ext cx="232982" cy="169391"/>
            </a:xfrm>
            <a:custGeom>
              <a:avLst/>
              <a:gdLst/>
              <a:ahLst/>
              <a:cxnLst/>
              <a:rect l="l" t="t" r="r" b="b"/>
              <a:pathLst>
                <a:path w="6789" h="4936" extrusionOk="0">
                  <a:moveTo>
                    <a:pt x="4882" y="0"/>
                  </a:moveTo>
                  <a:cubicBezTo>
                    <a:pt x="4845" y="0"/>
                    <a:pt x="4808" y="1"/>
                    <a:pt x="4771" y="3"/>
                  </a:cubicBezTo>
                  <a:cubicBezTo>
                    <a:pt x="3401" y="49"/>
                    <a:pt x="2374" y="1829"/>
                    <a:pt x="1666" y="2810"/>
                  </a:cubicBezTo>
                  <a:cubicBezTo>
                    <a:pt x="1233" y="3427"/>
                    <a:pt x="845" y="4271"/>
                    <a:pt x="69" y="4408"/>
                  </a:cubicBezTo>
                  <a:lnTo>
                    <a:pt x="0" y="4591"/>
                  </a:lnTo>
                  <a:cubicBezTo>
                    <a:pt x="550" y="4802"/>
                    <a:pt x="1042" y="4936"/>
                    <a:pt x="1620" y="4936"/>
                  </a:cubicBezTo>
                  <a:cubicBezTo>
                    <a:pt x="1665" y="4936"/>
                    <a:pt x="1711" y="4935"/>
                    <a:pt x="1758" y="4933"/>
                  </a:cubicBezTo>
                  <a:cubicBezTo>
                    <a:pt x="3036" y="4842"/>
                    <a:pt x="4519" y="4248"/>
                    <a:pt x="5432" y="3313"/>
                  </a:cubicBezTo>
                  <a:cubicBezTo>
                    <a:pt x="6440" y="2327"/>
                    <a:pt x="6789" y="0"/>
                    <a:pt x="4882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1825322" y="3950172"/>
              <a:ext cx="383567" cy="550556"/>
            </a:xfrm>
            <a:custGeom>
              <a:avLst/>
              <a:gdLst/>
              <a:ahLst/>
              <a:cxnLst/>
              <a:rect l="l" t="t" r="r" b="b"/>
              <a:pathLst>
                <a:path w="11177" h="16043" extrusionOk="0">
                  <a:moveTo>
                    <a:pt x="10709" y="0"/>
                  </a:moveTo>
                  <a:cubicBezTo>
                    <a:pt x="10603" y="0"/>
                    <a:pt x="10497" y="50"/>
                    <a:pt x="10426" y="171"/>
                  </a:cubicBezTo>
                  <a:cubicBezTo>
                    <a:pt x="8760" y="2978"/>
                    <a:pt x="8554" y="6174"/>
                    <a:pt x="7573" y="9233"/>
                  </a:cubicBezTo>
                  <a:cubicBezTo>
                    <a:pt x="6546" y="12451"/>
                    <a:pt x="3715" y="14802"/>
                    <a:pt x="429" y="15373"/>
                  </a:cubicBezTo>
                  <a:cubicBezTo>
                    <a:pt x="1" y="15437"/>
                    <a:pt x="155" y="16043"/>
                    <a:pt x="533" y="16043"/>
                  </a:cubicBezTo>
                  <a:cubicBezTo>
                    <a:pt x="558" y="16043"/>
                    <a:pt x="584" y="16040"/>
                    <a:pt x="611" y="16034"/>
                  </a:cubicBezTo>
                  <a:cubicBezTo>
                    <a:pt x="3556" y="15532"/>
                    <a:pt x="6044" y="13683"/>
                    <a:pt x="7527" y="11104"/>
                  </a:cubicBezTo>
                  <a:cubicBezTo>
                    <a:pt x="9399" y="7840"/>
                    <a:pt x="9057" y="3800"/>
                    <a:pt x="11020" y="513"/>
                  </a:cubicBezTo>
                  <a:cubicBezTo>
                    <a:pt x="11177" y="246"/>
                    <a:pt x="10944" y="0"/>
                    <a:pt x="10709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2089744" y="4173138"/>
              <a:ext cx="205939" cy="101786"/>
            </a:xfrm>
            <a:custGeom>
              <a:avLst/>
              <a:gdLst/>
              <a:ahLst/>
              <a:cxnLst/>
              <a:rect l="l" t="t" r="r" b="b"/>
              <a:pathLst>
                <a:path w="6001" h="2966" extrusionOk="0">
                  <a:moveTo>
                    <a:pt x="5521" y="0"/>
                  </a:moveTo>
                  <a:cubicBezTo>
                    <a:pt x="5415" y="0"/>
                    <a:pt x="5308" y="46"/>
                    <a:pt x="5232" y="156"/>
                  </a:cubicBezTo>
                  <a:cubicBezTo>
                    <a:pt x="4624" y="1077"/>
                    <a:pt x="2933" y="2279"/>
                    <a:pt x="1571" y="2279"/>
                  </a:cubicBezTo>
                  <a:cubicBezTo>
                    <a:pt x="1244" y="2279"/>
                    <a:pt x="936" y="2210"/>
                    <a:pt x="667" y="2051"/>
                  </a:cubicBezTo>
                  <a:cubicBezTo>
                    <a:pt x="603" y="2010"/>
                    <a:pt x="541" y="1992"/>
                    <a:pt x="482" y="1992"/>
                  </a:cubicBezTo>
                  <a:cubicBezTo>
                    <a:pt x="186" y="1992"/>
                    <a:pt x="0" y="2454"/>
                    <a:pt x="324" y="2644"/>
                  </a:cubicBezTo>
                  <a:cubicBezTo>
                    <a:pt x="695" y="2869"/>
                    <a:pt x="1114" y="2966"/>
                    <a:pt x="1554" y="2966"/>
                  </a:cubicBezTo>
                  <a:cubicBezTo>
                    <a:pt x="3174" y="2966"/>
                    <a:pt x="5071" y="1648"/>
                    <a:pt x="5825" y="499"/>
                  </a:cubicBezTo>
                  <a:cubicBezTo>
                    <a:pt x="6001" y="244"/>
                    <a:pt x="5765" y="0"/>
                    <a:pt x="5521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2024745" y="4029722"/>
              <a:ext cx="121964" cy="108512"/>
            </a:xfrm>
            <a:custGeom>
              <a:avLst/>
              <a:gdLst/>
              <a:ahLst/>
              <a:cxnLst/>
              <a:rect l="l" t="t" r="r" b="b"/>
              <a:pathLst>
                <a:path w="3554" h="3162" extrusionOk="0">
                  <a:moveTo>
                    <a:pt x="465" y="0"/>
                  </a:moveTo>
                  <a:cubicBezTo>
                    <a:pt x="237" y="0"/>
                    <a:pt x="0" y="257"/>
                    <a:pt x="141" y="524"/>
                  </a:cubicBezTo>
                  <a:cubicBezTo>
                    <a:pt x="735" y="1688"/>
                    <a:pt x="1648" y="2806"/>
                    <a:pt x="2972" y="3148"/>
                  </a:cubicBezTo>
                  <a:cubicBezTo>
                    <a:pt x="3006" y="3157"/>
                    <a:pt x="3039" y="3162"/>
                    <a:pt x="3069" y="3162"/>
                  </a:cubicBezTo>
                  <a:cubicBezTo>
                    <a:pt x="3430" y="3162"/>
                    <a:pt x="3554" y="2592"/>
                    <a:pt x="3154" y="2486"/>
                  </a:cubicBezTo>
                  <a:cubicBezTo>
                    <a:pt x="2013" y="2190"/>
                    <a:pt x="1260" y="1163"/>
                    <a:pt x="735" y="181"/>
                  </a:cubicBezTo>
                  <a:cubicBezTo>
                    <a:pt x="671" y="53"/>
                    <a:pt x="569" y="0"/>
                    <a:pt x="46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977558" y="3115518"/>
              <a:ext cx="806084" cy="1268203"/>
            </a:xfrm>
            <a:custGeom>
              <a:avLst/>
              <a:gdLst/>
              <a:ahLst/>
              <a:cxnLst/>
              <a:rect l="l" t="t" r="r" b="b"/>
              <a:pathLst>
                <a:path w="23489" h="36955" extrusionOk="0">
                  <a:moveTo>
                    <a:pt x="17622" y="1"/>
                  </a:moveTo>
                  <a:lnTo>
                    <a:pt x="17622" y="1"/>
                  </a:lnTo>
                  <a:cubicBezTo>
                    <a:pt x="15180" y="2329"/>
                    <a:pt x="13103" y="5022"/>
                    <a:pt x="10660" y="7350"/>
                  </a:cubicBezTo>
                  <a:cubicBezTo>
                    <a:pt x="7602" y="10158"/>
                    <a:pt x="4406" y="13353"/>
                    <a:pt x="2580" y="17256"/>
                  </a:cubicBezTo>
                  <a:cubicBezTo>
                    <a:pt x="1" y="22894"/>
                    <a:pt x="868" y="31088"/>
                    <a:pt x="1850" y="36955"/>
                  </a:cubicBezTo>
                  <a:cubicBezTo>
                    <a:pt x="17508" y="32686"/>
                    <a:pt x="23488" y="13467"/>
                    <a:pt x="17622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1045131" y="3326953"/>
              <a:ext cx="501688" cy="1055366"/>
            </a:xfrm>
            <a:custGeom>
              <a:avLst/>
              <a:gdLst/>
              <a:ahLst/>
              <a:cxnLst/>
              <a:rect l="l" t="t" r="r" b="b"/>
              <a:pathLst>
                <a:path w="14619" h="30753" extrusionOk="0">
                  <a:moveTo>
                    <a:pt x="14189" y="0"/>
                  </a:moveTo>
                  <a:cubicBezTo>
                    <a:pt x="14051" y="0"/>
                    <a:pt x="13912" y="70"/>
                    <a:pt x="13850" y="231"/>
                  </a:cubicBezTo>
                  <a:cubicBezTo>
                    <a:pt x="11955" y="5686"/>
                    <a:pt x="9079" y="10685"/>
                    <a:pt x="6934" y="16003"/>
                  </a:cubicBezTo>
                  <a:cubicBezTo>
                    <a:pt x="4994" y="20887"/>
                    <a:pt x="3350" y="26000"/>
                    <a:pt x="178" y="30269"/>
                  </a:cubicBezTo>
                  <a:cubicBezTo>
                    <a:pt x="0" y="30511"/>
                    <a:pt x="245" y="30753"/>
                    <a:pt x="500" y="30753"/>
                  </a:cubicBezTo>
                  <a:cubicBezTo>
                    <a:pt x="606" y="30753"/>
                    <a:pt x="714" y="30711"/>
                    <a:pt x="794" y="30611"/>
                  </a:cubicBezTo>
                  <a:cubicBezTo>
                    <a:pt x="3807" y="26548"/>
                    <a:pt x="5473" y="21663"/>
                    <a:pt x="7299" y="17007"/>
                  </a:cubicBezTo>
                  <a:cubicBezTo>
                    <a:pt x="9490" y="11369"/>
                    <a:pt x="12526" y="6119"/>
                    <a:pt x="14535" y="436"/>
                  </a:cubicBezTo>
                  <a:cubicBezTo>
                    <a:pt x="14618" y="171"/>
                    <a:pt x="14405" y="0"/>
                    <a:pt x="1418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1121695" y="4254473"/>
              <a:ext cx="14928" cy="13350"/>
            </a:xfrm>
            <a:custGeom>
              <a:avLst/>
              <a:gdLst/>
              <a:ahLst/>
              <a:cxnLst/>
              <a:rect l="l" t="t" r="r" b="b"/>
              <a:pathLst>
                <a:path w="435" h="389" extrusionOk="0">
                  <a:moveTo>
                    <a:pt x="343" y="0"/>
                  </a:moveTo>
                  <a:cubicBezTo>
                    <a:pt x="229" y="46"/>
                    <a:pt x="115" y="92"/>
                    <a:pt x="1" y="137"/>
                  </a:cubicBezTo>
                  <a:cubicBezTo>
                    <a:pt x="138" y="206"/>
                    <a:pt x="275" y="297"/>
                    <a:pt x="435" y="388"/>
                  </a:cubicBezTo>
                  <a:cubicBezTo>
                    <a:pt x="389" y="251"/>
                    <a:pt x="366" y="137"/>
                    <a:pt x="343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1065001" y="4065791"/>
              <a:ext cx="243826" cy="216749"/>
            </a:xfrm>
            <a:custGeom>
              <a:avLst/>
              <a:gdLst/>
              <a:ahLst/>
              <a:cxnLst/>
              <a:rect l="l" t="t" r="r" b="b"/>
              <a:pathLst>
                <a:path w="7105" h="6316" extrusionOk="0">
                  <a:moveTo>
                    <a:pt x="434" y="1"/>
                  </a:moveTo>
                  <a:cubicBezTo>
                    <a:pt x="226" y="1"/>
                    <a:pt x="0" y="171"/>
                    <a:pt x="55" y="431"/>
                  </a:cubicBezTo>
                  <a:cubicBezTo>
                    <a:pt x="443" y="2326"/>
                    <a:pt x="1014" y="4175"/>
                    <a:pt x="1402" y="6069"/>
                  </a:cubicBezTo>
                  <a:cubicBezTo>
                    <a:pt x="1439" y="6200"/>
                    <a:pt x="1599" y="6315"/>
                    <a:pt x="1743" y="6315"/>
                  </a:cubicBezTo>
                  <a:cubicBezTo>
                    <a:pt x="1775" y="6315"/>
                    <a:pt x="1806" y="6310"/>
                    <a:pt x="1835" y="6297"/>
                  </a:cubicBezTo>
                  <a:cubicBezTo>
                    <a:pt x="3547" y="5590"/>
                    <a:pt x="5602" y="5635"/>
                    <a:pt x="6880" y="4129"/>
                  </a:cubicBezTo>
                  <a:cubicBezTo>
                    <a:pt x="7105" y="3870"/>
                    <a:pt x="6871" y="3532"/>
                    <a:pt x="6626" y="3532"/>
                  </a:cubicBezTo>
                  <a:cubicBezTo>
                    <a:pt x="6547" y="3532"/>
                    <a:pt x="6467" y="3566"/>
                    <a:pt x="6401" y="3650"/>
                  </a:cubicBezTo>
                  <a:cubicBezTo>
                    <a:pt x="5282" y="4928"/>
                    <a:pt x="3502" y="4973"/>
                    <a:pt x="1995" y="5498"/>
                  </a:cubicBezTo>
                  <a:cubicBezTo>
                    <a:pt x="2018" y="5635"/>
                    <a:pt x="2041" y="5749"/>
                    <a:pt x="2087" y="5886"/>
                  </a:cubicBezTo>
                  <a:cubicBezTo>
                    <a:pt x="1927" y="5795"/>
                    <a:pt x="1790" y="5704"/>
                    <a:pt x="1653" y="5635"/>
                  </a:cubicBezTo>
                  <a:cubicBezTo>
                    <a:pt x="1767" y="5590"/>
                    <a:pt x="1881" y="5544"/>
                    <a:pt x="1995" y="5498"/>
                  </a:cubicBezTo>
                  <a:cubicBezTo>
                    <a:pt x="1607" y="3741"/>
                    <a:pt x="1082" y="2006"/>
                    <a:pt x="740" y="249"/>
                  </a:cubicBezTo>
                  <a:cubicBezTo>
                    <a:pt x="703" y="76"/>
                    <a:pt x="572" y="1"/>
                    <a:pt x="434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1176535" y="4133054"/>
              <a:ext cx="14928" cy="15683"/>
            </a:xfrm>
            <a:custGeom>
              <a:avLst/>
              <a:gdLst/>
              <a:ahLst/>
              <a:cxnLst/>
              <a:rect l="l" t="t" r="r" b="b"/>
              <a:pathLst>
                <a:path w="435" h="457" extrusionOk="0">
                  <a:moveTo>
                    <a:pt x="411" y="0"/>
                  </a:moveTo>
                  <a:cubicBezTo>
                    <a:pt x="275" y="46"/>
                    <a:pt x="138" y="92"/>
                    <a:pt x="1" y="115"/>
                  </a:cubicBezTo>
                  <a:cubicBezTo>
                    <a:pt x="138" y="229"/>
                    <a:pt x="275" y="343"/>
                    <a:pt x="434" y="457"/>
                  </a:cubicBezTo>
                  <a:cubicBezTo>
                    <a:pt x="411" y="320"/>
                    <a:pt x="411" y="160"/>
                    <a:pt x="411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1118881" y="3855866"/>
              <a:ext cx="283154" cy="304911"/>
            </a:xfrm>
            <a:custGeom>
              <a:avLst/>
              <a:gdLst/>
              <a:ahLst/>
              <a:cxnLst/>
              <a:rect l="l" t="t" r="r" b="b"/>
              <a:pathLst>
                <a:path w="8251" h="8885" extrusionOk="0">
                  <a:moveTo>
                    <a:pt x="414" y="0"/>
                  </a:moveTo>
                  <a:cubicBezTo>
                    <a:pt x="207" y="0"/>
                    <a:pt x="1" y="170"/>
                    <a:pt x="83" y="431"/>
                  </a:cubicBezTo>
                  <a:cubicBezTo>
                    <a:pt x="927" y="3056"/>
                    <a:pt x="1270" y="5795"/>
                    <a:pt x="1407" y="8534"/>
                  </a:cubicBezTo>
                  <a:cubicBezTo>
                    <a:pt x="1427" y="8736"/>
                    <a:pt x="1590" y="8884"/>
                    <a:pt x="1785" y="8884"/>
                  </a:cubicBezTo>
                  <a:cubicBezTo>
                    <a:pt x="1811" y="8884"/>
                    <a:pt x="1837" y="8882"/>
                    <a:pt x="1863" y="8876"/>
                  </a:cubicBezTo>
                  <a:cubicBezTo>
                    <a:pt x="4077" y="8329"/>
                    <a:pt x="6337" y="7164"/>
                    <a:pt x="8003" y="5612"/>
                  </a:cubicBezTo>
                  <a:cubicBezTo>
                    <a:pt x="8251" y="5365"/>
                    <a:pt x="8019" y="5008"/>
                    <a:pt x="7743" y="5008"/>
                  </a:cubicBezTo>
                  <a:cubicBezTo>
                    <a:pt x="7662" y="5008"/>
                    <a:pt x="7578" y="5038"/>
                    <a:pt x="7501" y="5110"/>
                  </a:cubicBezTo>
                  <a:cubicBezTo>
                    <a:pt x="6040" y="6503"/>
                    <a:pt x="4054" y="7552"/>
                    <a:pt x="2091" y="8077"/>
                  </a:cubicBezTo>
                  <a:cubicBezTo>
                    <a:pt x="2091" y="8237"/>
                    <a:pt x="2091" y="8397"/>
                    <a:pt x="2114" y="8534"/>
                  </a:cubicBezTo>
                  <a:cubicBezTo>
                    <a:pt x="1955" y="8420"/>
                    <a:pt x="1818" y="8306"/>
                    <a:pt x="1681" y="8192"/>
                  </a:cubicBezTo>
                  <a:cubicBezTo>
                    <a:pt x="1818" y="8169"/>
                    <a:pt x="1955" y="8123"/>
                    <a:pt x="2091" y="8077"/>
                  </a:cubicBezTo>
                  <a:cubicBezTo>
                    <a:pt x="1932" y="5430"/>
                    <a:pt x="1566" y="2782"/>
                    <a:pt x="745" y="248"/>
                  </a:cubicBezTo>
                  <a:cubicBezTo>
                    <a:pt x="690" y="75"/>
                    <a:pt x="552" y="0"/>
                    <a:pt x="41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1202686" y="3704694"/>
              <a:ext cx="309029" cy="225500"/>
            </a:xfrm>
            <a:custGeom>
              <a:avLst/>
              <a:gdLst/>
              <a:ahLst/>
              <a:cxnLst/>
              <a:rect l="l" t="t" r="r" b="b"/>
              <a:pathLst>
                <a:path w="9005" h="6571" extrusionOk="0">
                  <a:moveTo>
                    <a:pt x="429" y="0"/>
                  </a:moveTo>
                  <a:cubicBezTo>
                    <a:pt x="215" y="0"/>
                    <a:pt x="1" y="170"/>
                    <a:pt x="83" y="431"/>
                  </a:cubicBezTo>
                  <a:cubicBezTo>
                    <a:pt x="699" y="2371"/>
                    <a:pt x="1293" y="4334"/>
                    <a:pt x="1795" y="6297"/>
                  </a:cubicBezTo>
                  <a:cubicBezTo>
                    <a:pt x="1841" y="6434"/>
                    <a:pt x="1978" y="6571"/>
                    <a:pt x="2137" y="6571"/>
                  </a:cubicBezTo>
                  <a:cubicBezTo>
                    <a:pt x="4443" y="6297"/>
                    <a:pt x="6999" y="4882"/>
                    <a:pt x="8734" y="3398"/>
                  </a:cubicBezTo>
                  <a:cubicBezTo>
                    <a:pt x="9005" y="3163"/>
                    <a:pt x="8761" y="2814"/>
                    <a:pt x="8478" y="2814"/>
                  </a:cubicBezTo>
                  <a:cubicBezTo>
                    <a:pt x="8404" y="2814"/>
                    <a:pt x="8326" y="2839"/>
                    <a:pt x="8255" y="2896"/>
                  </a:cubicBezTo>
                  <a:cubicBezTo>
                    <a:pt x="6862" y="4083"/>
                    <a:pt x="5082" y="4950"/>
                    <a:pt x="3370" y="5566"/>
                  </a:cubicBezTo>
                  <a:cubicBezTo>
                    <a:pt x="3096" y="5658"/>
                    <a:pt x="2822" y="5726"/>
                    <a:pt x="2525" y="5795"/>
                  </a:cubicBezTo>
                  <a:cubicBezTo>
                    <a:pt x="2520" y="5796"/>
                    <a:pt x="2515" y="5797"/>
                    <a:pt x="2510" y="5797"/>
                  </a:cubicBezTo>
                  <a:cubicBezTo>
                    <a:pt x="2284" y="5797"/>
                    <a:pt x="1999" y="4330"/>
                    <a:pt x="1955" y="4151"/>
                  </a:cubicBezTo>
                  <a:cubicBezTo>
                    <a:pt x="1567" y="2850"/>
                    <a:pt x="1156" y="1549"/>
                    <a:pt x="768" y="248"/>
                  </a:cubicBezTo>
                  <a:cubicBezTo>
                    <a:pt x="713" y="75"/>
                    <a:pt x="571" y="0"/>
                    <a:pt x="42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1356706" y="3727275"/>
              <a:ext cx="14928" cy="11016"/>
            </a:xfrm>
            <a:custGeom>
              <a:avLst/>
              <a:gdLst/>
              <a:ahLst/>
              <a:cxnLst/>
              <a:rect l="l" t="t" r="r" b="b"/>
              <a:pathLst>
                <a:path w="435" h="321" extrusionOk="0">
                  <a:moveTo>
                    <a:pt x="343" y="1"/>
                  </a:moveTo>
                  <a:cubicBezTo>
                    <a:pt x="229" y="24"/>
                    <a:pt x="115" y="47"/>
                    <a:pt x="0" y="69"/>
                  </a:cubicBezTo>
                  <a:cubicBezTo>
                    <a:pt x="137" y="161"/>
                    <a:pt x="297" y="252"/>
                    <a:pt x="434" y="321"/>
                  </a:cubicBezTo>
                  <a:cubicBezTo>
                    <a:pt x="411" y="206"/>
                    <a:pt x="366" y="92"/>
                    <a:pt x="34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1295585" y="3544874"/>
              <a:ext cx="244855" cy="208685"/>
            </a:xfrm>
            <a:custGeom>
              <a:avLst/>
              <a:gdLst/>
              <a:ahLst/>
              <a:cxnLst/>
              <a:rect l="l" t="t" r="r" b="b"/>
              <a:pathLst>
                <a:path w="7135" h="6081" extrusionOk="0">
                  <a:moveTo>
                    <a:pt x="417" y="1"/>
                  </a:moveTo>
                  <a:cubicBezTo>
                    <a:pt x="213" y="1"/>
                    <a:pt x="1" y="171"/>
                    <a:pt x="70" y="431"/>
                  </a:cubicBezTo>
                  <a:cubicBezTo>
                    <a:pt x="572" y="2235"/>
                    <a:pt x="1142" y="3992"/>
                    <a:pt x="1530" y="5818"/>
                  </a:cubicBezTo>
                  <a:cubicBezTo>
                    <a:pt x="1568" y="5989"/>
                    <a:pt x="1717" y="6081"/>
                    <a:pt x="1870" y="6081"/>
                  </a:cubicBezTo>
                  <a:cubicBezTo>
                    <a:pt x="1902" y="6081"/>
                    <a:pt x="1933" y="6077"/>
                    <a:pt x="1964" y="6069"/>
                  </a:cubicBezTo>
                  <a:cubicBezTo>
                    <a:pt x="3585" y="5681"/>
                    <a:pt x="5160" y="5202"/>
                    <a:pt x="6735" y="4723"/>
                  </a:cubicBezTo>
                  <a:cubicBezTo>
                    <a:pt x="7134" y="4596"/>
                    <a:pt x="7011" y="4025"/>
                    <a:pt x="6649" y="4025"/>
                  </a:cubicBezTo>
                  <a:cubicBezTo>
                    <a:pt x="6619" y="4025"/>
                    <a:pt x="6586" y="4029"/>
                    <a:pt x="6552" y="4038"/>
                  </a:cubicBezTo>
                  <a:cubicBezTo>
                    <a:pt x="5091" y="4494"/>
                    <a:pt x="3630" y="4951"/>
                    <a:pt x="2124" y="5316"/>
                  </a:cubicBezTo>
                  <a:cubicBezTo>
                    <a:pt x="2147" y="5407"/>
                    <a:pt x="2192" y="5521"/>
                    <a:pt x="2215" y="5636"/>
                  </a:cubicBezTo>
                  <a:cubicBezTo>
                    <a:pt x="2078" y="5567"/>
                    <a:pt x="1918" y="5476"/>
                    <a:pt x="1781" y="5384"/>
                  </a:cubicBezTo>
                  <a:cubicBezTo>
                    <a:pt x="1896" y="5362"/>
                    <a:pt x="2010" y="5339"/>
                    <a:pt x="2124" y="5316"/>
                  </a:cubicBezTo>
                  <a:cubicBezTo>
                    <a:pt x="1736" y="3604"/>
                    <a:pt x="1211" y="1938"/>
                    <a:pt x="731" y="249"/>
                  </a:cubicBezTo>
                  <a:cubicBezTo>
                    <a:pt x="686" y="76"/>
                    <a:pt x="553" y="1"/>
                    <a:pt x="41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1448336" y="3522052"/>
              <a:ext cx="11805" cy="13350"/>
            </a:xfrm>
            <a:custGeom>
              <a:avLst/>
              <a:gdLst/>
              <a:ahLst/>
              <a:cxnLst/>
              <a:rect l="l" t="t" r="r" b="b"/>
              <a:pathLst>
                <a:path w="344" h="389" extrusionOk="0">
                  <a:moveTo>
                    <a:pt x="275" y="1"/>
                  </a:moveTo>
                  <a:cubicBezTo>
                    <a:pt x="184" y="24"/>
                    <a:pt x="92" y="46"/>
                    <a:pt x="1" y="46"/>
                  </a:cubicBezTo>
                  <a:cubicBezTo>
                    <a:pt x="115" y="161"/>
                    <a:pt x="229" y="275"/>
                    <a:pt x="343" y="389"/>
                  </a:cubicBezTo>
                  <a:cubicBezTo>
                    <a:pt x="321" y="252"/>
                    <a:pt x="298" y="138"/>
                    <a:pt x="27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1399604" y="3390339"/>
              <a:ext cx="215891" cy="157655"/>
            </a:xfrm>
            <a:custGeom>
              <a:avLst/>
              <a:gdLst/>
              <a:ahLst/>
              <a:cxnLst/>
              <a:rect l="l" t="t" r="r" b="b"/>
              <a:pathLst>
                <a:path w="6291" h="4594" extrusionOk="0">
                  <a:moveTo>
                    <a:pt x="417" y="1"/>
                  </a:moveTo>
                  <a:cubicBezTo>
                    <a:pt x="205" y="1"/>
                    <a:pt x="0" y="166"/>
                    <a:pt x="97" y="415"/>
                  </a:cubicBezTo>
                  <a:cubicBezTo>
                    <a:pt x="576" y="1648"/>
                    <a:pt x="919" y="2903"/>
                    <a:pt x="1056" y="4227"/>
                  </a:cubicBezTo>
                  <a:cubicBezTo>
                    <a:pt x="1077" y="4400"/>
                    <a:pt x="1202" y="4594"/>
                    <a:pt x="1390" y="4594"/>
                  </a:cubicBezTo>
                  <a:cubicBezTo>
                    <a:pt x="1400" y="4594"/>
                    <a:pt x="1410" y="4593"/>
                    <a:pt x="1421" y="4592"/>
                  </a:cubicBezTo>
                  <a:cubicBezTo>
                    <a:pt x="3087" y="4364"/>
                    <a:pt x="4365" y="3314"/>
                    <a:pt x="5918" y="2743"/>
                  </a:cubicBezTo>
                  <a:cubicBezTo>
                    <a:pt x="6290" y="2598"/>
                    <a:pt x="6175" y="2040"/>
                    <a:pt x="5843" y="2040"/>
                  </a:cubicBezTo>
                  <a:cubicBezTo>
                    <a:pt x="5809" y="2040"/>
                    <a:pt x="5773" y="2046"/>
                    <a:pt x="5735" y="2058"/>
                  </a:cubicBezTo>
                  <a:cubicBezTo>
                    <a:pt x="4365" y="2583"/>
                    <a:pt x="3156" y="3542"/>
                    <a:pt x="1695" y="3839"/>
                  </a:cubicBezTo>
                  <a:cubicBezTo>
                    <a:pt x="1718" y="3976"/>
                    <a:pt x="1741" y="4090"/>
                    <a:pt x="1763" y="4227"/>
                  </a:cubicBezTo>
                  <a:cubicBezTo>
                    <a:pt x="1649" y="4113"/>
                    <a:pt x="1535" y="3999"/>
                    <a:pt x="1421" y="3884"/>
                  </a:cubicBezTo>
                  <a:cubicBezTo>
                    <a:pt x="1512" y="3884"/>
                    <a:pt x="1604" y="3862"/>
                    <a:pt x="1695" y="3839"/>
                  </a:cubicBezTo>
                  <a:cubicBezTo>
                    <a:pt x="1535" y="2583"/>
                    <a:pt x="1216" y="1396"/>
                    <a:pt x="759" y="232"/>
                  </a:cubicBezTo>
                  <a:cubicBezTo>
                    <a:pt x="696" y="71"/>
                    <a:pt x="555" y="1"/>
                    <a:pt x="41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1513369" y="3610593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47" y="1027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1538421" y="3559665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63" y="0"/>
                  </a:moveTo>
                  <a:cubicBezTo>
                    <a:pt x="1" y="0"/>
                    <a:pt x="1" y="1050"/>
                    <a:pt x="663" y="1050"/>
                  </a:cubicBezTo>
                  <a:cubicBezTo>
                    <a:pt x="1348" y="1050"/>
                    <a:pt x="1348" y="0"/>
                    <a:pt x="663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1563508" y="3605892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1173412" y="3623119"/>
              <a:ext cx="45471" cy="35278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24" y="1027"/>
                    <a:pt x="1324" y="0"/>
                    <a:pt x="662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1193763" y="3568279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7" y="1050"/>
                    <a:pt x="1347" y="0"/>
                    <a:pt x="686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1227464" y="3623119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85" y="0"/>
                  </a:moveTo>
                  <a:cubicBezTo>
                    <a:pt x="0" y="0"/>
                    <a:pt x="0" y="1027"/>
                    <a:pt x="685" y="1027"/>
                  </a:cubicBezTo>
                  <a:cubicBezTo>
                    <a:pt x="1347" y="1027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508667" y="3249462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85" y="1"/>
                  </a:moveTo>
                  <a:cubicBezTo>
                    <a:pt x="1" y="1"/>
                    <a:pt x="1" y="1028"/>
                    <a:pt x="685" y="1028"/>
                  </a:cubicBezTo>
                  <a:cubicBezTo>
                    <a:pt x="1347" y="1028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1542368" y="3269847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1513369" y="3845570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2" y="1"/>
                  </a:moveTo>
                  <a:cubicBezTo>
                    <a:pt x="0" y="1"/>
                    <a:pt x="0" y="1028"/>
                    <a:pt x="662" y="1028"/>
                  </a:cubicBezTo>
                  <a:cubicBezTo>
                    <a:pt x="1347" y="1028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1534509" y="3799344"/>
              <a:ext cx="45471" cy="3531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8"/>
                    <a:pt x="663" y="1028"/>
                  </a:cubicBezTo>
                  <a:cubicBezTo>
                    <a:pt x="1325" y="1028"/>
                    <a:pt x="1325" y="1"/>
                    <a:pt x="66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1055117" y="3836957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1"/>
                  </a:moveTo>
                  <a:cubicBezTo>
                    <a:pt x="1" y="1"/>
                    <a:pt x="1" y="1050"/>
                    <a:pt x="685" y="1050"/>
                  </a:cubicBezTo>
                  <a:cubicBezTo>
                    <a:pt x="1347" y="1050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1059819" y="3786818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3" y="1"/>
                  </a:moveTo>
                  <a:cubicBezTo>
                    <a:pt x="1" y="1"/>
                    <a:pt x="1" y="1028"/>
                    <a:pt x="663" y="1028"/>
                  </a:cubicBezTo>
                  <a:cubicBezTo>
                    <a:pt x="1347" y="1028"/>
                    <a:pt x="1347" y="1"/>
                    <a:pt x="66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26616" y="3528607"/>
              <a:ext cx="385969" cy="294135"/>
            </a:xfrm>
            <a:custGeom>
              <a:avLst/>
              <a:gdLst/>
              <a:ahLst/>
              <a:cxnLst/>
              <a:rect l="l" t="t" r="r" b="b"/>
              <a:pathLst>
                <a:path w="11247" h="8571" extrusionOk="0">
                  <a:moveTo>
                    <a:pt x="6582" y="1"/>
                  </a:moveTo>
                  <a:cubicBezTo>
                    <a:pt x="4812" y="1"/>
                    <a:pt x="2921" y="897"/>
                    <a:pt x="1820" y="2823"/>
                  </a:cubicBezTo>
                  <a:cubicBezTo>
                    <a:pt x="0" y="5886"/>
                    <a:pt x="2604" y="8571"/>
                    <a:pt x="5433" y="8571"/>
                  </a:cubicBezTo>
                  <a:cubicBezTo>
                    <a:pt x="6082" y="8571"/>
                    <a:pt x="6744" y="8429"/>
                    <a:pt x="7366" y="8118"/>
                  </a:cubicBezTo>
                  <a:lnTo>
                    <a:pt x="10836" y="4786"/>
                  </a:lnTo>
                  <a:cubicBezTo>
                    <a:pt x="11246" y="1713"/>
                    <a:pt x="9029" y="1"/>
                    <a:pt x="6582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644636" y="3624080"/>
              <a:ext cx="210641" cy="160366"/>
            </a:xfrm>
            <a:custGeom>
              <a:avLst/>
              <a:gdLst/>
              <a:ahLst/>
              <a:cxnLst/>
              <a:rect l="l" t="t" r="r" b="b"/>
              <a:pathLst>
                <a:path w="6138" h="4673" extrusionOk="0">
                  <a:moveTo>
                    <a:pt x="3604" y="0"/>
                  </a:moveTo>
                  <a:cubicBezTo>
                    <a:pt x="2636" y="0"/>
                    <a:pt x="1597" y="491"/>
                    <a:pt x="983" y="1547"/>
                  </a:cubicBezTo>
                  <a:cubicBezTo>
                    <a:pt x="0" y="3215"/>
                    <a:pt x="1426" y="4673"/>
                    <a:pt x="2963" y="4673"/>
                  </a:cubicBezTo>
                  <a:cubicBezTo>
                    <a:pt x="3318" y="4673"/>
                    <a:pt x="3680" y="4595"/>
                    <a:pt x="4018" y="4423"/>
                  </a:cubicBezTo>
                  <a:lnTo>
                    <a:pt x="5913" y="2597"/>
                  </a:lnTo>
                  <a:cubicBezTo>
                    <a:pt x="6138" y="931"/>
                    <a:pt x="4938" y="0"/>
                    <a:pt x="3604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1342292" y="3510933"/>
              <a:ext cx="385626" cy="293792"/>
            </a:xfrm>
            <a:custGeom>
              <a:avLst/>
              <a:gdLst/>
              <a:ahLst/>
              <a:cxnLst/>
              <a:rect l="l" t="t" r="r" b="b"/>
              <a:pathLst>
                <a:path w="11237" h="8561" extrusionOk="0">
                  <a:moveTo>
                    <a:pt x="4659" y="0"/>
                  </a:moveTo>
                  <a:cubicBezTo>
                    <a:pt x="2213" y="0"/>
                    <a:pt x="1" y="1705"/>
                    <a:pt x="398" y="4776"/>
                  </a:cubicBezTo>
                  <a:lnTo>
                    <a:pt x="3867" y="8108"/>
                  </a:lnTo>
                  <a:cubicBezTo>
                    <a:pt x="4489" y="8419"/>
                    <a:pt x="5151" y="8561"/>
                    <a:pt x="5800" y="8561"/>
                  </a:cubicBezTo>
                  <a:cubicBezTo>
                    <a:pt x="8630" y="8561"/>
                    <a:pt x="11237" y="5876"/>
                    <a:pt x="9436" y="2813"/>
                  </a:cubicBezTo>
                  <a:cubicBezTo>
                    <a:pt x="8324" y="895"/>
                    <a:pt x="6430" y="0"/>
                    <a:pt x="465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399124" y="3606063"/>
              <a:ext cx="210641" cy="160366"/>
            </a:xfrm>
            <a:custGeom>
              <a:avLst/>
              <a:gdLst/>
              <a:ahLst/>
              <a:cxnLst/>
              <a:rect l="l" t="t" r="r" b="b"/>
              <a:pathLst>
                <a:path w="6138" h="4673" extrusionOk="0">
                  <a:moveTo>
                    <a:pt x="2544" y="0"/>
                  </a:moveTo>
                  <a:cubicBezTo>
                    <a:pt x="1208" y="0"/>
                    <a:pt x="0" y="931"/>
                    <a:pt x="225" y="2597"/>
                  </a:cubicBezTo>
                  <a:lnTo>
                    <a:pt x="2120" y="4423"/>
                  </a:lnTo>
                  <a:cubicBezTo>
                    <a:pt x="2463" y="4595"/>
                    <a:pt x="2827" y="4673"/>
                    <a:pt x="3184" y="4673"/>
                  </a:cubicBezTo>
                  <a:cubicBezTo>
                    <a:pt x="4727" y="4673"/>
                    <a:pt x="6138" y="3215"/>
                    <a:pt x="5156" y="1547"/>
                  </a:cubicBezTo>
                  <a:cubicBezTo>
                    <a:pt x="4551" y="491"/>
                    <a:pt x="3514" y="0"/>
                    <a:pt x="2544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370502" y="3601259"/>
              <a:ext cx="1590136" cy="1539929"/>
            </a:xfrm>
            <a:custGeom>
              <a:avLst/>
              <a:gdLst/>
              <a:ahLst/>
              <a:cxnLst/>
              <a:rect l="l" t="t" r="r" b="b"/>
              <a:pathLst>
                <a:path w="46336" h="44873" extrusionOk="0">
                  <a:moveTo>
                    <a:pt x="22299" y="0"/>
                  </a:moveTo>
                  <a:cubicBezTo>
                    <a:pt x="7992" y="0"/>
                    <a:pt x="720" y="21840"/>
                    <a:pt x="69" y="37203"/>
                  </a:cubicBezTo>
                  <a:cubicBezTo>
                    <a:pt x="0" y="39897"/>
                    <a:pt x="229" y="42453"/>
                    <a:pt x="799" y="44873"/>
                  </a:cubicBezTo>
                  <a:lnTo>
                    <a:pt x="44418" y="44873"/>
                  </a:lnTo>
                  <a:cubicBezTo>
                    <a:pt x="46336" y="28826"/>
                    <a:pt x="39214" y="2030"/>
                    <a:pt x="24583" y="181"/>
                  </a:cubicBezTo>
                  <a:cubicBezTo>
                    <a:pt x="23803" y="59"/>
                    <a:pt x="23041" y="0"/>
                    <a:pt x="22299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770550" y="3944990"/>
              <a:ext cx="719329" cy="617543"/>
            </a:xfrm>
            <a:custGeom>
              <a:avLst/>
              <a:gdLst/>
              <a:ahLst/>
              <a:cxnLst/>
              <a:rect l="l" t="t" r="r" b="b"/>
              <a:pathLst>
                <a:path w="20961" h="17995" extrusionOk="0">
                  <a:moveTo>
                    <a:pt x="10143" y="1"/>
                  </a:moveTo>
                  <a:cubicBezTo>
                    <a:pt x="5311" y="1"/>
                    <a:pt x="0" y="8671"/>
                    <a:pt x="2061" y="13903"/>
                  </a:cubicBezTo>
                  <a:cubicBezTo>
                    <a:pt x="3118" y="16567"/>
                    <a:pt x="7299" y="17995"/>
                    <a:pt x="11388" y="17995"/>
                  </a:cubicBezTo>
                  <a:cubicBezTo>
                    <a:pt x="15428" y="17995"/>
                    <a:pt x="19379" y="16601"/>
                    <a:pt x="20139" y="13629"/>
                  </a:cubicBezTo>
                  <a:cubicBezTo>
                    <a:pt x="20961" y="10707"/>
                    <a:pt x="19431" y="7512"/>
                    <a:pt x="18336" y="5161"/>
                  </a:cubicBezTo>
                  <a:cubicBezTo>
                    <a:pt x="16373" y="1258"/>
                    <a:pt x="14433" y="2"/>
                    <a:pt x="10256" y="2"/>
                  </a:cubicBezTo>
                  <a:cubicBezTo>
                    <a:pt x="10218" y="1"/>
                    <a:pt x="10180" y="1"/>
                    <a:pt x="10143" y="1"/>
                  </a:cubicBezTo>
                  <a:close/>
                </a:path>
              </a:pathLst>
            </a:custGeom>
            <a:solidFill>
              <a:srgbClr val="F4C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1056696" y="3907927"/>
              <a:ext cx="195850" cy="99521"/>
            </a:xfrm>
            <a:custGeom>
              <a:avLst/>
              <a:gdLst/>
              <a:ahLst/>
              <a:cxnLst/>
              <a:rect l="l" t="t" r="r" b="b"/>
              <a:pathLst>
                <a:path w="5707" h="2900" extrusionOk="0">
                  <a:moveTo>
                    <a:pt x="2727" y="1"/>
                  </a:moveTo>
                  <a:cubicBezTo>
                    <a:pt x="1966" y="1"/>
                    <a:pt x="1211" y="85"/>
                    <a:pt x="480" y="352"/>
                  </a:cubicBezTo>
                  <a:cubicBezTo>
                    <a:pt x="46" y="512"/>
                    <a:pt x="0" y="1128"/>
                    <a:pt x="274" y="1425"/>
                  </a:cubicBezTo>
                  <a:cubicBezTo>
                    <a:pt x="799" y="1973"/>
                    <a:pt x="1461" y="2246"/>
                    <a:pt x="2123" y="2566"/>
                  </a:cubicBezTo>
                  <a:cubicBezTo>
                    <a:pt x="2444" y="2752"/>
                    <a:pt x="2777" y="2900"/>
                    <a:pt x="3141" y="2900"/>
                  </a:cubicBezTo>
                  <a:cubicBezTo>
                    <a:pt x="3269" y="2900"/>
                    <a:pt x="3402" y="2882"/>
                    <a:pt x="3538" y="2840"/>
                  </a:cubicBezTo>
                  <a:cubicBezTo>
                    <a:pt x="4337" y="2589"/>
                    <a:pt x="5227" y="1858"/>
                    <a:pt x="5547" y="1060"/>
                  </a:cubicBezTo>
                  <a:cubicBezTo>
                    <a:pt x="5707" y="626"/>
                    <a:pt x="5364" y="192"/>
                    <a:pt x="4931" y="147"/>
                  </a:cubicBezTo>
                  <a:cubicBezTo>
                    <a:pt x="4202" y="79"/>
                    <a:pt x="3462" y="1"/>
                    <a:pt x="2727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915922" y="3849380"/>
              <a:ext cx="104771" cy="105801"/>
            </a:xfrm>
            <a:custGeom>
              <a:avLst/>
              <a:gdLst/>
              <a:ahLst/>
              <a:cxnLst/>
              <a:rect l="l" t="t" r="r" b="b"/>
              <a:pathLst>
                <a:path w="3053" h="3083" extrusionOk="0">
                  <a:moveTo>
                    <a:pt x="1553" y="1"/>
                  </a:moveTo>
                  <a:cubicBezTo>
                    <a:pt x="322" y="1"/>
                    <a:pt x="1" y="1963"/>
                    <a:pt x="313" y="2834"/>
                  </a:cubicBezTo>
                  <a:cubicBezTo>
                    <a:pt x="377" y="3007"/>
                    <a:pt x="521" y="3082"/>
                    <a:pt x="662" y="3082"/>
                  </a:cubicBezTo>
                  <a:cubicBezTo>
                    <a:pt x="874" y="3082"/>
                    <a:pt x="1080" y="2912"/>
                    <a:pt x="998" y="2651"/>
                  </a:cubicBezTo>
                  <a:cubicBezTo>
                    <a:pt x="815" y="2126"/>
                    <a:pt x="861" y="734"/>
                    <a:pt x="1637" y="688"/>
                  </a:cubicBezTo>
                  <a:cubicBezTo>
                    <a:pt x="1647" y="688"/>
                    <a:pt x="1656" y="687"/>
                    <a:pt x="1665" y="687"/>
                  </a:cubicBezTo>
                  <a:cubicBezTo>
                    <a:pt x="2278" y="687"/>
                    <a:pt x="2345" y="2155"/>
                    <a:pt x="2345" y="2560"/>
                  </a:cubicBezTo>
                  <a:cubicBezTo>
                    <a:pt x="2345" y="2788"/>
                    <a:pt x="2522" y="2903"/>
                    <a:pt x="2699" y="2903"/>
                  </a:cubicBezTo>
                  <a:cubicBezTo>
                    <a:pt x="2875" y="2903"/>
                    <a:pt x="3052" y="2788"/>
                    <a:pt x="3052" y="2560"/>
                  </a:cubicBezTo>
                  <a:cubicBezTo>
                    <a:pt x="3030" y="1624"/>
                    <a:pt x="2824" y="72"/>
                    <a:pt x="1637" y="4"/>
                  </a:cubicBezTo>
                  <a:cubicBezTo>
                    <a:pt x="1609" y="2"/>
                    <a:pt x="1581" y="1"/>
                    <a:pt x="155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1272352" y="3849380"/>
              <a:ext cx="103982" cy="105801"/>
            </a:xfrm>
            <a:custGeom>
              <a:avLst/>
              <a:gdLst/>
              <a:ahLst/>
              <a:cxnLst/>
              <a:rect l="l" t="t" r="r" b="b"/>
              <a:pathLst>
                <a:path w="3030" h="3083" extrusionOk="0">
                  <a:moveTo>
                    <a:pt x="1531" y="1"/>
                  </a:moveTo>
                  <a:cubicBezTo>
                    <a:pt x="321" y="1"/>
                    <a:pt x="0" y="1963"/>
                    <a:pt x="313" y="2834"/>
                  </a:cubicBezTo>
                  <a:cubicBezTo>
                    <a:pt x="377" y="3007"/>
                    <a:pt x="520" y="3082"/>
                    <a:pt x="660" y="3082"/>
                  </a:cubicBezTo>
                  <a:cubicBezTo>
                    <a:pt x="870" y="3082"/>
                    <a:pt x="1071" y="2912"/>
                    <a:pt x="975" y="2651"/>
                  </a:cubicBezTo>
                  <a:cubicBezTo>
                    <a:pt x="792" y="2126"/>
                    <a:pt x="861" y="734"/>
                    <a:pt x="1614" y="688"/>
                  </a:cubicBezTo>
                  <a:cubicBezTo>
                    <a:pt x="1624" y="688"/>
                    <a:pt x="1633" y="687"/>
                    <a:pt x="1643" y="687"/>
                  </a:cubicBezTo>
                  <a:cubicBezTo>
                    <a:pt x="2278" y="687"/>
                    <a:pt x="2344" y="2155"/>
                    <a:pt x="2344" y="2560"/>
                  </a:cubicBezTo>
                  <a:cubicBezTo>
                    <a:pt x="2344" y="2788"/>
                    <a:pt x="2515" y="2903"/>
                    <a:pt x="2687" y="2903"/>
                  </a:cubicBezTo>
                  <a:cubicBezTo>
                    <a:pt x="2858" y="2903"/>
                    <a:pt x="3029" y="2788"/>
                    <a:pt x="3029" y="2560"/>
                  </a:cubicBezTo>
                  <a:cubicBezTo>
                    <a:pt x="3029" y="1624"/>
                    <a:pt x="2801" y="72"/>
                    <a:pt x="1614" y="4"/>
                  </a:cubicBezTo>
                  <a:cubicBezTo>
                    <a:pt x="1586" y="2"/>
                    <a:pt x="1558" y="1"/>
                    <a:pt x="1531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1020971" y="3965032"/>
              <a:ext cx="182226" cy="248013"/>
            </a:xfrm>
            <a:custGeom>
              <a:avLst/>
              <a:gdLst/>
              <a:ahLst/>
              <a:cxnLst/>
              <a:rect l="l" t="t" r="r" b="b"/>
              <a:pathLst>
                <a:path w="5310" h="7227" extrusionOk="0">
                  <a:moveTo>
                    <a:pt x="4271" y="0"/>
                  </a:moveTo>
                  <a:cubicBezTo>
                    <a:pt x="4186" y="0"/>
                    <a:pt x="4100" y="58"/>
                    <a:pt x="4100" y="172"/>
                  </a:cubicBezTo>
                  <a:cubicBezTo>
                    <a:pt x="4077" y="1473"/>
                    <a:pt x="4260" y="2774"/>
                    <a:pt x="4191" y="4098"/>
                  </a:cubicBezTo>
                  <a:cubicBezTo>
                    <a:pt x="4106" y="5339"/>
                    <a:pt x="3438" y="6881"/>
                    <a:pt x="2001" y="6881"/>
                  </a:cubicBezTo>
                  <a:cubicBezTo>
                    <a:pt x="1905" y="6881"/>
                    <a:pt x="1806" y="6874"/>
                    <a:pt x="1703" y="6859"/>
                  </a:cubicBezTo>
                  <a:cubicBezTo>
                    <a:pt x="699" y="6700"/>
                    <a:pt x="471" y="5399"/>
                    <a:pt x="357" y="4623"/>
                  </a:cubicBezTo>
                  <a:cubicBezTo>
                    <a:pt x="347" y="4530"/>
                    <a:pt x="286" y="4490"/>
                    <a:pt x="218" y="4490"/>
                  </a:cubicBezTo>
                  <a:cubicBezTo>
                    <a:pt x="117" y="4490"/>
                    <a:pt x="1" y="4578"/>
                    <a:pt x="14" y="4714"/>
                  </a:cubicBezTo>
                  <a:cubicBezTo>
                    <a:pt x="213" y="6013"/>
                    <a:pt x="896" y="7227"/>
                    <a:pt x="2065" y="7227"/>
                  </a:cubicBezTo>
                  <a:cubicBezTo>
                    <a:pt x="2375" y="7227"/>
                    <a:pt x="2718" y="7142"/>
                    <a:pt x="3096" y="6951"/>
                  </a:cubicBezTo>
                  <a:cubicBezTo>
                    <a:pt x="5310" y="5832"/>
                    <a:pt x="4442" y="2066"/>
                    <a:pt x="4442" y="172"/>
                  </a:cubicBezTo>
                  <a:cubicBezTo>
                    <a:pt x="4442" y="58"/>
                    <a:pt x="4357" y="0"/>
                    <a:pt x="4271" y="0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1162842" y="4096952"/>
              <a:ext cx="144545" cy="110811"/>
            </a:xfrm>
            <a:custGeom>
              <a:avLst/>
              <a:gdLst/>
              <a:ahLst/>
              <a:cxnLst/>
              <a:rect l="l" t="t" r="r" b="b"/>
              <a:pathLst>
                <a:path w="4212" h="3229" extrusionOk="0">
                  <a:moveTo>
                    <a:pt x="3657" y="1"/>
                  </a:moveTo>
                  <a:cubicBezTo>
                    <a:pt x="3549" y="1"/>
                    <a:pt x="3440" y="83"/>
                    <a:pt x="3481" y="208"/>
                  </a:cubicBezTo>
                  <a:cubicBezTo>
                    <a:pt x="3801" y="1212"/>
                    <a:pt x="3595" y="2490"/>
                    <a:pt x="2454" y="2833"/>
                  </a:cubicBezTo>
                  <a:cubicBezTo>
                    <a:pt x="2299" y="2876"/>
                    <a:pt x="2152" y="2896"/>
                    <a:pt x="2012" y="2896"/>
                  </a:cubicBezTo>
                  <a:cubicBezTo>
                    <a:pt x="979" y="2896"/>
                    <a:pt x="374" y="1789"/>
                    <a:pt x="354" y="824"/>
                  </a:cubicBezTo>
                  <a:cubicBezTo>
                    <a:pt x="354" y="710"/>
                    <a:pt x="263" y="653"/>
                    <a:pt x="174" y="653"/>
                  </a:cubicBezTo>
                  <a:cubicBezTo>
                    <a:pt x="86" y="653"/>
                    <a:pt x="0" y="710"/>
                    <a:pt x="12" y="824"/>
                  </a:cubicBezTo>
                  <a:cubicBezTo>
                    <a:pt x="33" y="1997"/>
                    <a:pt x="746" y="3228"/>
                    <a:pt x="1993" y="3228"/>
                  </a:cubicBezTo>
                  <a:cubicBezTo>
                    <a:pt x="2104" y="3228"/>
                    <a:pt x="2220" y="3219"/>
                    <a:pt x="2340" y="3198"/>
                  </a:cubicBezTo>
                  <a:cubicBezTo>
                    <a:pt x="3801" y="2947"/>
                    <a:pt x="4211" y="1395"/>
                    <a:pt x="3823" y="117"/>
                  </a:cubicBezTo>
                  <a:cubicBezTo>
                    <a:pt x="3796" y="36"/>
                    <a:pt x="3727" y="1"/>
                    <a:pt x="3657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1033977" y="4068021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1083327" y="4028075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1088028" y="4091529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12569" y="4096231"/>
              <a:ext cx="24331" cy="18840"/>
            </a:xfrm>
            <a:custGeom>
              <a:avLst/>
              <a:gdLst/>
              <a:ahLst/>
              <a:cxnLst/>
              <a:rect l="l" t="t" r="r" b="b"/>
              <a:pathLst>
                <a:path w="709" h="549" extrusionOk="0">
                  <a:moveTo>
                    <a:pt x="343" y="1"/>
                  </a:moveTo>
                  <a:cubicBezTo>
                    <a:pt x="1" y="1"/>
                    <a:pt x="1" y="548"/>
                    <a:pt x="343" y="548"/>
                  </a:cubicBezTo>
                  <a:cubicBezTo>
                    <a:pt x="708" y="548"/>
                    <a:pt x="708" y="1"/>
                    <a:pt x="34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217271" y="4021829"/>
              <a:ext cx="24331" cy="18840"/>
            </a:xfrm>
            <a:custGeom>
              <a:avLst/>
              <a:gdLst/>
              <a:ahLst/>
              <a:cxnLst/>
              <a:rect l="l" t="t" r="r" b="b"/>
              <a:pathLst>
                <a:path w="709" h="549" extrusionOk="0">
                  <a:moveTo>
                    <a:pt x="343" y="0"/>
                  </a:moveTo>
                  <a:cubicBezTo>
                    <a:pt x="1" y="0"/>
                    <a:pt x="1" y="548"/>
                    <a:pt x="343" y="548"/>
                  </a:cubicBezTo>
                  <a:cubicBezTo>
                    <a:pt x="708" y="548"/>
                    <a:pt x="708" y="0"/>
                    <a:pt x="343" y="0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272901" y="4046881"/>
              <a:ext cx="24297" cy="19630"/>
            </a:xfrm>
            <a:custGeom>
              <a:avLst/>
              <a:gdLst/>
              <a:ahLst/>
              <a:cxnLst/>
              <a:rect l="l" t="t" r="r" b="b"/>
              <a:pathLst>
                <a:path w="708" h="572" extrusionOk="0">
                  <a:moveTo>
                    <a:pt x="343" y="1"/>
                  </a:moveTo>
                  <a:cubicBezTo>
                    <a:pt x="0" y="1"/>
                    <a:pt x="0" y="571"/>
                    <a:pt x="343" y="571"/>
                  </a:cubicBezTo>
                  <a:cubicBezTo>
                    <a:pt x="708" y="571"/>
                    <a:pt x="708" y="1"/>
                    <a:pt x="34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706547" y="3950344"/>
              <a:ext cx="9437" cy="53501"/>
            </a:xfrm>
            <a:custGeom>
              <a:avLst/>
              <a:gdLst/>
              <a:ahLst/>
              <a:cxnLst/>
              <a:rect l="l" t="t" r="r" b="b"/>
              <a:pathLst>
                <a:path w="275" h="1559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421"/>
                  </a:lnTo>
                  <a:cubicBezTo>
                    <a:pt x="0" y="1513"/>
                    <a:pt x="69" y="1558"/>
                    <a:pt x="137" y="1558"/>
                  </a:cubicBezTo>
                  <a:cubicBezTo>
                    <a:pt x="206" y="1558"/>
                    <a:pt x="274" y="1513"/>
                    <a:pt x="274" y="1421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745704" y="3953673"/>
              <a:ext cx="10227" cy="42348"/>
            </a:xfrm>
            <a:custGeom>
              <a:avLst/>
              <a:gdLst/>
              <a:ahLst/>
              <a:cxnLst/>
              <a:rect l="l" t="t" r="r" b="b"/>
              <a:pathLst>
                <a:path w="298" h="1234" extrusionOk="0">
                  <a:moveTo>
                    <a:pt x="149" y="0"/>
                  </a:moveTo>
                  <a:cubicBezTo>
                    <a:pt x="75" y="0"/>
                    <a:pt x="1" y="46"/>
                    <a:pt x="1" y="137"/>
                  </a:cubicBezTo>
                  <a:lnTo>
                    <a:pt x="1" y="1096"/>
                  </a:lnTo>
                  <a:cubicBezTo>
                    <a:pt x="1" y="1187"/>
                    <a:pt x="75" y="1233"/>
                    <a:pt x="149" y="1233"/>
                  </a:cubicBezTo>
                  <a:cubicBezTo>
                    <a:pt x="223" y="1233"/>
                    <a:pt x="297" y="1187"/>
                    <a:pt x="297" y="1096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725353" y="4020250"/>
              <a:ext cx="9437" cy="34489"/>
            </a:xfrm>
            <a:custGeom>
              <a:avLst/>
              <a:gdLst/>
              <a:ahLst/>
              <a:cxnLst/>
              <a:rect l="l" t="t" r="r" b="b"/>
              <a:pathLst>
                <a:path w="275" h="1005" extrusionOk="0">
                  <a:moveTo>
                    <a:pt x="137" y="1"/>
                  </a:moveTo>
                  <a:cubicBezTo>
                    <a:pt x="69" y="1"/>
                    <a:pt x="0" y="46"/>
                    <a:pt x="0" y="138"/>
                  </a:cubicBezTo>
                  <a:lnTo>
                    <a:pt x="0" y="868"/>
                  </a:lnTo>
                  <a:cubicBezTo>
                    <a:pt x="0" y="959"/>
                    <a:pt x="69" y="1005"/>
                    <a:pt x="137" y="1005"/>
                  </a:cubicBezTo>
                  <a:cubicBezTo>
                    <a:pt x="206" y="1005"/>
                    <a:pt x="274" y="959"/>
                    <a:pt x="274" y="868"/>
                  </a:cubicBezTo>
                  <a:lnTo>
                    <a:pt x="274" y="138"/>
                  </a:lnTo>
                  <a:cubicBezTo>
                    <a:pt x="274" y="46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1103678" y="3710048"/>
              <a:ext cx="9437" cy="42554"/>
            </a:xfrm>
            <a:custGeom>
              <a:avLst/>
              <a:gdLst/>
              <a:ahLst/>
              <a:cxnLst/>
              <a:rect l="l" t="t" r="r" b="b"/>
              <a:pathLst>
                <a:path w="275" h="1240" extrusionOk="0">
                  <a:moveTo>
                    <a:pt x="138" y="1"/>
                  </a:moveTo>
                  <a:cubicBezTo>
                    <a:pt x="69" y="1"/>
                    <a:pt x="1" y="46"/>
                    <a:pt x="1" y="138"/>
                  </a:cubicBezTo>
                  <a:lnTo>
                    <a:pt x="1" y="1119"/>
                  </a:lnTo>
                  <a:cubicBezTo>
                    <a:pt x="1" y="1199"/>
                    <a:pt x="69" y="1239"/>
                    <a:pt x="138" y="1239"/>
                  </a:cubicBezTo>
                  <a:cubicBezTo>
                    <a:pt x="206" y="1239"/>
                    <a:pt x="275" y="1199"/>
                    <a:pt x="275" y="1119"/>
                  </a:cubicBezTo>
                  <a:lnTo>
                    <a:pt x="275" y="138"/>
                  </a:lnTo>
                  <a:cubicBezTo>
                    <a:pt x="275" y="46"/>
                    <a:pt x="206" y="1"/>
                    <a:pt x="13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1145203" y="3703802"/>
              <a:ext cx="9437" cy="40769"/>
            </a:xfrm>
            <a:custGeom>
              <a:avLst/>
              <a:gdLst/>
              <a:ahLst/>
              <a:cxnLst/>
              <a:rect l="l" t="t" r="r" b="b"/>
              <a:pathLst>
                <a:path w="275" h="1188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050"/>
                  </a:lnTo>
                  <a:cubicBezTo>
                    <a:pt x="1" y="1142"/>
                    <a:pt x="69" y="1187"/>
                    <a:pt x="138" y="1187"/>
                  </a:cubicBezTo>
                  <a:cubicBezTo>
                    <a:pt x="206" y="1187"/>
                    <a:pt x="275" y="1142"/>
                    <a:pt x="275" y="1050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1131098" y="3765677"/>
              <a:ext cx="9437" cy="31366"/>
            </a:xfrm>
            <a:custGeom>
              <a:avLst/>
              <a:gdLst/>
              <a:ahLst/>
              <a:cxnLst/>
              <a:rect l="l" t="t" r="r" b="b"/>
              <a:pathLst>
                <a:path w="275" h="914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776"/>
                  </a:lnTo>
                  <a:cubicBezTo>
                    <a:pt x="1" y="868"/>
                    <a:pt x="69" y="913"/>
                    <a:pt x="138" y="913"/>
                  </a:cubicBezTo>
                  <a:cubicBezTo>
                    <a:pt x="206" y="913"/>
                    <a:pt x="275" y="868"/>
                    <a:pt x="275" y="776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1568210" y="3996571"/>
              <a:ext cx="9437" cy="42519"/>
            </a:xfrm>
            <a:custGeom>
              <a:avLst/>
              <a:gdLst/>
              <a:ahLst/>
              <a:cxnLst/>
              <a:rect l="l" t="t" r="r" b="b"/>
              <a:pathLst>
                <a:path w="275" h="1239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101"/>
                  </a:lnTo>
                  <a:cubicBezTo>
                    <a:pt x="0" y="1193"/>
                    <a:pt x="69" y="1238"/>
                    <a:pt x="137" y="1238"/>
                  </a:cubicBezTo>
                  <a:cubicBezTo>
                    <a:pt x="206" y="1238"/>
                    <a:pt x="274" y="1193"/>
                    <a:pt x="274" y="1101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1612858" y="3996571"/>
              <a:ext cx="9437" cy="40941"/>
            </a:xfrm>
            <a:custGeom>
              <a:avLst/>
              <a:gdLst/>
              <a:ahLst/>
              <a:cxnLst/>
              <a:rect l="l" t="t" r="r" b="b"/>
              <a:pathLst>
                <a:path w="275" h="1193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056"/>
                  </a:lnTo>
                  <a:cubicBezTo>
                    <a:pt x="0" y="1147"/>
                    <a:pt x="69" y="1193"/>
                    <a:pt x="137" y="1193"/>
                  </a:cubicBezTo>
                  <a:cubicBezTo>
                    <a:pt x="206" y="1193"/>
                    <a:pt x="274" y="1147"/>
                    <a:pt x="274" y="1056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1594841" y="4056868"/>
              <a:ext cx="9437" cy="28449"/>
            </a:xfrm>
            <a:custGeom>
              <a:avLst/>
              <a:gdLst/>
              <a:ahLst/>
              <a:cxnLst/>
              <a:rect l="l" t="t" r="r" b="b"/>
              <a:pathLst>
                <a:path w="275" h="829" extrusionOk="0">
                  <a:moveTo>
                    <a:pt x="137" y="1"/>
                  </a:moveTo>
                  <a:cubicBezTo>
                    <a:pt x="69" y="1"/>
                    <a:pt x="0" y="41"/>
                    <a:pt x="0" y="121"/>
                  </a:cubicBezTo>
                  <a:lnTo>
                    <a:pt x="0" y="691"/>
                  </a:lnTo>
                  <a:cubicBezTo>
                    <a:pt x="0" y="782"/>
                    <a:pt x="69" y="828"/>
                    <a:pt x="137" y="828"/>
                  </a:cubicBezTo>
                  <a:cubicBezTo>
                    <a:pt x="206" y="828"/>
                    <a:pt x="274" y="782"/>
                    <a:pt x="274" y="691"/>
                  </a:cubicBezTo>
                  <a:lnTo>
                    <a:pt x="274" y="121"/>
                  </a:lnTo>
                  <a:cubicBezTo>
                    <a:pt x="274" y="41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64778" y="4296753"/>
              <a:ext cx="9403" cy="45677"/>
            </a:xfrm>
            <a:custGeom>
              <a:avLst/>
              <a:gdLst/>
              <a:ahLst/>
              <a:cxnLst/>
              <a:rect l="l" t="t" r="r" b="b"/>
              <a:pathLst>
                <a:path w="274" h="1331" extrusionOk="0">
                  <a:moveTo>
                    <a:pt x="137" y="1"/>
                  </a:moveTo>
                  <a:cubicBezTo>
                    <a:pt x="69" y="1"/>
                    <a:pt x="0" y="47"/>
                    <a:pt x="0" y="138"/>
                  </a:cubicBezTo>
                  <a:lnTo>
                    <a:pt x="0" y="1211"/>
                  </a:lnTo>
                  <a:cubicBezTo>
                    <a:pt x="0" y="1291"/>
                    <a:pt x="69" y="1330"/>
                    <a:pt x="137" y="1330"/>
                  </a:cubicBezTo>
                  <a:cubicBezTo>
                    <a:pt x="205" y="1330"/>
                    <a:pt x="274" y="1291"/>
                    <a:pt x="274" y="1211"/>
                  </a:cubicBezTo>
                  <a:lnTo>
                    <a:pt x="274" y="138"/>
                  </a:lnTo>
                  <a:cubicBezTo>
                    <a:pt x="274" y="47"/>
                    <a:pt x="205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634478" y="4295208"/>
              <a:ext cx="10227" cy="39191"/>
            </a:xfrm>
            <a:custGeom>
              <a:avLst/>
              <a:gdLst/>
              <a:ahLst/>
              <a:cxnLst/>
              <a:rect l="l" t="t" r="r" b="b"/>
              <a:pathLst>
                <a:path w="298" h="1142" extrusionOk="0">
                  <a:moveTo>
                    <a:pt x="149" y="0"/>
                  </a:moveTo>
                  <a:cubicBezTo>
                    <a:pt x="75" y="0"/>
                    <a:pt x="0" y="46"/>
                    <a:pt x="0" y="137"/>
                  </a:cubicBezTo>
                  <a:lnTo>
                    <a:pt x="0" y="1005"/>
                  </a:lnTo>
                  <a:cubicBezTo>
                    <a:pt x="0" y="1096"/>
                    <a:pt x="75" y="1142"/>
                    <a:pt x="149" y="1142"/>
                  </a:cubicBezTo>
                  <a:cubicBezTo>
                    <a:pt x="223" y="1142"/>
                    <a:pt x="297" y="1096"/>
                    <a:pt x="297" y="1005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615672" y="4415837"/>
              <a:ext cx="9437" cy="38401"/>
            </a:xfrm>
            <a:custGeom>
              <a:avLst/>
              <a:gdLst/>
              <a:ahLst/>
              <a:cxnLst/>
              <a:rect l="l" t="t" r="r" b="b"/>
              <a:pathLst>
                <a:path w="275" h="1119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82"/>
                  </a:lnTo>
                  <a:cubicBezTo>
                    <a:pt x="1" y="1073"/>
                    <a:pt x="69" y="1119"/>
                    <a:pt x="138" y="1119"/>
                  </a:cubicBezTo>
                  <a:cubicBezTo>
                    <a:pt x="206" y="1119"/>
                    <a:pt x="275" y="1073"/>
                    <a:pt x="275" y="982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1671611" y="4330453"/>
              <a:ext cx="9437" cy="51716"/>
            </a:xfrm>
            <a:custGeom>
              <a:avLst/>
              <a:gdLst/>
              <a:ahLst/>
              <a:cxnLst/>
              <a:rect l="l" t="t" r="r" b="b"/>
              <a:pathLst>
                <a:path w="275" h="1507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1370"/>
                  </a:lnTo>
                  <a:cubicBezTo>
                    <a:pt x="0" y="1461"/>
                    <a:pt x="69" y="1507"/>
                    <a:pt x="137" y="1507"/>
                  </a:cubicBezTo>
                  <a:cubicBezTo>
                    <a:pt x="206" y="1507"/>
                    <a:pt x="274" y="1461"/>
                    <a:pt x="274" y="1370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730363" y="4350804"/>
              <a:ext cx="9437" cy="39225"/>
            </a:xfrm>
            <a:custGeom>
              <a:avLst/>
              <a:gdLst/>
              <a:ahLst/>
              <a:cxnLst/>
              <a:rect l="l" t="t" r="r" b="b"/>
              <a:pathLst>
                <a:path w="275" h="1143" extrusionOk="0">
                  <a:moveTo>
                    <a:pt x="137" y="1"/>
                  </a:moveTo>
                  <a:cubicBezTo>
                    <a:pt x="69" y="1"/>
                    <a:pt x="0" y="47"/>
                    <a:pt x="0" y="138"/>
                  </a:cubicBezTo>
                  <a:lnTo>
                    <a:pt x="0" y="1005"/>
                  </a:lnTo>
                  <a:cubicBezTo>
                    <a:pt x="0" y="1096"/>
                    <a:pt x="69" y="1142"/>
                    <a:pt x="137" y="1142"/>
                  </a:cubicBezTo>
                  <a:cubicBezTo>
                    <a:pt x="206" y="1142"/>
                    <a:pt x="274" y="1096"/>
                    <a:pt x="274" y="1005"/>
                  </a:cubicBezTo>
                  <a:lnTo>
                    <a:pt x="274" y="138"/>
                  </a:lnTo>
                  <a:cubicBezTo>
                    <a:pt x="274" y="47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1712346" y="4418960"/>
              <a:ext cx="10192" cy="29993"/>
            </a:xfrm>
            <a:custGeom>
              <a:avLst/>
              <a:gdLst/>
              <a:ahLst/>
              <a:cxnLst/>
              <a:rect l="l" t="t" r="r" b="b"/>
              <a:pathLst>
                <a:path w="297" h="874" extrusionOk="0">
                  <a:moveTo>
                    <a:pt x="148" y="1"/>
                  </a:moveTo>
                  <a:cubicBezTo>
                    <a:pt x="74" y="1"/>
                    <a:pt x="0" y="46"/>
                    <a:pt x="0" y="138"/>
                  </a:cubicBezTo>
                  <a:lnTo>
                    <a:pt x="0" y="754"/>
                  </a:lnTo>
                  <a:cubicBezTo>
                    <a:pt x="0" y="834"/>
                    <a:pt x="74" y="874"/>
                    <a:pt x="148" y="874"/>
                  </a:cubicBezTo>
                  <a:cubicBezTo>
                    <a:pt x="223" y="874"/>
                    <a:pt x="297" y="834"/>
                    <a:pt x="297" y="754"/>
                  </a:cubicBezTo>
                  <a:lnTo>
                    <a:pt x="297" y="138"/>
                  </a:lnTo>
                  <a:cubicBezTo>
                    <a:pt x="297" y="46"/>
                    <a:pt x="223" y="1"/>
                    <a:pt x="14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865543" y="4690795"/>
              <a:ext cx="9437" cy="41524"/>
            </a:xfrm>
            <a:custGeom>
              <a:avLst/>
              <a:gdLst/>
              <a:ahLst/>
              <a:cxnLst/>
              <a:rect l="l" t="t" r="r" b="b"/>
              <a:pathLst>
                <a:path w="275" h="1210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073"/>
                  </a:lnTo>
                  <a:cubicBezTo>
                    <a:pt x="1" y="1164"/>
                    <a:pt x="69" y="1210"/>
                    <a:pt x="138" y="1210"/>
                  </a:cubicBezTo>
                  <a:cubicBezTo>
                    <a:pt x="206" y="1210"/>
                    <a:pt x="275" y="1164"/>
                    <a:pt x="275" y="1073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925875" y="4690795"/>
              <a:ext cx="9437" cy="46226"/>
            </a:xfrm>
            <a:custGeom>
              <a:avLst/>
              <a:gdLst/>
              <a:ahLst/>
              <a:cxnLst/>
              <a:rect l="l" t="t" r="r" b="b"/>
              <a:pathLst>
                <a:path w="275" h="1347" extrusionOk="0">
                  <a:moveTo>
                    <a:pt x="137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210"/>
                  </a:lnTo>
                  <a:cubicBezTo>
                    <a:pt x="1" y="1301"/>
                    <a:pt x="69" y="1347"/>
                    <a:pt x="137" y="1347"/>
                  </a:cubicBezTo>
                  <a:cubicBezTo>
                    <a:pt x="206" y="1347"/>
                    <a:pt x="274" y="1301"/>
                    <a:pt x="274" y="1210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1434265" y="4721338"/>
              <a:ext cx="9437" cy="39191"/>
            </a:xfrm>
            <a:custGeom>
              <a:avLst/>
              <a:gdLst/>
              <a:ahLst/>
              <a:cxnLst/>
              <a:rect l="l" t="t" r="r" b="b"/>
              <a:pathLst>
                <a:path w="275" h="1142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1005"/>
                  </a:lnTo>
                  <a:cubicBezTo>
                    <a:pt x="0" y="1096"/>
                    <a:pt x="69" y="1141"/>
                    <a:pt x="137" y="1141"/>
                  </a:cubicBezTo>
                  <a:cubicBezTo>
                    <a:pt x="206" y="1141"/>
                    <a:pt x="274" y="1096"/>
                    <a:pt x="274" y="1005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1488317" y="4722883"/>
              <a:ext cx="9403" cy="39225"/>
            </a:xfrm>
            <a:custGeom>
              <a:avLst/>
              <a:gdLst/>
              <a:ahLst/>
              <a:cxnLst/>
              <a:rect l="l" t="t" r="r" b="b"/>
              <a:pathLst>
                <a:path w="274" h="1143" extrusionOk="0">
                  <a:moveTo>
                    <a:pt x="137" y="1"/>
                  </a:moveTo>
                  <a:cubicBezTo>
                    <a:pt x="69" y="1"/>
                    <a:pt x="0" y="46"/>
                    <a:pt x="0" y="138"/>
                  </a:cubicBezTo>
                  <a:lnTo>
                    <a:pt x="0" y="1005"/>
                  </a:lnTo>
                  <a:cubicBezTo>
                    <a:pt x="0" y="1096"/>
                    <a:pt x="69" y="1142"/>
                    <a:pt x="137" y="1142"/>
                  </a:cubicBezTo>
                  <a:cubicBezTo>
                    <a:pt x="206" y="1142"/>
                    <a:pt x="274" y="1096"/>
                    <a:pt x="274" y="1005"/>
                  </a:cubicBezTo>
                  <a:lnTo>
                    <a:pt x="274" y="138"/>
                  </a:lnTo>
                  <a:cubicBezTo>
                    <a:pt x="274" y="46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1153027" y="4920281"/>
              <a:ext cx="9437" cy="37646"/>
            </a:xfrm>
            <a:custGeom>
              <a:avLst/>
              <a:gdLst/>
              <a:ahLst/>
              <a:cxnLst/>
              <a:rect l="l" t="t" r="r" b="b"/>
              <a:pathLst>
                <a:path w="275" h="1097" extrusionOk="0">
                  <a:moveTo>
                    <a:pt x="138" y="1"/>
                  </a:moveTo>
                  <a:cubicBezTo>
                    <a:pt x="69" y="1"/>
                    <a:pt x="1" y="46"/>
                    <a:pt x="1" y="138"/>
                  </a:cubicBezTo>
                  <a:lnTo>
                    <a:pt x="1" y="959"/>
                  </a:lnTo>
                  <a:cubicBezTo>
                    <a:pt x="1" y="1051"/>
                    <a:pt x="69" y="1096"/>
                    <a:pt x="138" y="1096"/>
                  </a:cubicBezTo>
                  <a:cubicBezTo>
                    <a:pt x="206" y="1096"/>
                    <a:pt x="275" y="1051"/>
                    <a:pt x="275" y="959"/>
                  </a:cubicBezTo>
                  <a:lnTo>
                    <a:pt x="275" y="138"/>
                  </a:lnTo>
                  <a:cubicBezTo>
                    <a:pt x="275" y="46"/>
                    <a:pt x="206" y="1"/>
                    <a:pt x="13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1192974" y="4918737"/>
              <a:ext cx="9437" cy="37612"/>
            </a:xfrm>
            <a:custGeom>
              <a:avLst/>
              <a:gdLst/>
              <a:ahLst/>
              <a:cxnLst/>
              <a:rect l="l" t="t" r="r" b="b"/>
              <a:pathLst>
                <a:path w="275" h="1096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59"/>
                  </a:lnTo>
                  <a:cubicBezTo>
                    <a:pt x="1" y="1050"/>
                    <a:pt x="69" y="1096"/>
                    <a:pt x="138" y="1096"/>
                  </a:cubicBezTo>
                  <a:cubicBezTo>
                    <a:pt x="206" y="1096"/>
                    <a:pt x="275" y="1050"/>
                    <a:pt x="275" y="959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1764819" y="4891317"/>
              <a:ext cx="10227" cy="39396"/>
            </a:xfrm>
            <a:custGeom>
              <a:avLst/>
              <a:gdLst/>
              <a:ahLst/>
              <a:cxnLst/>
              <a:rect l="l" t="t" r="r" b="b"/>
              <a:pathLst>
                <a:path w="298" h="1148" extrusionOk="0">
                  <a:moveTo>
                    <a:pt x="149" y="0"/>
                  </a:moveTo>
                  <a:cubicBezTo>
                    <a:pt x="75" y="0"/>
                    <a:pt x="0" y="46"/>
                    <a:pt x="0" y="137"/>
                  </a:cubicBezTo>
                  <a:lnTo>
                    <a:pt x="0" y="1027"/>
                  </a:lnTo>
                  <a:cubicBezTo>
                    <a:pt x="0" y="1107"/>
                    <a:pt x="75" y="1147"/>
                    <a:pt x="149" y="1147"/>
                  </a:cubicBezTo>
                  <a:cubicBezTo>
                    <a:pt x="223" y="1147"/>
                    <a:pt x="297" y="1107"/>
                    <a:pt x="297" y="1027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1798485" y="4891317"/>
              <a:ext cx="9437" cy="36239"/>
            </a:xfrm>
            <a:custGeom>
              <a:avLst/>
              <a:gdLst/>
              <a:ahLst/>
              <a:cxnLst/>
              <a:rect l="l" t="t" r="r" b="b"/>
              <a:pathLst>
                <a:path w="275" h="1056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36"/>
                  </a:lnTo>
                  <a:cubicBezTo>
                    <a:pt x="1" y="1016"/>
                    <a:pt x="69" y="1056"/>
                    <a:pt x="138" y="1056"/>
                  </a:cubicBezTo>
                  <a:cubicBezTo>
                    <a:pt x="206" y="1056"/>
                    <a:pt x="275" y="1016"/>
                    <a:pt x="275" y="936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24"/>
          <p:cNvSpPr txBox="1">
            <a:spLocks noGrp="1"/>
          </p:cNvSpPr>
          <p:nvPr>
            <p:ph type="ctrTitle"/>
          </p:nvPr>
        </p:nvSpPr>
        <p:spPr>
          <a:xfrm>
            <a:off x="1612984" y="1112807"/>
            <a:ext cx="59841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6600" b="1" dirty="0"/>
              <a:t>2. </a:t>
            </a:r>
            <a:br>
              <a:rPr lang="en-MY" sz="6600" b="1" dirty="0"/>
            </a:br>
            <a:r>
              <a:rPr lang="en-MY" sz="6600" b="1" dirty="0" err="1"/>
              <a:t>Pengeluar</a:t>
            </a:r>
            <a:r>
              <a:rPr lang="en-MY" sz="6600" b="1" dirty="0"/>
              <a:t> dan </a:t>
            </a:r>
            <a:r>
              <a:rPr lang="en-MY" sz="6600" b="1" dirty="0" err="1"/>
              <a:t>Pengguna</a:t>
            </a:r>
            <a:endParaRPr lang="en-MY" sz="6600" b="1" dirty="0"/>
          </a:p>
        </p:txBody>
      </p:sp>
    </p:spTree>
    <p:extLst>
      <p:ext uri="{BB962C8B-B14F-4D97-AF65-F5344CB8AC3E}">
        <p14:creationId xmlns:p14="http://schemas.microsoft.com/office/powerpoint/2010/main" val="160009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3"/>
          <p:cNvSpPr txBox="1">
            <a:spLocks noGrp="1"/>
          </p:cNvSpPr>
          <p:nvPr>
            <p:ph type="ctrTitle"/>
          </p:nvPr>
        </p:nvSpPr>
        <p:spPr>
          <a:xfrm>
            <a:off x="2141550" y="1250079"/>
            <a:ext cx="45708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Definisi Kemandirian Spesies</a:t>
            </a:r>
            <a:endParaRPr sz="2400" b="1"/>
          </a:p>
        </p:txBody>
      </p:sp>
      <p:sp>
        <p:nvSpPr>
          <p:cNvPr id="455" name="Google Shape;455;p63"/>
          <p:cNvSpPr txBox="1">
            <a:spLocks noGrp="1"/>
          </p:cNvSpPr>
          <p:nvPr>
            <p:ph type="subTitle" idx="1"/>
          </p:nvPr>
        </p:nvSpPr>
        <p:spPr>
          <a:xfrm>
            <a:off x="2431650" y="2051722"/>
            <a:ext cx="4280700" cy="14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err="1"/>
              <a:t>Kemandirian</a:t>
            </a:r>
            <a:r>
              <a:rPr lang="en-MY"/>
              <a:t> </a:t>
            </a:r>
            <a:r>
              <a:rPr lang="en-MY" err="1"/>
              <a:t>spesies</a:t>
            </a:r>
            <a:r>
              <a:rPr lang="en-MY"/>
              <a:t> </a:t>
            </a:r>
            <a:r>
              <a:rPr lang="en-MY" err="1"/>
              <a:t>haiwan</a:t>
            </a:r>
            <a:r>
              <a:rPr lang="en-MY"/>
              <a:t> </a:t>
            </a:r>
            <a:r>
              <a:rPr lang="en-MY" err="1"/>
              <a:t>ialah</a:t>
            </a:r>
            <a:r>
              <a:rPr lang="en-MY"/>
              <a:t> </a:t>
            </a:r>
            <a:r>
              <a:rPr lang="en-MY" b="1" err="1"/>
              <a:t>keupayaan</a:t>
            </a:r>
            <a:r>
              <a:rPr lang="en-MY" b="1"/>
              <a:t> </a:t>
            </a:r>
            <a:r>
              <a:rPr lang="en-MY" b="1" err="1"/>
              <a:t>haiwan</a:t>
            </a:r>
            <a:r>
              <a:rPr lang="en-MY"/>
              <a:t> </a:t>
            </a:r>
            <a:r>
              <a:rPr lang="en-MY" err="1"/>
              <a:t>untuk</a:t>
            </a:r>
            <a:endParaRPr lang="en-MY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err="1"/>
              <a:t>mengekalkan</a:t>
            </a:r>
            <a:r>
              <a:rPr lang="en-MY"/>
              <a:t> </a:t>
            </a:r>
            <a:r>
              <a:rPr lang="en-MY" err="1"/>
              <a:t>spesiesnya</a:t>
            </a:r>
            <a:r>
              <a:rPr lang="en-MY"/>
              <a:t> </a:t>
            </a:r>
            <a:r>
              <a:rPr lang="en-MY" b="1" err="1"/>
              <a:t>bagi</a:t>
            </a:r>
            <a:r>
              <a:rPr lang="en-MY" b="1"/>
              <a:t> </a:t>
            </a:r>
            <a:r>
              <a:rPr lang="en-MY" b="1" err="1"/>
              <a:t>mengelakkan</a:t>
            </a:r>
            <a:r>
              <a:rPr lang="en-MY" b="1"/>
              <a:t> </a:t>
            </a:r>
            <a:r>
              <a:rPr lang="en-MY" b="1" err="1"/>
              <a:t>kepupusan</a:t>
            </a:r>
            <a:r>
              <a:rPr lang="en-MY" b="1"/>
              <a:t>.</a:t>
            </a:r>
            <a:endParaRPr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E02CCC9-D0C4-4BAB-B900-0AD41B51F1F4}"/>
              </a:ext>
            </a:extLst>
          </p:cNvPr>
          <p:cNvSpPr/>
          <p:nvPr/>
        </p:nvSpPr>
        <p:spPr>
          <a:xfrm>
            <a:off x="1137683" y="2407139"/>
            <a:ext cx="1563453" cy="4758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Fotosintesis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3FA23F-4534-4C9F-B066-A72506F1376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63256" y="121312"/>
            <a:ext cx="6158177" cy="642300"/>
          </a:xfrm>
        </p:spPr>
        <p:txBody>
          <a:bodyPr/>
          <a:lstStyle/>
          <a:p>
            <a:pPr algn="ctr"/>
            <a:r>
              <a:rPr lang="en-US" sz="3200" b="1" dirty="0" err="1"/>
              <a:t>Pengeluar</a:t>
            </a:r>
            <a:r>
              <a:rPr lang="en-US" sz="3200" b="1" dirty="0"/>
              <a:t> dan </a:t>
            </a:r>
            <a:r>
              <a:rPr lang="en-US" sz="3200" b="1" dirty="0" err="1"/>
              <a:t>Pengguna</a:t>
            </a:r>
            <a:endParaRPr lang="en-US" sz="3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5D3E9A-B772-4860-B272-BD3DEB7BCC90}"/>
              </a:ext>
            </a:extLst>
          </p:cNvPr>
          <p:cNvCxnSpPr>
            <a:cxnSpLocks/>
          </p:cNvCxnSpPr>
          <p:nvPr/>
        </p:nvCxnSpPr>
        <p:spPr>
          <a:xfrm>
            <a:off x="1063256" y="2222204"/>
            <a:ext cx="1743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80A1A2-C6E0-4762-B75C-5EA01AF2BA67}"/>
              </a:ext>
            </a:extLst>
          </p:cNvPr>
          <p:cNvSpPr txBox="1"/>
          <p:nvPr/>
        </p:nvSpPr>
        <p:spPr>
          <a:xfrm>
            <a:off x="359823" y="1668206"/>
            <a:ext cx="5077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rgbClr val="46AA9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?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Picture 2" descr="Cartoon Cute Cute Little Sun, Sun Clipart, Cartoon, Cartoon Sun PNG  Transparent Clipart Image and PSD File for Free Download">
            <a:extLst>
              <a:ext uri="{FF2B5EF4-FFF2-40B4-BE49-F238E27FC236}">
                <a16:creationId xmlns:a16="http://schemas.microsoft.com/office/drawing/2014/main" id="{FE0A45D7-50CA-4155-BCF2-D7F4966F9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469" y1="13438" x2="45469" y2="13438"/>
                        <a14:foregroundMark x1="62813" y1="17969" x2="62813" y2="17969"/>
                        <a14:foregroundMark x1="65313" y1="25469" x2="65313" y2="25469"/>
                        <a14:foregroundMark x1="75625" y1="34063" x2="75625" y2="34063"/>
                        <a14:foregroundMark x1="73594" y1="45313" x2="73594" y2="45313"/>
                        <a14:foregroundMark x1="73594" y1="57031" x2="73594" y2="57031"/>
                        <a14:foregroundMark x1="64688" y1="62813" x2="64688" y2="62813"/>
                        <a14:foregroundMark x1="57813" y1="69844" x2="57813" y2="69844"/>
                        <a14:foregroundMark x1="49531" y1="70000" x2="49531" y2="70000"/>
                        <a14:foregroundMark x1="39688" y1="70469" x2="39688" y2="70469"/>
                        <a14:foregroundMark x1="30625" y1="65313" x2="30625" y2="65313"/>
                        <a14:foregroundMark x1="25000" y1="62031" x2="25000" y2="62031"/>
                        <a14:foregroundMark x1="23594" y1="54375" x2="23594" y2="54375"/>
                        <a14:foregroundMark x1="20469" y1="47500" x2="20469" y2="47500"/>
                        <a14:foregroundMark x1="22031" y1="40313" x2="22031" y2="40313"/>
                        <a14:foregroundMark x1="23750" y1="31250" x2="23750" y2="31250"/>
                        <a14:foregroundMark x1="28281" y1="28906" x2="28281" y2="28906"/>
                        <a14:foregroundMark x1="33125" y1="21719" x2="33125" y2="21719"/>
                        <a14:foregroundMark x1="40313" y1="22188" x2="40313" y2="22188"/>
                        <a14:foregroundMark x1="53125" y1="21719" x2="53125" y2="2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534" y="1065143"/>
            <a:ext cx="2314121" cy="23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0688EB-447F-4A31-A80B-9140C411E765}"/>
              </a:ext>
            </a:extLst>
          </p:cNvPr>
          <p:cNvSpPr/>
          <p:nvPr/>
        </p:nvSpPr>
        <p:spPr>
          <a:xfrm>
            <a:off x="133163" y="3379264"/>
            <a:ext cx="2567973" cy="13096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Tumbuhan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membuat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888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makanan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888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888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sendiri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888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Oleh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itu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,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tumbuhan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dipanggil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888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888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pengeluar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8888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11E5C-214C-4E0C-8515-4B061A09CAFD}"/>
              </a:ext>
            </a:extLst>
          </p:cNvPr>
          <p:cNvSpPr/>
          <p:nvPr/>
        </p:nvSpPr>
        <p:spPr>
          <a:xfrm>
            <a:off x="2892067" y="3379264"/>
            <a:ext cx="1707499" cy="13096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Pengeluar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mendapat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tenaga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daripada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Matahari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8888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436C0-F77F-47DA-A3A2-CA6D0458E17D}"/>
              </a:ext>
            </a:extLst>
          </p:cNvPr>
          <p:cNvSpPr/>
          <p:nvPr/>
        </p:nvSpPr>
        <p:spPr>
          <a:xfrm>
            <a:off x="5398184" y="3281677"/>
            <a:ext cx="2760141" cy="14160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Jadi bagaimana dengan haiwan lain, dari manakah haiwan ini mendapat sumber tenaga?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8888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06E629-1B63-459D-B107-27798453A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35"/>
          <a:stretch/>
        </p:blipFill>
        <p:spPr>
          <a:xfrm>
            <a:off x="2971292" y="1428954"/>
            <a:ext cx="6004236" cy="14540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60CFCF80-AA74-4C37-B158-1CDD1431A6EC}"/>
              </a:ext>
            </a:extLst>
          </p:cNvPr>
          <p:cNvSpPr/>
          <p:nvPr/>
        </p:nvSpPr>
        <p:spPr>
          <a:xfrm rot="5400000">
            <a:off x="6540346" y="1426089"/>
            <a:ext cx="475818" cy="311533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05345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E02CCC9-D0C4-4BAB-B900-0AD41B51F1F4}"/>
              </a:ext>
            </a:extLst>
          </p:cNvPr>
          <p:cNvSpPr/>
          <p:nvPr/>
        </p:nvSpPr>
        <p:spPr>
          <a:xfrm>
            <a:off x="1346375" y="1998853"/>
            <a:ext cx="1297638" cy="4758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Fotosintesis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5D3E9A-B772-4860-B272-BD3DEB7BCC90}"/>
              </a:ext>
            </a:extLst>
          </p:cNvPr>
          <p:cNvCxnSpPr>
            <a:cxnSpLocks/>
          </p:cNvCxnSpPr>
          <p:nvPr/>
        </p:nvCxnSpPr>
        <p:spPr>
          <a:xfrm>
            <a:off x="1073888" y="1920673"/>
            <a:ext cx="17437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80A1A2-C6E0-4762-B75C-5EA01AF2BA67}"/>
              </a:ext>
            </a:extLst>
          </p:cNvPr>
          <p:cNvSpPr txBox="1"/>
          <p:nvPr/>
        </p:nvSpPr>
        <p:spPr>
          <a:xfrm>
            <a:off x="370455" y="1366675"/>
            <a:ext cx="5077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rgbClr val="46AA9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?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Picture 2" descr="Cartoon Cute Cute Little Sun, Sun Clipart, Cartoon, Cartoon Sun PNG  Transparent Clipart Image and PSD File for Free Download">
            <a:extLst>
              <a:ext uri="{FF2B5EF4-FFF2-40B4-BE49-F238E27FC236}">
                <a16:creationId xmlns:a16="http://schemas.microsoft.com/office/drawing/2014/main" id="{FE0A45D7-50CA-4155-BCF2-D7F4966F9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469" y1="13438" x2="45469" y2="13438"/>
                        <a14:foregroundMark x1="62813" y1="17969" x2="62813" y2="17969"/>
                        <a14:foregroundMark x1="65313" y1="25469" x2="65313" y2="25469"/>
                        <a14:foregroundMark x1="75625" y1="34063" x2="75625" y2="34063"/>
                        <a14:foregroundMark x1="73594" y1="45313" x2="73594" y2="45313"/>
                        <a14:foregroundMark x1="73594" y1="57031" x2="73594" y2="57031"/>
                        <a14:foregroundMark x1="64688" y1="62813" x2="64688" y2="62813"/>
                        <a14:foregroundMark x1="57813" y1="69844" x2="57813" y2="69844"/>
                        <a14:foregroundMark x1="49531" y1="70000" x2="49531" y2="70000"/>
                        <a14:foregroundMark x1="39688" y1="70469" x2="39688" y2="70469"/>
                        <a14:foregroundMark x1="30625" y1="65313" x2="30625" y2="65313"/>
                        <a14:foregroundMark x1="25000" y1="62031" x2="25000" y2="62031"/>
                        <a14:foregroundMark x1="23594" y1="54375" x2="23594" y2="54375"/>
                        <a14:foregroundMark x1="20469" y1="47500" x2="20469" y2="47500"/>
                        <a14:foregroundMark x1="22031" y1="40313" x2="22031" y2="40313"/>
                        <a14:foregroundMark x1="23750" y1="31250" x2="23750" y2="31250"/>
                        <a14:foregroundMark x1="28281" y1="28906" x2="28281" y2="28906"/>
                        <a14:foregroundMark x1="33125" y1="21719" x2="33125" y2="21719"/>
                        <a14:foregroundMark x1="40313" y1="22188" x2="40313" y2="22188"/>
                        <a14:foregroundMark x1="53125" y1="21719" x2="53125" y2="2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902" y="763612"/>
            <a:ext cx="2314121" cy="23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05C1C8-AF13-48B4-8800-CB961892F589}"/>
              </a:ext>
            </a:extLst>
          </p:cNvPr>
          <p:cNvSpPr/>
          <p:nvPr/>
        </p:nvSpPr>
        <p:spPr>
          <a:xfrm>
            <a:off x="4284921" y="2733857"/>
            <a:ext cx="1435395" cy="119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Tupai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adalah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  <a:sym typeface="Arial"/>
              </a:rPr>
              <a:t>pengguna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yang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memakan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buah-buahan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8C249-4AD1-4893-ADED-5A33784F048D}"/>
              </a:ext>
            </a:extLst>
          </p:cNvPr>
          <p:cNvSpPr/>
          <p:nvPr/>
        </p:nvSpPr>
        <p:spPr>
          <a:xfrm>
            <a:off x="5921869" y="2733857"/>
            <a:ext cx="1435395" cy="119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Ular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ialah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  <a:sym typeface="Arial"/>
              </a:rPr>
              <a:t>pengguna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yang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memakan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tupai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F59620-15FD-473E-8906-72A9D04C7793}"/>
              </a:ext>
            </a:extLst>
          </p:cNvPr>
          <p:cNvSpPr/>
          <p:nvPr/>
        </p:nvSpPr>
        <p:spPr>
          <a:xfrm>
            <a:off x="2236772" y="2729042"/>
            <a:ext cx="1878493" cy="1031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Buah-buahan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adalah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  <a:sym typeface="Arial"/>
              </a:rPr>
              <a:t>pengeluar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kerana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membuat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makanan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sendiri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.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1F04B1-4A70-46BC-A221-908F79F6031D}"/>
              </a:ext>
            </a:extLst>
          </p:cNvPr>
          <p:cNvSpPr/>
          <p:nvPr/>
        </p:nvSpPr>
        <p:spPr>
          <a:xfrm>
            <a:off x="7558817" y="2729042"/>
            <a:ext cx="1435395" cy="1197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Helang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ialah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  <a:sym typeface="Arial"/>
              </a:rPr>
              <a:t>pengguna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yang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memakan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ular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908853-C7AF-487A-A0FB-ED25A8D0E745}"/>
              </a:ext>
            </a:extLst>
          </p:cNvPr>
          <p:cNvCxnSpPr/>
          <p:nvPr/>
        </p:nvCxnSpPr>
        <p:spPr>
          <a:xfrm>
            <a:off x="624307" y="4249204"/>
            <a:ext cx="82007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BD2E0F-6C71-4EE0-ADCC-E25809026E1A}"/>
              </a:ext>
            </a:extLst>
          </p:cNvPr>
          <p:cNvSpPr/>
          <p:nvPr/>
        </p:nvSpPr>
        <p:spPr>
          <a:xfrm>
            <a:off x="624307" y="4438872"/>
            <a:ext cx="8108001" cy="363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Anak panah juga menunjukkan aliran pemindahan tenaga dalam rantai makanan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AB89ED-F6C6-472B-8FE2-3D4CD057B4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35"/>
          <a:stretch/>
        </p:blipFill>
        <p:spPr>
          <a:xfrm>
            <a:off x="2981924" y="1127423"/>
            <a:ext cx="6004236" cy="14540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154ADC96-2340-44E4-B6EA-52E506B29023}"/>
              </a:ext>
            </a:extLst>
          </p:cNvPr>
          <p:cNvSpPr txBox="1">
            <a:spLocks/>
          </p:cNvSpPr>
          <p:nvPr/>
        </p:nvSpPr>
        <p:spPr>
          <a:xfrm>
            <a:off x="1063256" y="121312"/>
            <a:ext cx="6158177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riracha"/>
              <a:buNone/>
              <a:defRPr sz="3000" b="0" i="0" u="none" strike="noStrike" cap="none">
                <a:solidFill>
                  <a:schemeClr val="accent3"/>
                </a:solidFill>
                <a:latin typeface="Calibri" panose="020F0502020204030204" pitchFamily="34" charset="0"/>
                <a:ea typeface="Sriracha"/>
                <a:cs typeface="Calibri" panose="020F0502020204030204" pitchFamily="34" charset="0"/>
                <a:sym typeface="Srirach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Srirach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46AA9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Pengeluar dan Pengguna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46AA9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Sriracha"/>
            </a:endParaRPr>
          </a:p>
        </p:txBody>
      </p:sp>
    </p:spTree>
    <p:extLst>
      <p:ext uri="{BB962C8B-B14F-4D97-AF65-F5344CB8AC3E}">
        <p14:creationId xmlns:p14="http://schemas.microsoft.com/office/powerpoint/2010/main" val="1243662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4"/>
          <p:cNvGrpSpPr/>
          <p:nvPr/>
        </p:nvGrpSpPr>
        <p:grpSpPr>
          <a:xfrm>
            <a:off x="2" y="1703287"/>
            <a:ext cx="9158173" cy="3469769"/>
            <a:chOff x="2" y="1703287"/>
            <a:chExt cx="9158173" cy="3469769"/>
          </a:xfrm>
        </p:grpSpPr>
        <p:sp>
          <p:nvSpPr>
            <p:cNvPr id="338" name="Google Shape;338;p24"/>
            <p:cNvSpPr/>
            <p:nvPr/>
          </p:nvSpPr>
          <p:spPr>
            <a:xfrm>
              <a:off x="317289" y="2299906"/>
              <a:ext cx="72718" cy="56711"/>
            </a:xfrm>
            <a:custGeom>
              <a:avLst/>
              <a:gdLst/>
              <a:ahLst/>
              <a:cxnLst/>
              <a:rect l="l" t="t" r="r" b="b"/>
              <a:pathLst>
                <a:path w="2694" h="2101" extrusionOk="0">
                  <a:moveTo>
                    <a:pt x="1347" y="1"/>
                  </a:moveTo>
                  <a:cubicBezTo>
                    <a:pt x="0" y="1"/>
                    <a:pt x="0" y="2100"/>
                    <a:pt x="1347" y="2100"/>
                  </a:cubicBezTo>
                  <a:cubicBezTo>
                    <a:pt x="2693" y="2100"/>
                    <a:pt x="2693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373352" y="2187779"/>
              <a:ext cx="72718" cy="56090"/>
            </a:xfrm>
            <a:custGeom>
              <a:avLst/>
              <a:gdLst/>
              <a:ahLst/>
              <a:cxnLst/>
              <a:rect l="l" t="t" r="r" b="b"/>
              <a:pathLst>
                <a:path w="2694" h="2078" extrusionOk="0">
                  <a:moveTo>
                    <a:pt x="1347" y="0"/>
                  </a:moveTo>
                  <a:cubicBezTo>
                    <a:pt x="0" y="0"/>
                    <a:pt x="0" y="2077"/>
                    <a:pt x="1347" y="2077"/>
                  </a:cubicBezTo>
                  <a:cubicBezTo>
                    <a:pt x="2694" y="2077"/>
                    <a:pt x="2694" y="0"/>
                    <a:pt x="1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430036" y="2299906"/>
              <a:ext cx="72097" cy="56711"/>
            </a:xfrm>
            <a:custGeom>
              <a:avLst/>
              <a:gdLst/>
              <a:ahLst/>
              <a:cxnLst/>
              <a:rect l="l" t="t" r="r" b="b"/>
              <a:pathLst>
                <a:path w="2671" h="2101" extrusionOk="0">
                  <a:moveTo>
                    <a:pt x="1347" y="1"/>
                  </a:moveTo>
                  <a:cubicBezTo>
                    <a:pt x="0" y="1"/>
                    <a:pt x="0" y="2100"/>
                    <a:pt x="1347" y="2100"/>
                  </a:cubicBezTo>
                  <a:cubicBezTo>
                    <a:pt x="2671" y="2100"/>
                    <a:pt x="2671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7518656" y="2759087"/>
              <a:ext cx="1081001" cy="865316"/>
            </a:xfrm>
            <a:custGeom>
              <a:avLst/>
              <a:gdLst/>
              <a:ahLst/>
              <a:cxnLst/>
              <a:rect l="l" t="t" r="r" b="b"/>
              <a:pathLst>
                <a:path w="31500" h="25215" extrusionOk="0">
                  <a:moveTo>
                    <a:pt x="3702" y="1"/>
                  </a:moveTo>
                  <a:cubicBezTo>
                    <a:pt x="2458" y="1"/>
                    <a:pt x="1221" y="88"/>
                    <a:pt x="0" y="266"/>
                  </a:cubicBezTo>
                  <a:cubicBezTo>
                    <a:pt x="1598" y="3256"/>
                    <a:pt x="3653" y="5973"/>
                    <a:pt x="5250" y="8940"/>
                  </a:cubicBezTo>
                  <a:cubicBezTo>
                    <a:pt x="7168" y="12615"/>
                    <a:pt x="9405" y="16518"/>
                    <a:pt x="12691" y="19325"/>
                  </a:cubicBezTo>
                  <a:cubicBezTo>
                    <a:pt x="17462" y="23274"/>
                    <a:pt x="25588" y="24598"/>
                    <a:pt x="31499" y="25214"/>
                  </a:cubicBezTo>
                  <a:cubicBezTo>
                    <a:pt x="31479" y="10329"/>
                    <a:pt x="17249" y="1"/>
                    <a:pt x="3702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703289" y="2863243"/>
              <a:ext cx="905810" cy="749872"/>
            </a:xfrm>
            <a:custGeom>
              <a:avLst/>
              <a:gdLst/>
              <a:ahLst/>
              <a:cxnLst/>
              <a:rect l="l" t="t" r="r" b="b"/>
              <a:pathLst>
                <a:path w="26395" h="21851" extrusionOk="0">
                  <a:moveTo>
                    <a:pt x="480" y="1"/>
                  </a:moveTo>
                  <a:cubicBezTo>
                    <a:pt x="186" y="1"/>
                    <a:pt x="0" y="446"/>
                    <a:pt x="304" y="655"/>
                  </a:cubicBezTo>
                  <a:cubicBezTo>
                    <a:pt x="4960" y="3851"/>
                    <a:pt x="8932" y="7845"/>
                    <a:pt x="13406" y="11246"/>
                  </a:cubicBezTo>
                  <a:cubicBezTo>
                    <a:pt x="17674" y="14487"/>
                    <a:pt x="22330" y="17454"/>
                    <a:pt x="25686" y="21723"/>
                  </a:cubicBezTo>
                  <a:cubicBezTo>
                    <a:pt x="25753" y="21813"/>
                    <a:pt x="25835" y="21850"/>
                    <a:pt x="25915" y="21850"/>
                  </a:cubicBezTo>
                  <a:cubicBezTo>
                    <a:pt x="26160" y="21850"/>
                    <a:pt x="26394" y="21501"/>
                    <a:pt x="26188" y="21243"/>
                  </a:cubicBezTo>
                  <a:cubicBezTo>
                    <a:pt x="22970" y="17158"/>
                    <a:pt x="18587" y="14236"/>
                    <a:pt x="14456" y="11177"/>
                  </a:cubicBezTo>
                  <a:cubicBezTo>
                    <a:pt x="9708" y="7640"/>
                    <a:pt x="5554" y="3417"/>
                    <a:pt x="669" y="62"/>
                  </a:cubicBezTo>
                  <a:cubicBezTo>
                    <a:pt x="604" y="19"/>
                    <a:pt x="540" y="1"/>
                    <a:pt x="480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8499369" y="3500601"/>
              <a:ext cx="13350" cy="12595"/>
            </a:xfrm>
            <a:custGeom>
              <a:avLst/>
              <a:gdLst/>
              <a:ahLst/>
              <a:cxnLst/>
              <a:rect l="l" t="t" r="r" b="b"/>
              <a:pathLst>
                <a:path w="389" h="367" extrusionOk="0">
                  <a:moveTo>
                    <a:pt x="1" y="1"/>
                  </a:moveTo>
                  <a:cubicBezTo>
                    <a:pt x="24" y="138"/>
                    <a:pt x="24" y="252"/>
                    <a:pt x="46" y="366"/>
                  </a:cubicBezTo>
                  <a:cubicBezTo>
                    <a:pt x="161" y="252"/>
                    <a:pt x="275" y="138"/>
                    <a:pt x="389" y="24"/>
                  </a:cubicBezTo>
                  <a:cubicBezTo>
                    <a:pt x="252" y="24"/>
                    <a:pt x="138" y="24"/>
                    <a:pt x="1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8298848" y="3321357"/>
              <a:ext cx="237374" cy="203640"/>
            </a:xfrm>
            <a:custGeom>
              <a:avLst/>
              <a:gdLst/>
              <a:ahLst/>
              <a:cxnLst/>
              <a:rect l="l" t="t" r="r" b="b"/>
              <a:pathLst>
                <a:path w="6917" h="5934" extrusionOk="0">
                  <a:moveTo>
                    <a:pt x="5844" y="5224"/>
                  </a:moveTo>
                  <a:lnTo>
                    <a:pt x="5844" y="5224"/>
                  </a:lnTo>
                  <a:cubicBezTo>
                    <a:pt x="5981" y="5247"/>
                    <a:pt x="6095" y="5247"/>
                    <a:pt x="6232" y="5247"/>
                  </a:cubicBezTo>
                  <a:cubicBezTo>
                    <a:pt x="6118" y="5361"/>
                    <a:pt x="6004" y="5475"/>
                    <a:pt x="5889" y="5589"/>
                  </a:cubicBezTo>
                  <a:cubicBezTo>
                    <a:pt x="5867" y="5475"/>
                    <a:pt x="5867" y="5361"/>
                    <a:pt x="5844" y="5224"/>
                  </a:cubicBezTo>
                  <a:close/>
                  <a:moveTo>
                    <a:pt x="5509" y="1"/>
                  </a:moveTo>
                  <a:cubicBezTo>
                    <a:pt x="5265" y="1"/>
                    <a:pt x="5029" y="244"/>
                    <a:pt x="5205" y="499"/>
                  </a:cubicBezTo>
                  <a:cubicBezTo>
                    <a:pt x="6163" y="1891"/>
                    <a:pt x="5730" y="3626"/>
                    <a:pt x="5844" y="5224"/>
                  </a:cubicBezTo>
                  <a:cubicBezTo>
                    <a:pt x="4041" y="5155"/>
                    <a:pt x="2237" y="5201"/>
                    <a:pt x="457" y="5064"/>
                  </a:cubicBezTo>
                  <a:cubicBezTo>
                    <a:pt x="450" y="5064"/>
                    <a:pt x="442" y="5064"/>
                    <a:pt x="435" y="5064"/>
                  </a:cubicBezTo>
                  <a:cubicBezTo>
                    <a:pt x="1" y="5064"/>
                    <a:pt x="8" y="5727"/>
                    <a:pt x="457" y="5772"/>
                  </a:cubicBezTo>
                  <a:cubicBezTo>
                    <a:pt x="2374" y="5909"/>
                    <a:pt x="4314" y="5817"/>
                    <a:pt x="6232" y="5931"/>
                  </a:cubicBezTo>
                  <a:cubicBezTo>
                    <a:pt x="6241" y="5933"/>
                    <a:pt x="6250" y="5933"/>
                    <a:pt x="6260" y="5933"/>
                  </a:cubicBezTo>
                  <a:cubicBezTo>
                    <a:pt x="6414" y="5933"/>
                    <a:pt x="6596" y="5761"/>
                    <a:pt x="6574" y="5589"/>
                  </a:cubicBezTo>
                  <a:cubicBezTo>
                    <a:pt x="6323" y="3763"/>
                    <a:pt x="6917" y="1777"/>
                    <a:pt x="5798" y="157"/>
                  </a:cubicBezTo>
                  <a:cubicBezTo>
                    <a:pt x="5722" y="46"/>
                    <a:pt x="5615" y="1"/>
                    <a:pt x="5509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8397547" y="3413673"/>
              <a:ext cx="14928" cy="14894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0" y="0"/>
                  </a:moveTo>
                  <a:cubicBezTo>
                    <a:pt x="0" y="160"/>
                    <a:pt x="0" y="297"/>
                    <a:pt x="0" y="434"/>
                  </a:cubicBezTo>
                  <a:cubicBezTo>
                    <a:pt x="137" y="320"/>
                    <a:pt x="297" y="206"/>
                    <a:pt x="434" y="92"/>
                  </a:cubicBezTo>
                  <a:cubicBezTo>
                    <a:pt x="297" y="69"/>
                    <a:pt x="137" y="46"/>
                    <a:pt x="0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8110852" y="3189438"/>
              <a:ext cx="313353" cy="251170"/>
            </a:xfrm>
            <a:custGeom>
              <a:avLst/>
              <a:gdLst/>
              <a:ahLst/>
              <a:cxnLst/>
              <a:rect l="l" t="t" r="r" b="b"/>
              <a:pathLst>
                <a:path w="9131" h="7319" extrusionOk="0">
                  <a:moveTo>
                    <a:pt x="7246" y="0"/>
                  </a:moveTo>
                  <a:cubicBezTo>
                    <a:pt x="7010" y="0"/>
                    <a:pt x="6757" y="260"/>
                    <a:pt x="6916" y="531"/>
                  </a:cubicBezTo>
                  <a:cubicBezTo>
                    <a:pt x="7852" y="2312"/>
                    <a:pt x="8354" y="4503"/>
                    <a:pt x="8354" y="6534"/>
                  </a:cubicBezTo>
                  <a:cubicBezTo>
                    <a:pt x="8491" y="6580"/>
                    <a:pt x="8651" y="6603"/>
                    <a:pt x="8788" y="6626"/>
                  </a:cubicBezTo>
                  <a:cubicBezTo>
                    <a:pt x="8651" y="6740"/>
                    <a:pt x="8491" y="6854"/>
                    <a:pt x="8354" y="6968"/>
                  </a:cubicBezTo>
                  <a:cubicBezTo>
                    <a:pt x="8354" y="6831"/>
                    <a:pt x="8354" y="6694"/>
                    <a:pt x="8354" y="6534"/>
                  </a:cubicBezTo>
                  <a:cubicBezTo>
                    <a:pt x="6091" y="6078"/>
                    <a:pt x="3793" y="5759"/>
                    <a:pt x="1475" y="5759"/>
                  </a:cubicBezTo>
                  <a:cubicBezTo>
                    <a:pt x="1128" y="5759"/>
                    <a:pt x="781" y="5766"/>
                    <a:pt x="434" y="5781"/>
                  </a:cubicBezTo>
                  <a:cubicBezTo>
                    <a:pt x="7" y="5781"/>
                    <a:pt x="1" y="6466"/>
                    <a:pt x="414" y="6466"/>
                  </a:cubicBezTo>
                  <a:cubicBezTo>
                    <a:pt x="420" y="6466"/>
                    <a:pt x="427" y="6466"/>
                    <a:pt x="434" y="6466"/>
                  </a:cubicBezTo>
                  <a:cubicBezTo>
                    <a:pt x="774" y="6452"/>
                    <a:pt x="1113" y="6445"/>
                    <a:pt x="1451" y="6445"/>
                  </a:cubicBezTo>
                  <a:cubicBezTo>
                    <a:pt x="3864" y="6445"/>
                    <a:pt x="6243" y="6790"/>
                    <a:pt x="8606" y="7310"/>
                  </a:cubicBezTo>
                  <a:cubicBezTo>
                    <a:pt x="8632" y="7316"/>
                    <a:pt x="8658" y="7318"/>
                    <a:pt x="8684" y="7318"/>
                  </a:cubicBezTo>
                  <a:cubicBezTo>
                    <a:pt x="8879" y="7318"/>
                    <a:pt x="9039" y="7170"/>
                    <a:pt x="9039" y="6968"/>
                  </a:cubicBezTo>
                  <a:cubicBezTo>
                    <a:pt x="9131" y="4685"/>
                    <a:pt x="8583" y="2175"/>
                    <a:pt x="7510" y="166"/>
                  </a:cubicBezTo>
                  <a:cubicBezTo>
                    <a:pt x="7448" y="49"/>
                    <a:pt x="7349" y="0"/>
                    <a:pt x="724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986346" y="3024401"/>
              <a:ext cx="249076" cy="266338"/>
            </a:xfrm>
            <a:custGeom>
              <a:avLst/>
              <a:gdLst/>
              <a:ahLst/>
              <a:cxnLst/>
              <a:rect l="l" t="t" r="r" b="b"/>
              <a:pathLst>
                <a:path w="7258" h="7761" extrusionOk="0">
                  <a:moveTo>
                    <a:pt x="5332" y="1"/>
                  </a:moveTo>
                  <a:cubicBezTo>
                    <a:pt x="5104" y="1"/>
                    <a:pt x="4857" y="257"/>
                    <a:pt x="4998" y="524"/>
                  </a:cubicBezTo>
                  <a:cubicBezTo>
                    <a:pt x="5774" y="2168"/>
                    <a:pt x="6116" y="4130"/>
                    <a:pt x="6276" y="5934"/>
                  </a:cubicBezTo>
                  <a:cubicBezTo>
                    <a:pt x="6299" y="6230"/>
                    <a:pt x="6299" y="6527"/>
                    <a:pt x="6276" y="6824"/>
                  </a:cubicBezTo>
                  <a:cubicBezTo>
                    <a:pt x="6276" y="6938"/>
                    <a:pt x="5888" y="6967"/>
                    <a:pt x="5477" y="6967"/>
                  </a:cubicBezTo>
                  <a:cubicBezTo>
                    <a:pt x="5066" y="6967"/>
                    <a:pt x="4633" y="6938"/>
                    <a:pt x="4541" y="6938"/>
                  </a:cubicBezTo>
                  <a:cubicBezTo>
                    <a:pt x="3195" y="6961"/>
                    <a:pt x="1825" y="7006"/>
                    <a:pt x="456" y="7052"/>
                  </a:cubicBezTo>
                  <a:cubicBezTo>
                    <a:pt x="29" y="7075"/>
                    <a:pt x="0" y="7760"/>
                    <a:pt x="434" y="7760"/>
                  </a:cubicBezTo>
                  <a:cubicBezTo>
                    <a:pt x="441" y="7760"/>
                    <a:pt x="448" y="7760"/>
                    <a:pt x="456" y="7760"/>
                  </a:cubicBezTo>
                  <a:cubicBezTo>
                    <a:pt x="2215" y="7700"/>
                    <a:pt x="3991" y="7641"/>
                    <a:pt x="5755" y="7641"/>
                  </a:cubicBezTo>
                  <a:cubicBezTo>
                    <a:pt x="6028" y="7641"/>
                    <a:pt x="6301" y="7643"/>
                    <a:pt x="6573" y="7646"/>
                  </a:cubicBezTo>
                  <a:cubicBezTo>
                    <a:pt x="6710" y="7646"/>
                    <a:pt x="6892" y="7531"/>
                    <a:pt x="6915" y="7395"/>
                  </a:cubicBezTo>
                  <a:cubicBezTo>
                    <a:pt x="7258" y="5089"/>
                    <a:pt x="6573" y="2259"/>
                    <a:pt x="5591" y="182"/>
                  </a:cubicBezTo>
                  <a:cubicBezTo>
                    <a:pt x="5534" y="54"/>
                    <a:pt x="5435" y="1"/>
                    <a:pt x="533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8052099" y="3135592"/>
              <a:ext cx="11771" cy="11771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" y="0"/>
                  </a:moveTo>
                  <a:cubicBezTo>
                    <a:pt x="1" y="114"/>
                    <a:pt x="1" y="229"/>
                    <a:pt x="1" y="343"/>
                  </a:cubicBezTo>
                  <a:cubicBezTo>
                    <a:pt x="115" y="229"/>
                    <a:pt x="229" y="114"/>
                    <a:pt x="343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7857069" y="2965614"/>
              <a:ext cx="220902" cy="194271"/>
            </a:xfrm>
            <a:custGeom>
              <a:avLst/>
              <a:gdLst/>
              <a:ahLst/>
              <a:cxnLst/>
              <a:rect l="l" t="t" r="r" b="b"/>
              <a:pathLst>
                <a:path w="6437" h="5661" extrusionOk="0">
                  <a:moveTo>
                    <a:pt x="5963" y="0"/>
                  </a:moveTo>
                  <a:cubicBezTo>
                    <a:pt x="5792" y="0"/>
                    <a:pt x="5626" y="114"/>
                    <a:pt x="5638" y="343"/>
                  </a:cubicBezTo>
                  <a:cubicBezTo>
                    <a:pt x="5684" y="1872"/>
                    <a:pt x="5729" y="3401"/>
                    <a:pt x="5684" y="4953"/>
                  </a:cubicBezTo>
                  <a:lnTo>
                    <a:pt x="6026" y="4953"/>
                  </a:lnTo>
                  <a:cubicBezTo>
                    <a:pt x="5912" y="5067"/>
                    <a:pt x="5798" y="5182"/>
                    <a:pt x="5684" y="5296"/>
                  </a:cubicBezTo>
                  <a:cubicBezTo>
                    <a:pt x="5684" y="5182"/>
                    <a:pt x="5684" y="5067"/>
                    <a:pt x="5684" y="4953"/>
                  </a:cubicBezTo>
                  <a:cubicBezTo>
                    <a:pt x="5105" y="4923"/>
                    <a:pt x="4525" y="4913"/>
                    <a:pt x="3942" y="4913"/>
                  </a:cubicBezTo>
                  <a:cubicBezTo>
                    <a:pt x="2777" y="4913"/>
                    <a:pt x="1605" y="4953"/>
                    <a:pt x="434" y="4953"/>
                  </a:cubicBezTo>
                  <a:cubicBezTo>
                    <a:pt x="0" y="4953"/>
                    <a:pt x="0" y="5661"/>
                    <a:pt x="434" y="5661"/>
                  </a:cubicBezTo>
                  <a:cubicBezTo>
                    <a:pt x="1771" y="5661"/>
                    <a:pt x="3096" y="5603"/>
                    <a:pt x="4426" y="5603"/>
                  </a:cubicBezTo>
                  <a:cubicBezTo>
                    <a:pt x="4958" y="5603"/>
                    <a:pt x="5491" y="5612"/>
                    <a:pt x="6026" y="5638"/>
                  </a:cubicBezTo>
                  <a:cubicBezTo>
                    <a:pt x="6036" y="5639"/>
                    <a:pt x="6047" y="5640"/>
                    <a:pt x="6057" y="5640"/>
                  </a:cubicBezTo>
                  <a:cubicBezTo>
                    <a:pt x="6226" y="5640"/>
                    <a:pt x="6368" y="5468"/>
                    <a:pt x="6368" y="5296"/>
                  </a:cubicBezTo>
                  <a:cubicBezTo>
                    <a:pt x="6437" y="3652"/>
                    <a:pt x="6391" y="1986"/>
                    <a:pt x="6323" y="343"/>
                  </a:cubicBezTo>
                  <a:cubicBezTo>
                    <a:pt x="6311" y="114"/>
                    <a:pt x="6134" y="0"/>
                    <a:pt x="5963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7876630" y="2995368"/>
              <a:ext cx="14928" cy="10227"/>
            </a:xfrm>
            <a:custGeom>
              <a:avLst/>
              <a:gdLst/>
              <a:ahLst/>
              <a:cxnLst/>
              <a:rect l="l" t="t" r="r" b="b"/>
              <a:pathLst>
                <a:path w="435" h="298" extrusionOk="0">
                  <a:moveTo>
                    <a:pt x="46" y="1"/>
                  </a:moveTo>
                  <a:cubicBezTo>
                    <a:pt x="23" y="92"/>
                    <a:pt x="23" y="183"/>
                    <a:pt x="1" y="297"/>
                  </a:cubicBezTo>
                  <a:cubicBezTo>
                    <a:pt x="160" y="206"/>
                    <a:pt x="297" y="138"/>
                    <a:pt x="434" y="46"/>
                  </a:cubicBezTo>
                  <a:cubicBezTo>
                    <a:pt x="297" y="23"/>
                    <a:pt x="183" y="23"/>
                    <a:pt x="46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7734861" y="2834587"/>
              <a:ext cx="173132" cy="185555"/>
            </a:xfrm>
            <a:custGeom>
              <a:avLst/>
              <a:gdLst/>
              <a:ahLst/>
              <a:cxnLst/>
              <a:rect l="l" t="t" r="r" b="b"/>
              <a:pathLst>
                <a:path w="5045" h="5407" extrusionOk="0">
                  <a:moveTo>
                    <a:pt x="3832" y="1"/>
                  </a:moveTo>
                  <a:cubicBezTo>
                    <a:pt x="3658" y="1"/>
                    <a:pt x="3493" y="109"/>
                    <a:pt x="3515" y="326"/>
                  </a:cubicBezTo>
                  <a:cubicBezTo>
                    <a:pt x="3629" y="1787"/>
                    <a:pt x="4269" y="3225"/>
                    <a:pt x="4177" y="4686"/>
                  </a:cubicBezTo>
                  <a:cubicBezTo>
                    <a:pt x="4314" y="4708"/>
                    <a:pt x="4428" y="4708"/>
                    <a:pt x="4565" y="4731"/>
                  </a:cubicBezTo>
                  <a:cubicBezTo>
                    <a:pt x="4428" y="4823"/>
                    <a:pt x="4291" y="4891"/>
                    <a:pt x="4132" y="4982"/>
                  </a:cubicBezTo>
                  <a:cubicBezTo>
                    <a:pt x="4154" y="4868"/>
                    <a:pt x="4154" y="4777"/>
                    <a:pt x="4177" y="4686"/>
                  </a:cubicBezTo>
                  <a:cubicBezTo>
                    <a:pt x="3477" y="4597"/>
                    <a:pt x="2785" y="4550"/>
                    <a:pt x="2091" y="4550"/>
                  </a:cubicBezTo>
                  <a:cubicBezTo>
                    <a:pt x="1541" y="4550"/>
                    <a:pt x="990" y="4579"/>
                    <a:pt x="434" y="4640"/>
                  </a:cubicBezTo>
                  <a:cubicBezTo>
                    <a:pt x="14" y="4684"/>
                    <a:pt x="1" y="5327"/>
                    <a:pt x="393" y="5327"/>
                  </a:cubicBezTo>
                  <a:cubicBezTo>
                    <a:pt x="406" y="5327"/>
                    <a:pt x="420" y="5326"/>
                    <a:pt x="434" y="5325"/>
                  </a:cubicBezTo>
                  <a:cubicBezTo>
                    <a:pt x="1029" y="5263"/>
                    <a:pt x="1619" y="5229"/>
                    <a:pt x="2209" y="5229"/>
                  </a:cubicBezTo>
                  <a:cubicBezTo>
                    <a:pt x="2932" y="5229"/>
                    <a:pt x="3654" y="5280"/>
                    <a:pt x="4383" y="5393"/>
                  </a:cubicBezTo>
                  <a:cubicBezTo>
                    <a:pt x="4414" y="5402"/>
                    <a:pt x="4448" y="5407"/>
                    <a:pt x="4483" y="5407"/>
                  </a:cubicBezTo>
                  <a:cubicBezTo>
                    <a:pt x="4625" y="5407"/>
                    <a:pt x="4780" y="5330"/>
                    <a:pt x="4816" y="5165"/>
                  </a:cubicBezTo>
                  <a:cubicBezTo>
                    <a:pt x="5045" y="3476"/>
                    <a:pt x="4337" y="1969"/>
                    <a:pt x="4200" y="326"/>
                  </a:cubicBezTo>
                  <a:cubicBezTo>
                    <a:pt x="4189" y="109"/>
                    <a:pt x="4006" y="1"/>
                    <a:pt x="383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7977697" y="2929580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7935383" y="2891967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1"/>
                  </a:moveTo>
                  <a:cubicBezTo>
                    <a:pt x="1" y="1"/>
                    <a:pt x="1" y="1051"/>
                    <a:pt x="685" y="1051"/>
                  </a:cubicBezTo>
                  <a:cubicBezTo>
                    <a:pt x="1347" y="1051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7987101" y="2880230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47" y="1027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7900138" y="3260923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7853122" y="3226467"/>
              <a:ext cx="46260" cy="36033"/>
            </a:xfrm>
            <a:custGeom>
              <a:avLst/>
              <a:gdLst/>
              <a:ahLst/>
              <a:cxnLst/>
              <a:rect l="l" t="t" r="r" b="b"/>
              <a:pathLst>
                <a:path w="1348" h="1050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8" y="1050"/>
                    <a:pt x="1348" y="0"/>
                    <a:pt x="68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7915032" y="3208450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7628338" y="2838705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1"/>
                  </a:moveTo>
                  <a:cubicBezTo>
                    <a:pt x="0" y="1"/>
                    <a:pt x="0" y="1051"/>
                    <a:pt x="662" y="1051"/>
                  </a:cubicBezTo>
                  <a:cubicBezTo>
                    <a:pt x="1347" y="1051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7657302" y="2812074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62" y="0"/>
                  </a:moveTo>
                  <a:cubicBezTo>
                    <a:pt x="1" y="0"/>
                    <a:pt x="1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8204850" y="2991456"/>
              <a:ext cx="45471" cy="36068"/>
            </a:xfrm>
            <a:custGeom>
              <a:avLst/>
              <a:gdLst/>
              <a:ahLst/>
              <a:cxnLst/>
              <a:rect l="l" t="t" r="r" b="b"/>
              <a:pathLst>
                <a:path w="1325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24" y="1050"/>
                    <a:pt x="1324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8165693" y="2959334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62" y="1"/>
                  </a:moveTo>
                  <a:cubicBezTo>
                    <a:pt x="0" y="1"/>
                    <a:pt x="0" y="1028"/>
                    <a:pt x="662" y="1028"/>
                  </a:cubicBezTo>
                  <a:cubicBezTo>
                    <a:pt x="1347" y="1028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8076397" y="3430901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8028591" y="3413673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7" y="1050"/>
                    <a:pt x="1347" y="0"/>
                    <a:pt x="68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7391747" y="1888467"/>
              <a:ext cx="1766390" cy="973004"/>
            </a:xfrm>
            <a:custGeom>
              <a:avLst/>
              <a:gdLst/>
              <a:ahLst/>
              <a:cxnLst/>
              <a:rect l="l" t="t" r="r" b="b"/>
              <a:pathLst>
                <a:path w="51472" h="28353" extrusionOk="0">
                  <a:moveTo>
                    <a:pt x="15357" y="1"/>
                  </a:moveTo>
                  <a:cubicBezTo>
                    <a:pt x="9974" y="1"/>
                    <a:pt x="4681" y="665"/>
                    <a:pt x="1" y="2034"/>
                  </a:cubicBezTo>
                  <a:cubicBezTo>
                    <a:pt x="8058" y="10662"/>
                    <a:pt x="11938" y="20385"/>
                    <a:pt x="24173" y="24836"/>
                  </a:cubicBezTo>
                  <a:cubicBezTo>
                    <a:pt x="29410" y="26673"/>
                    <a:pt x="35752" y="28352"/>
                    <a:pt x="42537" y="28352"/>
                  </a:cubicBezTo>
                  <a:cubicBezTo>
                    <a:pt x="45451" y="28352"/>
                    <a:pt x="48447" y="28042"/>
                    <a:pt x="51472" y="27302"/>
                  </a:cubicBezTo>
                  <a:lnTo>
                    <a:pt x="51472" y="14268"/>
                  </a:lnTo>
                  <a:cubicBezTo>
                    <a:pt x="47797" y="10023"/>
                    <a:pt x="43734" y="6508"/>
                    <a:pt x="37526" y="3974"/>
                  </a:cubicBezTo>
                  <a:cubicBezTo>
                    <a:pt x="30977" y="1366"/>
                    <a:pt x="23074" y="1"/>
                    <a:pt x="15357" y="1"/>
                  </a:cubicBezTo>
                  <a:close/>
                </a:path>
              </a:pathLst>
            </a:custGeom>
            <a:solidFill>
              <a:srgbClr val="0B4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7641825" y="2051170"/>
              <a:ext cx="1516319" cy="632472"/>
            </a:xfrm>
            <a:custGeom>
              <a:avLst/>
              <a:gdLst/>
              <a:ahLst/>
              <a:cxnLst/>
              <a:rect l="l" t="t" r="r" b="b"/>
              <a:pathLst>
                <a:path w="44185" h="18430" extrusionOk="0">
                  <a:moveTo>
                    <a:pt x="508" y="1"/>
                  </a:moveTo>
                  <a:cubicBezTo>
                    <a:pt x="134" y="1"/>
                    <a:pt x="0" y="587"/>
                    <a:pt x="406" y="694"/>
                  </a:cubicBezTo>
                  <a:cubicBezTo>
                    <a:pt x="9308" y="2817"/>
                    <a:pt x="17274" y="7587"/>
                    <a:pt x="25377" y="11650"/>
                  </a:cubicBezTo>
                  <a:cubicBezTo>
                    <a:pt x="31311" y="14640"/>
                    <a:pt x="37588" y="17448"/>
                    <a:pt x="44185" y="18429"/>
                  </a:cubicBezTo>
                  <a:lnTo>
                    <a:pt x="44185" y="17722"/>
                  </a:lnTo>
                  <a:cubicBezTo>
                    <a:pt x="37429" y="16694"/>
                    <a:pt x="31015" y="13727"/>
                    <a:pt x="24943" y="10669"/>
                  </a:cubicBezTo>
                  <a:cubicBezTo>
                    <a:pt x="17046" y="6674"/>
                    <a:pt x="9262" y="2086"/>
                    <a:pt x="589" y="9"/>
                  </a:cubicBezTo>
                  <a:cubicBezTo>
                    <a:pt x="561" y="3"/>
                    <a:pt x="534" y="1"/>
                    <a:pt x="508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8114765" y="2241808"/>
              <a:ext cx="21174" cy="18051"/>
            </a:xfrm>
            <a:custGeom>
              <a:avLst/>
              <a:gdLst/>
              <a:ahLst/>
              <a:cxnLst/>
              <a:rect l="l" t="t" r="r" b="b"/>
              <a:pathLst>
                <a:path w="617" h="526" extrusionOk="0">
                  <a:moveTo>
                    <a:pt x="617" y="1"/>
                  </a:moveTo>
                  <a:lnTo>
                    <a:pt x="617" y="1"/>
                  </a:lnTo>
                  <a:cubicBezTo>
                    <a:pt x="411" y="24"/>
                    <a:pt x="206" y="24"/>
                    <a:pt x="1" y="24"/>
                  </a:cubicBezTo>
                  <a:cubicBezTo>
                    <a:pt x="115" y="206"/>
                    <a:pt x="206" y="366"/>
                    <a:pt x="297" y="526"/>
                  </a:cubicBezTo>
                  <a:cubicBezTo>
                    <a:pt x="411" y="366"/>
                    <a:pt x="503" y="183"/>
                    <a:pt x="617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7777142" y="1994922"/>
              <a:ext cx="372894" cy="291527"/>
            </a:xfrm>
            <a:custGeom>
              <a:avLst/>
              <a:gdLst/>
              <a:ahLst/>
              <a:cxnLst/>
              <a:rect l="l" t="t" r="r" b="b"/>
              <a:pathLst>
                <a:path w="10866" h="8495" extrusionOk="0">
                  <a:moveTo>
                    <a:pt x="5735" y="0"/>
                  </a:moveTo>
                  <a:cubicBezTo>
                    <a:pt x="5479" y="0"/>
                    <a:pt x="5232" y="248"/>
                    <a:pt x="5410" y="507"/>
                  </a:cubicBezTo>
                  <a:cubicBezTo>
                    <a:pt x="7031" y="2653"/>
                    <a:pt x="8515" y="4889"/>
                    <a:pt x="9839" y="7218"/>
                  </a:cubicBezTo>
                  <a:cubicBezTo>
                    <a:pt x="10044" y="7218"/>
                    <a:pt x="10249" y="7218"/>
                    <a:pt x="10455" y="7195"/>
                  </a:cubicBezTo>
                  <a:lnTo>
                    <a:pt x="10455" y="7195"/>
                  </a:lnTo>
                  <a:cubicBezTo>
                    <a:pt x="10341" y="7377"/>
                    <a:pt x="10249" y="7560"/>
                    <a:pt x="10135" y="7720"/>
                  </a:cubicBezTo>
                  <a:cubicBezTo>
                    <a:pt x="10044" y="7560"/>
                    <a:pt x="9953" y="7400"/>
                    <a:pt x="9839" y="7218"/>
                  </a:cubicBezTo>
                  <a:cubicBezTo>
                    <a:pt x="7139" y="7316"/>
                    <a:pt x="4440" y="7806"/>
                    <a:pt x="1726" y="7806"/>
                  </a:cubicBezTo>
                  <a:cubicBezTo>
                    <a:pt x="1296" y="7806"/>
                    <a:pt x="865" y="7793"/>
                    <a:pt x="435" y="7765"/>
                  </a:cubicBezTo>
                  <a:cubicBezTo>
                    <a:pt x="427" y="7765"/>
                    <a:pt x="420" y="7765"/>
                    <a:pt x="414" y="7765"/>
                  </a:cubicBezTo>
                  <a:cubicBezTo>
                    <a:pt x="1" y="7765"/>
                    <a:pt x="8" y="8428"/>
                    <a:pt x="435" y="8450"/>
                  </a:cubicBezTo>
                  <a:cubicBezTo>
                    <a:pt x="886" y="8481"/>
                    <a:pt x="1337" y="8494"/>
                    <a:pt x="1787" y="8494"/>
                  </a:cubicBezTo>
                  <a:cubicBezTo>
                    <a:pt x="4681" y="8494"/>
                    <a:pt x="7551" y="7942"/>
                    <a:pt x="10455" y="7902"/>
                  </a:cubicBezTo>
                  <a:cubicBezTo>
                    <a:pt x="10706" y="7902"/>
                    <a:pt x="10866" y="7606"/>
                    <a:pt x="10752" y="7377"/>
                  </a:cubicBezTo>
                  <a:cubicBezTo>
                    <a:pt x="9336" y="4867"/>
                    <a:pt x="7739" y="2470"/>
                    <a:pt x="6027" y="142"/>
                  </a:cubicBezTo>
                  <a:cubicBezTo>
                    <a:pt x="5947" y="42"/>
                    <a:pt x="5840" y="0"/>
                    <a:pt x="5735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8345864" y="2356980"/>
              <a:ext cx="15683" cy="18051"/>
            </a:xfrm>
            <a:custGeom>
              <a:avLst/>
              <a:gdLst/>
              <a:ahLst/>
              <a:cxnLst/>
              <a:rect l="l" t="t" r="r" b="b"/>
              <a:pathLst>
                <a:path w="457" h="526" extrusionOk="0">
                  <a:moveTo>
                    <a:pt x="457" y="0"/>
                  </a:moveTo>
                  <a:cubicBezTo>
                    <a:pt x="297" y="46"/>
                    <a:pt x="160" y="91"/>
                    <a:pt x="0" y="114"/>
                  </a:cubicBezTo>
                  <a:cubicBezTo>
                    <a:pt x="91" y="251"/>
                    <a:pt x="160" y="388"/>
                    <a:pt x="251" y="525"/>
                  </a:cubicBezTo>
                  <a:cubicBezTo>
                    <a:pt x="320" y="342"/>
                    <a:pt x="388" y="183"/>
                    <a:pt x="457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7946537" y="2080546"/>
              <a:ext cx="432229" cy="365687"/>
            </a:xfrm>
            <a:custGeom>
              <a:avLst/>
              <a:gdLst/>
              <a:ahLst/>
              <a:cxnLst/>
              <a:rect l="l" t="t" r="r" b="b"/>
              <a:pathLst>
                <a:path w="12595" h="10656" extrusionOk="0">
                  <a:moveTo>
                    <a:pt x="9113" y="1"/>
                  </a:moveTo>
                  <a:cubicBezTo>
                    <a:pt x="8896" y="1"/>
                    <a:pt x="8687" y="171"/>
                    <a:pt x="8783" y="431"/>
                  </a:cubicBezTo>
                  <a:cubicBezTo>
                    <a:pt x="9787" y="3011"/>
                    <a:pt x="10244" y="5773"/>
                    <a:pt x="11636" y="8169"/>
                  </a:cubicBezTo>
                  <a:cubicBezTo>
                    <a:pt x="11796" y="8146"/>
                    <a:pt x="11933" y="8101"/>
                    <a:pt x="12093" y="8055"/>
                  </a:cubicBezTo>
                  <a:lnTo>
                    <a:pt x="12093" y="8055"/>
                  </a:lnTo>
                  <a:cubicBezTo>
                    <a:pt x="12024" y="8238"/>
                    <a:pt x="11956" y="8397"/>
                    <a:pt x="11887" y="8580"/>
                  </a:cubicBezTo>
                  <a:cubicBezTo>
                    <a:pt x="11796" y="8443"/>
                    <a:pt x="11727" y="8306"/>
                    <a:pt x="11636" y="8169"/>
                  </a:cubicBezTo>
                  <a:cubicBezTo>
                    <a:pt x="8846" y="8912"/>
                    <a:pt x="5826" y="9957"/>
                    <a:pt x="2873" y="9957"/>
                  </a:cubicBezTo>
                  <a:cubicBezTo>
                    <a:pt x="2105" y="9957"/>
                    <a:pt x="1342" y="9886"/>
                    <a:pt x="589" y="9721"/>
                  </a:cubicBezTo>
                  <a:cubicBezTo>
                    <a:pt x="561" y="9715"/>
                    <a:pt x="534" y="9713"/>
                    <a:pt x="508" y="9713"/>
                  </a:cubicBezTo>
                  <a:cubicBezTo>
                    <a:pt x="134" y="9713"/>
                    <a:pt x="0" y="10299"/>
                    <a:pt x="406" y="10406"/>
                  </a:cubicBezTo>
                  <a:cubicBezTo>
                    <a:pt x="1203" y="10581"/>
                    <a:pt x="2008" y="10656"/>
                    <a:pt x="2816" y="10656"/>
                  </a:cubicBezTo>
                  <a:cubicBezTo>
                    <a:pt x="6015" y="10656"/>
                    <a:pt x="9269" y="9487"/>
                    <a:pt x="12275" y="8740"/>
                  </a:cubicBezTo>
                  <a:cubicBezTo>
                    <a:pt x="12481" y="8671"/>
                    <a:pt x="12595" y="8397"/>
                    <a:pt x="12481" y="8215"/>
                  </a:cubicBezTo>
                  <a:cubicBezTo>
                    <a:pt x="10928" y="5773"/>
                    <a:pt x="10495" y="2919"/>
                    <a:pt x="9468" y="249"/>
                  </a:cubicBezTo>
                  <a:cubicBezTo>
                    <a:pt x="9404" y="76"/>
                    <a:pt x="9257" y="1"/>
                    <a:pt x="9113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8688154" y="2519099"/>
              <a:ext cx="19630" cy="18051"/>
            </a:xfrm>
            <a:custGeom>
              <a:avLst/>
              <a:gdLst/>
              <a:ahLst/>
              <a:cxnLst/>
              <a:rect l="l" t="t" r="r" b="b"/>
              <a:pathLst>
                <a:path w="572" h="526" extrusionOk="0">
                  <a:moveTo>
                    <a:pt x="571" y="1"/>
                  </a:moveTo>
                  <a:cubicBezTo>
                    <a:pt x="389" y="1"/>
                    <a:pt x="183" y="24"/>
                    <a:pt x="1" y="47"/>
                  </a:cubicBezTo>
                  <a:cubicBezTo>
                    <a:pt x="92" y="206"/>
                    <a:pt x="183" y="366"/>
                    <a:pt x="275" y="526"/>
                  </a:cubicBezTo>
                  <a:cubicBezTo>
                    <a:pt x="389" y="343"/>
                    <a:pt x="480" y="161"/>
                    <a:pt x="571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8251763" y="2165724"/>
              <a:ext cx="471660" cy="453060"/>
            </a:xfrm>
            <a:custGeom>
              <a:avLst/>
              <a:gdLst/>
              <a:ahLst/>
              <a:cxnLst/>
              <a:rect l="l" t="t" r="r" b="b"/>
              <a:pathLst>
                <a:path w="13744" h="13202" extrusionOk="0">
                  <a:moveTo>
                    <a:pt x="7486" y="1"/>
                  </a:moveTo>
                  <a:cubicBezTo>
                    <a:pt x="7259" y="1"/>
                    <a:pt x="7023" y="249"/>
                    <a:pt x="7147" y="529"/>
                  </a:cubicBezTo>
                  <a:cubicBezTo>
                    <a:pt x="8768" y="3930"/>
                    <a:pt x="10799" y="7102"/>
                    <a:pt x="12717" y="10344"/>
                  </a:cubicBezTo>
                  <a:cubicBezTo>
                    <a:pt x="12899" y="10321"/>
                    <a:pt x="13105" y="10298"/>
                    <a:pt x="13287" y="10298"/>
                  </a:cubicBezTo>
                  <a:cubicBezTo>
                    <a:pt x="13196" y="10458"/>
                    <a:pt x="13105" y="10640"/>
                    <a:pt x="12991" y="10823"/>
                  </a:cubicBezTo>
                  <a:cubicBezTo>
                    <a:pt x="12899" y="10663"/>
                    <a:pt x="12808" y="10503"/>
                    <a:pt x="12717" y="10344"/>
                  </a:cubicBezTo>
                  <a:cubicBezTo>
                    <a:pt x="8562" y="10732"/>
                    <a:pt x="4545" y="11941"/>
                    <a:pt x="414" y="12535"/>
                  </a:cubicBezTo>
                  <a:cubicBezTo>
                    <a:pt x="1" y="12578"/>
                    <a:pt x="147" y="13201"/>
                    <a:pt x="536" y="13201"/>
                  </a:cubicBezTo>
                  <a:cubicBezTo>
                    <a:pt x="556" y="13201"/>
                    <a:pt x="576" y="13200"/>
                    <a:pt x="596" y="13197"/>
                  </a:cubicBezTo>
                  <a:cubicBezTo>
                    <a:pt x="4865" y="12603"/>
                    <a:pt x="8996" y="11302"/>
                    <a:pt x="13287" y="10983"/>
                  </a:cubicBezTo>
                  <a:cubicBezTo>
                    <a:pt x="13561" y="10960"/>
                    <a:pt x="13744" y="10709"/>
                    <a:pt x="13584" y="10458"/>
                  </a:cubicBezTo>
                  <a:cubicBezTo>
                    <a:pt x="11598" y="7057"/>
                    <a:pt x="9430" y="3747"/>
                    <a:pt x="7764" y="186"/>
                  </a:cubicBezTo>
                  <a:cubicBezTo>
                    <a:pt x="7698" y="55"/>
                    <a:pt x="7593" y="1"/>
                    <a:pt x="7486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9000691" y="2633482"/>
              <a:ext cx="18840" cy="20385"/>
            </a:xfrm>
            <a:custGeom>
              <a:avLst/>
              <a:gdLst/>
              <a:ahLst/>
              <a:cxnLst/>
              <a:rect l="l" t="t" r="r" b="b"/>
              <a:pathLst>
                <a:path w="549" h="594" extrusionOk="0">
                  <a:moveTo>
                    <a:pt x="549" y="0"/>
                  </a:moveTo>
                  <a:lnTo>
                    <a:pt x="549" y="0"/>
                  </a:lnTo>
                  <a:cubicBezTo>
                    <a:pt x="366" y="69"/>
                    <a:pt x="184" y="114"/>
                    <a:pt x="1" y="183"/>
                  </a:cubicBezTo>
                  <a:cubicBezTo>
                    <a:pt x="138" y="320"/>
                    <a:pt x="252" y="457"/>
                    <a:pt x="389" y="594"/>
                  </a:cubicBezTo>
                  <a:cubicBezTo>
                    <a:pt x="457" y="388"/>
                    <a:pt x="503" y="206"/>
                    <a:pt x="549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8578507" y="2328873"/>
              <a:ext cx="459031" cy="452991"/>
            </a:xfrm>
            <a:custGeom>
              <a:avLst/>
              <a:gdLst/>
              <a:ahLst/>
              <a:cxnLst/>
              <a:rect l="l" t="t" r="r" b="b"/>
              <a:pathLst>
                <a:path w="13376" h="13200" extrusionOk="0">
                  <a:moveTo>
                    <a:pt x="7388" y="1"/>
                  </a:moveTo>
                  <a:cubicBezTo>
                    <a:pt x="7137" y="1"/>
                    <a:pt x="6901" y="245"/>
                    <a:pt x="7076" y="499"/>
                  </a:cubicBezTo>
                  <a:cubicBezTo>
                    <a:pt x="9153" y="3170"/>
                    <a:pt x="9975" y="6594"/>
                    <a:pt x="12303" y="9059"/>
                  </a:cubicBezTo>
                  <a:cubicBezTo>
                    <a:pt x="12486" y="8990"/>
                    <a:pt x="12668" y="8945"/>
                    <a:pt x="12851" y="8876"/>
                  </a:cubicBezTo>
                  <a:lnTo>
                    <a:pt x="12851" y="8876"/>
                  </a:lnTo>
                  <a:cubicBezTo>
                    <a:pt x="12805" y="9082"/>
                    <a:pt x="12759" y="9264"/>
                    <a:pt x="12691" y="9470"/>
                  </a:cubicBezTo>
                  <a:cubicBezTo>
                    <a:pt x="12554" y="9333"/>
                    <a:pt x="12440" y="9196"/>
                    <a:pt x="12303" y="9059"/>
                  </a:cubicBezTo>
                  <a:cubicBezTo>
                    <a:pt x="8546" y="10289"/>
                    <a:pt x="4936" y="12493"/>
                    <a:pt x="905" y="12493"/>
                  </a:cubicBezTo>
                  <a:cubicBezTo>
                    <a:pt x="749" y="12493"/>
                    <a:pt x="592" y="12490"/>
                    <a:pt x="434" y="12483"/>
                  </a:cubicBezTo>
                  <a:cubicBezTo>
                    <a:pt x="427" y="12482"/>
                    <a:pt x="420" y="12482"/>
                    <a:pt x="413" y="12482"/>
                  </a:cubicBezTo>
                  <a:cubicBezTo>
                    <a:pt x="0" y="12482"/>
                    <a:pt x="7" y="13168"/>
                    <a:pt x="434" y="13190"/>
                  </a:cubicBezTo>
                  <a:cubicBezTo>
                    <a:pt x="586" y="13197"/>
                    <a:pt x="738" y="13200"/>
                    <a:pt x="889" y="13200"/>
                  </a:cubicBezTo>
                  <a:cubicBezTo>
                    <a:pt x="5197" y="13200"/>
                    <a:pt x="8998" y="10752"/>
                    <a:pt x="13033" y="9561"/>
                  </a:cubicBezTo>
                  <a:cubicBezTo>
                    <a:pt x="13284" y="9493"/>
                    <a:pt x="13376" y="9150"/>
                    <a:pt x="13193" y="8968"/>
                  </a:cubicBezTo>
                  <a:cubicBezTo>
                    <a:pt x="10591" y="6525"/>
                    <a:pt x="9815" y="2919"/>
                    <a:pt x="7692" y="157"/>
                  </a:cubicBezTo>
                  <a:cubicBezTo>
                    <a:pt x="7609" y="47"/>
                    <a:pt x="7497" y="1"/>
                    <a:pt x="7388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7163016" y="3279832"/>
              <a:ext cx="271863" cy="306970"/>
            </a:xfrm>
            <a:custGeom>
              <a:avLst/>
              <a:gdLst/>
              <a:ahLst/>
              <a:cxnLst/>
              <a:rect l="l" t="t" r="r" b="b"/>
              <a:pathLst>
                <a:path w="7922" h="8945" extrusionOk="0">
                  <a:moveTo>
                    <a:pt x="4485" y="1"/>
                  </a:moveTo>
                  <a:cubicBezTo>
                    <a:pt x="4111" y="1"/>
                    <a:pt x="3697" y="127"/>
                    <a:pt x="3242" y="408"/>
                  </a:cubicBezTo>
                  <a:cubicBezTo>
                    <a:pt x="1" y="2439"/>
                    <a:pt x="5547" y="7644"/>
                    <a:pt x="7396" y="8945"/>
                  </a:cubicBezTo>
                  <a:lnTo>
                    <a:pt x="7579" y="8945"/>
                  </a:lnTo>
                  <a:cubicBezTo>
                    <a:pt x="7921" y="7131"/>
                    <a:pt x="7303" y="1"/>
                    <a:pt x="4485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7487324" y="3599301"/>
              <a:ext cx="3157" cy="6314"/>
            </a:xfrm>
            <a:custGeom>
              <a:avLst/>
              <a:gdLst/>
              <a:ahLst/>
              <a:cxnLst/>
              <a:rect l="l" t="t" r="r" b="b"/>
              <a:pathLst>
                <a:path w="92" h="184" extrusionOk="0">
                  <a:moveTo>
                    <a:pt x="92" y="1"/>
                  </a:moveTo>
                  <a:cubicBezTo>
                    <a:pt x="69" y="69"/>
                    <a:pt x="23" y="115"/>
                    <a:pt x="0" y="183"/>
                  </a:cubicBezTo>
                  <a:lnTo>
                    <a:pt x="92" y="9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7426615" y="3299977"/>
              <a:ext cx="200174" cy="299352"/>
            </a:xfrm>
            <a:custGeom>
              <a:avLst/>
              <a:gdLst/>
              <a:ahLst/>
              <a:cxnLst/>
              <a:rect l="l" t="t" r="r" b="b"/>
              <a:pathLst>
                <a:path w="5833" h="8723" extrusionOk="0">
                  <a:moveTo>
                    <a:pt x="3017" y="0"/>
                  </a:moveTo>
                  <a:cubicBezTo>
                    <a:pt x="0" y="0"/>
                    <a:pt x="2154" y="6785"/>
                    <a:pt x="1861" y="8723"/>
                  </a:cubicBezTo>
                  <a:cubicBezTo>
                    <a:pt x="2523" y="7582"/>
                    <a:pt x="3550" y="6532"/>
                    <a:pt x="4257" y="5299"/>
                  </a:cubicBezTo>
                  <a:cubicBezTo>
                    <a:pt x="4919" y="3998"/>
                    <a:pt x="5832" y="186"/>
                    <a:pt x="3139" y="4"/>
                  </a:cubicBezTo>
                  <a:cubicBezTo>
                    <a:pt x="3098" y="1"/>
                    <a:pt x="3057" y="0"/>
                    <a:pt x="3017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7139543" y="3732765"/>
              <a:ext cx="221691" cy="183050"/>
            </a:xfrm>
            <a:custGeom>
              <a:avLst/>
              <a:gdLst/>
              <a:ahLst/>
              <a:cxnLst/>
              <a:rect l="l" t="t" r="r" b="b"/>
              <a:pathLst>
                <a:path w="6460" h="5334" extrusionOk="0">
                  <a:moveTo>
                    <a:pt x="1499" y="1"/>
                  </a:moveTo>
                  <a:cubicBezTo>
                    <a:pt x="785" y="1"/>
                    <a:pt x="229" y="406"/>
                    <a:pt x="137" y="1521"/>
                  </a:cubicBezTo>
                  <a:cubicBezTo>
                    <a:pt x="0" y="3918"/>
                    <a:pt x="4702" y="4945"/>
                    <a:pt x="6460" y="5333"/>
                  </a:cubicBezTo>
                  <a:lnTo>
                    <a:pt x="6460" y="5242"/>
                  </a:lnTo>
                  <a:cubicBezTo>
                    <a:pt x="6300" y="4329"/>
                    <a:pt x="5684" y="2914"/>
                    <a:pt x="5044" y="2069"/>
                  </a:cubicBezTo>
                  <a:cubicBezTo>
                    <a:pt x="4464" y="1228"/>
                    <a:pt x="2743" y="1"/>
                    <a:pt x="1499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7496727" y="3904836"/>
              <a:ext cx="222480" cy="193482"/>
            </a:xfrm>
            <a:custGeom>
              <a:avLst/>
              <a:gdLst/>
              <a:ahLst/>
              <a:cxnLst/>
              <a:rect l="l" t="t" r="r" b="b"/>
              <a:pathLst>
                <a:path w="6483" h="5638" extrusionOk="0">
                  <a:moveTo>
                    <a:pt x="3902" y="1"/>
                  </a:moveTo>
                  <a:cubicBezTo>
                    <a:pt x="2291" y="1"/>
                    <a:pt x="483" y="4536"/>
                    <a:pt x="183" y="5455"/>
                  </a:cubicBezTo>
                  <a:lnTo>
                    <a:pt x="0" y="5637"/>
                  </a:lnTo>
                  <a:cubicBezTo>
                    <a:pt x="1667" y="5637"/>
                    <a:pt x="6483" y="3241"/>
                    <a:pt x="4908" y="730"/>
                  </a:cubicBezTo>
                  <a:cubicBezTo>
                    <a:pt x="4594" y="216"/>
                    <a:pt x="4252" y="1"/>
                    <a:pt x="3902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7303069" y="3371016"/>
              <a:ext cx="356284" cy="1085703"/>
            </a:xfrm>
            <a:custGeom>
              <a:avLst/>
              <a:gdLst/>
              <a:ahLst/>
              <a:cxnLst/>
              <a:rect l="l" t="t" r="r" b="b"/>
              <a:pathLst>
                <a:path w="10382" h="31637" extrusionOk="0">
                  <a:moveTo>
                    <a:pt x="487" y="0"/>
                  </a:moveTo>
                  <a:cubicBezTo>
                    <a:pt x="251" y="0"/>
                    <a:pt x="0" y="252"/>
                    <a:pt x="142" y="536"/>
                  </a:cubicBezTo>
                  <a:cubicBezTo>
                    <a:pt x="827" y="1860"/>
                    <a:pt x="1329" y="3320"/>
                    <a:pt x="1969" y="4690"/>
                  </a:cubicBezTo>
                  <a:cubicBezTo>
                    <a:pt x="2699" y="6196"/>
                    <a:pt x="3429" y="7703"/>
                    <a:pt x="4046" y="9255"/>
                  </a:cubicBezTo>
                  <a:cubicBezTo>
                    <a:pt x="5301" y="12542"/>
                    <a:pt x="5210" y="15806"/>
                    <a:pt x="3909" y="19070"/>
                  </a:cubicBezTo>
                  <a:cubicBezTo>
                    <a:pt x="2973" y="21466"/>
                    <a:pt x="2539" y="23749"/>
                    <a:pt x="3703" y="26146"/>
                  </a:cubicBezTo>
                  <a:cubicBezTo>
                    <a:pt x="4844" y="28474"/>
                    <a:pt x="7241" y="30962"/>
                    <a:pt x="9798" y="31624"/>
                  </a:cubicBezTo>
                  <a:cubicBezTo>
                    <a:pt x="9832" y="31633"/>
                    <a:pt x="9864" y="31637"/>
                    <a:pt x="9895" y="31637"/>
                  </a:cubicBezTo>
                  <a:cubicBezTo>
                    <a:pt x="10256" y="31637"/>
                    <a:pt x="10381" y="31067"/>
                    <a:pt x="10003" y="30962"/>
                  </a:cubicBezTo>
                  <a:cubicBezTo>
                    <a:pt x="7173" y="30208"/>
                    <a:pt x="4411" y="27013"/>
                    <a:pt x="3726" y="24228"/>
                  </a:cubicBezTo>
                  <a:cubicBezTo>
                    <a:pt x="3041" y="21329"/>
                    <a:pt x="5187" y="18385"/>
                    <a:pt x="5598" y="15577"/>
                  </a:cubicBezTo>
                  <a:cubicBezTo>
                    <a:pt x="5940" y="13067"/>
                    <a:pt x="5347" y="10624"/>
                    <a:pt x="4411" y="8319"/>
                  </a:cubicBezTo>
                  <a:cubicBezTo>
                    <a:pt x="3931" y="7109"/>
                    <a:pt x="3338" y="5922"/>
                    <a:pt x="2767" y="4736"/>
                  </a:cubicBezTo>
                  <a:cubicBezTo>
                    <a:pt x="2037" y="3252"/>
                    <a:pt x="1489" y="1654"/>
                    <a:pt x="759" y="170"/>
                  </a:cubicBezTo>
                  <a:cubicBezTo>
                    <a:pt x="695" y="51"/>
                    <a:pt x="593" y="0"/>
                    <a:pt x="487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7450157" y="3415767"/>
              <a:ext cx="84833" cy="284732"/>
            </a:xfrm>
            <a:custGeom>
              <a:avLst/>
              <a:gdLst/>
              <a:ahLst/>
              <a:cxnLst/>
              <a:rect l="l" t="t" r="r" b="b"/>
              <a:pathLst>
                <a:path w="2472" h="8297" extrusionOk="0">
                  <a:moveTo>
                    <a:pt x="2037" y="1"/>
                  </a:moveTo>
                  <a:cubicBezTo>
                    <a:pt x="1905" y="1"/>
                    <a:pt x="1786" y="78"/>
                    <a:pt x="1768" y="259"/>
                  </a:cubicBezTo>
                  <a:cubicBezTo>
                    <a:pt x="1403" y="2815"/>
                    <a:pt x="1243" y="5394"/>
                    <a:pt x="125" y="7768"/>
                  </a:cubicBezTo>
                  <a:cubicBezTo>
                    <a:pt x="0" y="8048"/>
                    <a:pt x="236" y="8296"/>
                    <a:pt x="457" y="8296"/>
                  </a:cubicBezTo>
                  <a:cubicBezTo>
                    <a:pt x="560" y="8296"/>
                    <a:pt x="660" y="8242"/>
                    <a:pt x="718" y="8111"/>
                  </a:cubicBezTo>
                  <a:cubicBezTo>
                    <a:pt x="1860" y="5668"/>
                    <a:pt x="2065" y="3066"/>
                    <a:pt x="2430" y="441"/>
                  </a:cubicBezTo>
                  <a:cubicBezTo>
                    <a:pt x="2472" y="180"/>
                    <a:pt x="2238" y="1"/>
                    <a:pt x="2037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7203169" y="3787605"/>
              <a:ext cx="282639" cy="173029"/>
            </a:xfrm>
            <a:custGeom>
              <a:avLst/>
              <a:gdLst/>
              <a:ahLst/>
              <a:cxnLst/>
              <a:rect l="l" t="t" r="r" b="b"/>
              <a:pathLst>
                <a:path w="8236" h="5042" extrusionOk="0">
                  <a:moveTo>
                    <a:pt x="498" y="1"/>
                  </a:moveTo>
                  <a:cubicBezTo>
                    <a:pt x="240" y="1"/>
                    <a:pt x="1" y="340"/>
                    <a:pt x="246" y="585"/>
                  </a:cubicBezTo>
                  <a:cubicBezTo>
                    <a:pt x="2277" y="2731"/>
                    <a:pt x="4651" y="4511"/>
                    <a:pt x="7619" y="5036"/>
                  </a:cubicBezTo>
                  <a:cubicBezTo>
                    <a:pt x="7640" y="5040"/>
                    <a:pt x="7661" y="5041"/>
                    <a:pt x="7681" y="5041"/>
                  </a:cubicBezTo>
                  <a:cubicBezTo>
                    <a:pt x="8071" y="5041"/>
                    <a:pt x="8235" y="4439"/>
                    <a:pt x="7801" y="4374"/>
                  </a:cubicBezTo>
                  <a:cubicBezTo>
                    <a:pt x="4925" y="3872"/>
                    <a:pt x="2711" y="2183"/>
                    <a:pt x="725" y="106"/>
                  </a:cubicBezTo>
                  <a:cubicBezTo>
                    <a:pt x="656" y="32"/>
                    <a:pt x="576" y="1"/>
                    <a:pt x="498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7405818" y="3946739"/>
              <a:ext cx="233942" cy="180167"/>
            </a:xfrm>
            <a:custGeom>
              <a:avLst/>
              <a:gdLst/>
              <a:ahLst/>
              <a:cxnLst/>
              <a:rect l="l" t="t" r="r" b="b"/>
              <a:pathLst>
                <a:path w="6817" h="5250" extrusionOk="0">
                  <a:moveTo>
                    <a:pt x="6338" y="0"/>
                  </a:moveTo>
                  <a:cubicBezTo>
                    <a:pt x="6230" y="0"/>
                    <a:pt x="6121" y="50"/>
                    <a:pt x="6050" y="171"/>
                  </a:cubicBezTo>
                  <a:cubicBezTo>
                    <a:pt x="5031" y="1797"/>
                    <a:pt x="3167" y="4577"/>
                    <a:pt x="948" y="4577"/>
                  </a:cubicBezTo>
                  <a:cubicBezTo>
                    <a:pt x="832" y="4577"/>
                    <a:pt x="714" y="4569"/>
                    <a:pt x="595" y="4553"/>
                  </a:cubicBezTo>
                  <a:cubicBezTo>
                    <a:pt x="574" y="4550"/>
                    <a:pt x="553" y="4548"/>
                    <a:pt x="533" y="4548"/>
                  </a:cubicBezTo>
                  <a:cubicBezTo>
                    <a:pt x="145" y="4548"/>
                    <a:pt x="0" y="5150"/>
                    <a:pt x="412" y="5215"/>
                  </a:cubicBezTo>
                  <a:cubicBezTo>
                    <a:pt x="578" y="5238"/>
                    <a:pt x="741" y="5249"/>
                    <a:pt x="901" y="5249"/>
                  </a:cubicBezTo>
                  <a:cubicBezTo>
                    <a:pt x="3451" y="5249"/>
                    <a:pt x="5441" y="2467"/>
                    <a:pt x="6644" y="513"/>
                  </a:cubicBezTo>
                  <a:cubicBezTo>
                    <a:pt x="6817" y="246"/>
                    <a:pt x="6578" y="0"/>
                    <a:pt x="633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8373560" y="2834004"/>
              <a:ext cx="783331" cy="2259876"/>
            </a:xfrm>
            <a:custGeom>
              <a:avLst/>
              <a:gdLst/>
              <a:ahLst/>
              <a:cxnLst/>
              <a:rect l="l" t="t" r="r" b="b"/>
              <a:pathLst>
                <a:path w="22826" h="65852" extrusionOk="0">
                  <a:moveTo>
                    <a:pt x="1119" y="1"/>
                  </a:moveTo>
                  <a:lnTo>
                    <a:pt x="1073" y="183"/>
                  </a:lnTo>
                  <a:cubicBezTo>
                    <a:pt x="1" y="959"/>
                    <a:pt x="160" y="28030"/>
                    <a:pt x="320" y="33713"/>
                  </a:cubicBezTo>
                  <a:cubicBezTo>
                    <a:pt x="822" y="44624"/>
                    <a:pt x="7807" y="61081"/>
                    <a:pt x="22826" y="65851"/>
                  </a:cubicBezTo>
                  <a:lnTo>
                    <a:pt x="22826" y="16480"/>
                  </a:lnTo>
                  <a:cubicBezTo>
                    <a:pt x="16686" y="9564"/>
                    <a:pt x="9176" y="3333"/>
                    <a:pt x="1119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8491922" y="2992657"/>
              <a:ext cx="666240" cy="1622634"/>
            </a:xfrm>
            <a:custGeom>
              <a:avLst/>
              <a:gdLst/>
              <a:ahLst/>
              <a:cxnLst/>
              <a:rect l="l" t="t" r="r" b="b"/>
              <a:pathLst>
                <a:path w="19414" h="47283" extrusionOk="0">
                  <a:moveTo>
                    <a:pt x="478" y="1"/>
                  </a:moveTo>
                  <a:cubicBezTo>
                    <a:pt x="256" y="1"/>
                    <a:pt x="0" y="252"/>
                    <a:pt x="126" y="536"/>
                  </a:cubicBezTo>
                  <a:cubicBezTo>
                    <a:pt x="2272" y="5444"/>
                    <a:pt x="5559" y="9735"/>
                    <a:pt x="8024" y="14505"/>
                  </a:cubicBezTo>
                  <a:cubicBezTo>
                    <a:pt x="10763" y="19755"/>
                    <a:pt x="12384" y="25644"/>
                    <a:pt x="14278" y="31259"/>
                  </a:cubicBezTo>
                  <a:cubicBezTo>
                    <a:pt x="16081" y="36577"/>
                    <a:pt x="17839" y="41873"/>
                    <a:pt x="19414" y="47282"/>
                  </a:cubicBezTo>
                  <a:lnTo>
                    <a:pt x="19414" y="44863"/>
                  </a:lnTo>
                  <a:cubicBezTo>
                    <a:pt x="17907" y="39887"/>
                    <a:pt x="16264" y="34979"/>
                    <a:pt x="14598" y="30049"/>
                  </a:cubicBezTo>
                  <a:cubicBezTo>
                    <a:pt x="12817" y="24685"/>
                    <a:pt x="11174" y="19207"/>
                    <a:pt x="8617" y="14140"/>
                  </a:cubicBezTo>
                  <a:cubicBezTo>
                    <a:pt x="6221" y="9369"/>
                    <a:pt x="2888" y="5101"/>
                    <a:pt x="720" y="171"/>
                  </a:cubicBezTo>
                  <a:cubicBezTo>
                    <a:pt x="671" y="51"/>
                    <a:pt x="578" y="1"/>
                    <a:pt x="478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8454481" y="3142456"/>
              <a:ext cx="297945" cy="245885"/>
            </a:xfrm>
            <a:custGeom>
              <a:avLst/>
              <a:gdLst/>
              <a:ahLst/>
              <a:cxnLst/>
              <a:rect l="l" t="t" r="r" b="b"/>
              <a:pathLst>
                <a:path w="8682" h="7165" extrusionOk="0">
                  <a:moveTo>
                    <a:pt x="8339" y="0"/>
                  </a:moveTo>
                  <a:cubicBezTo>
                    <a:pt x="8162" y="0"/>
                    <a:pt x="7974" y="108"/>
                    <a:pt x="7951" y="325"/>
                  </a:cubicBezTo>
                  <a:cubicBezTo>
                    <a:pt x="7791" y="2334"/>
                    <a:pt x="7494" y="4320"/>
                    <a:pt x="7449" y="6328"/>
                  </a:cubicBezTo>
                  <a:cubicBezTo>
                    <a:pt x="7586" y="6374"/>
                    <a:pt x="7723" y="6442"/>
                    <a:pt x="7882" y="6488"/>
                  </a:cubicBezTo>
                  <a:cubicBezTo>
                    <a:pt x="7723" y="6602"/>
                    <a:pt x="7586" y="6694"/>
                    <a:pt x="7426" y="6808"/>
                  </a:cubicBezTo>
                  <a:cubicBezTo>
                    <a:pt x="7426" y="6648"/>
                    <a:pt x="7449" y="6488"/>
                    <a:pt x="7449" y="6328"/>
                  </a:cubicBezTo>
                  <a:cubicBezTo>
                    <a:pt x="5052" y="5484"/>
                    <a:pt x="2747" y="4434"/>
                    <a:pt x="647" y="3041"/>
                  </a:cubicBezTo>
                  <a:cubicBezTo>
                    <a:pt x="585" y="2999"/>
                    <a:pt x="524" y="2981"/>
                    <a:pt x="467" y="2981"/>
                  </a:cubicBezTo>
                  <a:cubicBezTo>
                    <a:pt x="186" y="2981"/>
                    <a:pt x="1" y="3426"/>
                    <a:pt x="304" y="3635"/>
                  </a:cubicBezTo>
                  <a:cubicBezTo>
                    <a:pt x="2587" y="5141"/>
                    <a:pt x="5098" y="6283"/>
                    <a:pt x="7677" y="7150"/>
                  </a:cubicBezTo>
                  <a:cubicBezTo>
                    <a:pt x="7710" y="7160"/>
                    <a:pt x="7743" y="7165"/>
                    <a:pt x="7776" y="7165"/>
                  </a:cubicBezTo>
                  <a:cubicBezTo>
                    <a:pt x="7967" y="7165"/>
                    <a:pt x="8134" y="7003"/>
                    <a:pt x="8134" y="6808"/>
                  </a:cubicBezTo>
                  <a:cubicBezTo>
                    <a:pt x="8134" y="4639"/>
                    <a:pt x="8476" y="2494"/>
                    <a:pt x="8659" y="325"/>
                  </a:cubicBezTo>
                  <a:cubicBezTo>
                    <a:pt x="8681" y="108"/>
                    <a:pt x="8516" y="0"/>
                    <a:pt x="833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8709294" y="3359622"/>
              <a:ext cx="15717" cy="16472"/>
            </a:xfrm>
            <a:custGeom>
              <a:avLst/>
              <a:gdLst/>
              <a:ahLst/>
              <a:cxnLst/>
              <a:rect l="l" t="t" r="r" b="b"/>
              <a:pathLst>
                <a:path w="458" h="480" extrusionOk="0">
                  <a:moveTo>
                    <a:pt x="24" y="0"/>
                  </a:moveTo>
                  <a:cubicBezTo>
                    <a:pt x="24" y="160"/>
                    <a:pt x="1" y="320"/>
                    <a:pt x="1" y="480"/>
                  </a:cubicBezTo>
                  <a:cubicBezTo>
                    <a:pt x="161" y="366"/>
                    <a:pt x="298" y="274"/>
                    <a:pt x="457" y="160"/>
                  </a:cubicBezTo>
                  <a:cubicBezTo>
                    <a:pt x="298" y="114"/>
                    <a:pt x="161" y="46"/>
                    <a:pt x="2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8841694" y="3614195"/>
              <a:ext cx="17262" cy="13350"/>
            </a:xfrm>
            <a:custGeom>
              <a:avLst/>
              <a:gdLst/>
              <a:ahLst/>
              <a:cxnLst/>
              <a:rect l="l" t="t" r="r" b="b"/>
              <a:pathLst>
                <a:path w="503" h="389" extrusionOk="0">
                  <a:moveTo>
                    <a:pt x="69" y="1"/>
                  </a:moveTo>
                  <a:cubicBezTo>
                    <a:pt x="46" y="137"/>
                    <a:pt x="23" y="252"/>
                    <a:pt x="0" y="389"/>
                  </a:cubicBezTo>
                  <a:cubicBezTo>
                    <a:pt x="160" y="320"/>
                    <a:pt x="320" y="252"/>
                    <a:pt x="503" y="183"/>
                  </a:cubicBezTo>
                  <a:cubicBezTo>
                    <a:pt x="366" y="115"/>
                    <a:pt x="229" y="69"/>
                    <a:pt x="69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8457604" y="3369128"/>
              <a:ext cx="456800" cy="273064"/>
            </a:xfrm>
            <a:custGeom>
              <a:avLst/>
              <a:gdLst/>
              <a:ahLst/>
              <a:cxnLst/>
              <a:rect l="l" t="t" r="r" b="b"/>
              <a:pathLst>
                <a:path w="13311" h="7957" extrusionOk="0">
                  <a:moveTo>
                    <a:pt x="12884" y="0"/>
                  </a:moveTo>
                  <a:cubicBezTo>
                    <a:pt x="12749" y="0"/>
                    <a:pt x="12621" y="75"/>
                    <a:pt x="12585" y="248"/>
                  </a:cubicBezTo>
                  <a:cubicBezTo>
                    <a:pt x="12197" y="2554"/>
                    <a:pt x="11809" y="4859"/>
                    <a:pt x="11261" y="7142"/>
                  </a:cubicBezTo>
                  <a:cubicBezTo>
                    <a:pt x="11421" y="7210"/>
                    <a:pt x="11558" y="7256"/>
                    <a:pt x="11695" y="7324"/>
                  </a:cubicBezTo>
                  <a:cubicBezTo>
                    <a:pt x="11512" y="7393"/>
                    <a:pt x="11352" y="7461"/>
                    <a:pt x="11192" y="7530"/>
                  </a:cubicBezTo>
                  <a:cubicBezTo>
                    <a:pt x="11215" y="7393"/>
                    <a:pt x="11238" y="7278"/>
                    <a:pt x="11261" y="7142"/>
                  </a:cubicBezTo>
                  <a:cubicBezTo>
                    <a:pt x="7700" y="5635"/>
                    <a:pt x="3980" y="4494"/>
                    <a:pt x="670" y="2462"/>
                  </a:cubicBezTo>
                  <a:cubicBezTo>
                    <a:pt x="609" y="2427"/>
                    <a:pt x="550" y="2411"/>
                    <a:pt x="494" y="2411"/>
                  </a:cubicBezTo>
                  <a:cubicBezTo>
                    <a:pt x="193" y="2411"/>
                    <a:pt x="0" y="2863"/>
                    <a:pt x="328" y="3056"/>
                  </a:cubicBezTo>
                  <a:cubicBezTo>
                    <a:pt x="3751" y="5179"/>
                    <a:pt x="7655" y="6343"/>
                    <a:pt x="11352" y="7918"/>
                  </a:cubicBezTo>
                  <a:cubicBezTo>
                    <a:pt x="11404" y="7944"/>
                    <a:pt x="11462" y="7957"/>
                    <a:pt x="11520" y="7957"/>
                  </a:cubicBezTo>
                  <a:cubicBezTo>
                    <a:pt x="11663" y="7957"/>
                    <a:pt x="11805" y="7875"/>
                    <a:pt x="11854" y="7712"/>
                  </a:cubicBezTo>
                  <a:cubicBezTo>
                    <a:pt x="12425" y="5315"/>
                    <a:pt x="12859" y="2873"/>
                    <a:pt x="13270" y="431"/>
                  </a:cubicBezTo>
                  <a:cubicBezTo>
                    <a:pt x="13311" y="170"/>
                    <a:pt x="13088" y="0"/>
                    <a:pt x="1288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8947429" y="3904802"/>
              <a:ext cx="14928" cy="11016"/>
            </a:xfrm>
            <a:custGeom>
              <a:avLst/>
              <a:gdLst/>
              <a:ahLst/>
              <a:cxnLst/>
              <a:rect l="l" t="t" r="r" b="b"/>
              <a:pathLst>
                <a:path w="435" h="321" extrusionOk="0">
                  <a:moveTo>
                    <a:pt x="115" y="1"/>
                  </a:moveTo>
                  <a:cubicBezTo>
                    <a:pt x="92" y="115"/>
                    <a:pt x="47" y="206"/>
                    <a:pt x="1" y="320"/>
                  </a:cubicBezTo>
                  <a:cubicBezTo>
                    <a:pt x="138" y="252"/>
                    <a:pt x="298" y="160"/>
                    <a:pt x="435" y="92"/>
                  </a:cubicBezTo>
                  <a:cubicBezTo>
                    <a:pt x="320" y="69"/>
                    <a:pt x="229" y="23"/>
                    <a:pt x="11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8441989" y="3546142"/>
              <a:ext cx="642389" cy="385145"/>
            </a:xfrm>
            <a:custGeom>
              <a:avLst/>
              <a:gdLst/>
              <a:ahLst/>
              <a:cxnLst/>
              <a:rect l="l" t="t" r="r" b="b"/>
              <a:pathLst>
                <a:path w="18719" h="11223" extrusionOk="0">
                  <a:moveTo>
                    <a:pt x="18297" y="1"/>
                  </a:moveTo>
                  <a:cubicBezTo>
                    <a:pt x="18165" y="1"/>
                    <a:pt x="18043" y="76"/>
                    <a:pt x="18016" y="249"/>
                  </a:cubicBezTo>
                  <a:cubicBezTo>
                    <a:pt x="17377" y="3764"/>
                    <a:pt x="16007" y="7074"/>
                    <a:pt x="14843" y="10452"/>
                  </a:cubicBezTo>
                  <a:cubicBezTo>
                    <a:pt x="14957" y="10474"/>
                    <a:pt x="15048" y="10520"/>
                    <a:pt x="15163" y="10543"/>
                  </a:cubicBezTo>
                  <a:cubicBezTo>
                    <a:pt x="15026" y="10611"/>
                    <a:pt x="14866" y="10703"/>
                    <a:pt x="14729" y="10771"/>
                  </a:cubicBezTo>
                  <a:cubicBezTo>
                    <a:pt x="14775" y="10657"/>
                    <a:pt x="14820" y="10566"/>
                    <a:pt x="14843" y="10452"/>
                  </a:cubicBezTo>
                  <a:cubicBezTo>
                    <a:pt x="9913" y="8922"/>
                    <a:pt x="5553" y="5978"/>
                    <a:pt x="577" y="4517"/>
                  </a:cubicBezTo>
                  <a:cubicBezTo>
                    <a:pt x="538" y="4505"/>
                    <a:pt x="501" y="4499"/>
                    <a:pt x="466" y="4499"/>
                  </a:cubicBezTo>
                  <a:cubicBezTo>
                    <a:pt x="116" y="4499"/>
                    <a:pt x="0" y="5075"/>
                    <a:pt x="395" y="5179"/>
                  </a:cubicBezTo>
                  <a:cubicBezTo>
                    <a:pt x="5462" y="6663"/>
                    <a:pt x="9890" y="9721"/>
                    <a:pt x="14980" y="11205"/>
                  </a:cubicBezTo>
                  <a:cubicBezTo>
                    <a:pt x="15013" y="11217"/>
                    <a:pt x="15046" y="11223"/>
                    <a:pt x="15078" y="11223"/>
                  </a:cubicBezTo>
                  <a:cubicBezTo>
                    <a:pt x="15224" y="11223"/>
                    <a:pt x="15353" y="11107"/>
                    <a:pt x="15391" y="10977"/>
                  </a:cubicBezTo>
                  <a:cubicBezTo>
                    <a:pt x="16578" y="7484"/>
                    <a:pt x="18016" y="4083"/>
                    <a:pt x="18678" y="431"/>
                  </a:cubicBezTo>
                  <a:cubicBezTo>
                    <a:pt x="18719" y="171"/>
                    <a:pt x="18496" y="1"/>
                    <a:pt x="1829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8502904" y="3933801"/>
              <a:ext cx="655258" cy="249660"/>
            </a:xfrm>
            <a:custGeom>
              <a:avLst/>
              <a:gdLst/>
              <a:ahLst/>
              <a:cxnLst/>
              <a:rect l="l" t="t" r="r" b="b"/>
              <a:pathLst>
                <a:path w="19094" h="7275" extrusionOk="0">
                  <a:moveTo>
                    <a:pt x="19094" y="0"/>
                  </a:moveTo>
                  <a:cubicBezTo>
                    <a:pt x="18660" y="845"/>
                    <a:pt x="18226" y="1712"/>
                    <a:pt x="17861" y="2579"/>
                  </a:cubicBezTo>
                  <a:cubicBezTo>
                    <a:pt x="17099" y="4405"/>
                    <a:pt x="16478" y="6494"/>
                    <a:pt x="14480" y="6494"/>
                  </a:cubicBezTo>
                  <a:cubicBezTo>
                    <a:pt x="14204" y="6494"/>
                    <a:pt x="13902" y="6454"/>
                    <a:pt x="13570" y="6368"/>
                  </a:cubicBezTo>
                  <a:cubicBezTo>
                    <a:pt x="11539" y="5843"/>
                    <a:pt x="9781" y="4588"/>
                    <a:pt x="7841" y="3835"/>
                  </a:cubicBezTo>
                  <a:cubicBezTo>
                    <a:pt x="5399" y="2853"/>
                    <a:pt x="2934" y="1872"/>
                    <a:pt x="674" y="502"/>
                  </a:cubicBezTo>
                  <a:cubicBezTo>
                    <a:pt x="613" y="467"/>
                    <a:pt x="554" y="451"/>
                    <a:pt x="498" y="451"/>
                  </a:cubicBezTo>
                  <a:cubicBezTo>
                    <a:pt x="196" y="451"/>
                    <a:pt x="0" y="907"/>
                    <a:pt x="309" y="1119"/>
                  </a:cubicBezTo>
                  <a:cubicBezTo>
                    <a:pt x="2819" y="2625"/>
                    <a:pt x="5558" y="3538"/>
                    <a:pt x="8206" y="4748"/>
                  </a:cubicBezTo>
                  <a:cubicBezTo>
                    <a:pt x="10238" y="5661"/>
                    <a:pt x="12223" y="6985"/>
                    <a:pt x="14483" y="7259"/>
                  </a:cubicBezTo>
                  <a:cubicBezTo>
                    <a:pt x="14582" y="7269"/>
                    <a:pt x="14678" y="7275"/>
                    <a:pt x="14772" y="7275"/>
                  </a:cubicBezTo>
                  <a:cubicBezTo>
                    <a:pt x="16455" y="7275"/>
                    <a:pt x="17346" y="5585"/>
                    <a:pt x="17930" y="4223"/>
                  </a:cubicBezTo>
                  <a:cubicBezTo>
                    <a:pt x="18295" y="3378"/>
                    <a:pt x="18683" y="2557"/>
                    <a:pt x="19094" y="1735"/>
                  </a:cubicBezTo>
                  <a:lnTo>
                    <a:pt x="19094" y="0"/>
                  </a:ln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8525094" y="4259653"/>
              <a:ext cx="617852" cy="242556"/>
            </a:xfrm>
            <a:custGeom>
              <a:avLst/>
              <a:gdLst/>
              <a:ahLst/>
              <a:cxnLst/>
              <a:rect l="l" t="t" r="r" b="b"/>
              <a:pathLst>
                <a:path w="18004" h="7068" extrusionOk="0">
                  <a:moveTo>
                    <a:pt x="537" y="1"/>
                  </a:moveTo>
                  <a:cubicBezTo>
                    <a:pt x="251" y="1"/>
                    <a:pt x="0" y="356"/>
                    <a:pt x="269" y="571"/>
                  </a:cubicBezTo>
                  <a:cubicBezTo>
                    <a:pt x="2277" y="2237"/>
                    <a:pt x="4879" y="2740"/>
                    <a:pt x="7322" y="3470"/>
                  </a:cubicBezTo>
                  <a:cubicBezTo>
                    <a:pt x="10700" y="4474"/>
                    <a:pt x="13850" y="6026"/>
                    <a:pt x="17205" y="7053"/>
                  </a:cubicBezTo>
                  <a:cubicBezTo>
                    <a:pt x="17238" y="7063"/>
                    <a:pt x="17271" y="7068"/>
                    <a:pt x="17302" y="7068"/>
                  </a:cubicBezTo>
                  <a:cubicBezTo>
                    <a:pt x="17420" y="7068"/>
                    <a:pt x="17521" y="7002"/>
                    <a:pt x="17593" y="6894"/>
                  </a:cubicBezTo>
                  <a:cubicBezTo>
                    <a:pt x="17730" y="6711"/>
                    <a:pt x="17867" y="6506"/>
                    <a:pt x="18004" y="6323"/>
                  </a:cubicBezTo>
                  <a:lnTo>
                    <a:pt x="18004" y="5068"/>
                  </a:lnTo>
                  <a:cubicBezTo>
                    <a:pt x="17798" y="5364"/>
                    <a:pt x="17616" y="5661"/>
                    <a:pt x="17410" y="5958"/>
                  </a:cubicBezTo>
                  <a:cubicBezTo>
                    <a:pt x="17273" y="6153"/>
                    <a:pt x="17090" y="6225"/>
                    <a:pt x="16884" y="6225"/>
                  </a:cubicBezTo>
                  <a:cubicBezTo>
                    <a:pt x="16442" y="6225"/>
                    <a:pt x="15898" y="5893"/>
                    <a:pt x="15493" y="5752"/>
                  </a:cubicBezTo>
                  <a:cubicBezTo>
                    <a:pt x="12937" y="4817"/>
                    <a:pt x="10449" y="3767"/>
                    <a:pt x="7869" y="2899"/>
                  </a:cubicBezTo>
                  <a:cubicBezTo>
                    <a:pt x="5450" y="2123"/>
                    <a:pt x="2779" y="1735"/>
                    <a:pt x="771" y="92"/>
                  </a:cubicBezTo>
                  <a:cubicBezTo>
                    <a:pt x="697" y="28"/>
                    <a:pt x="616" y="1"/>
                    <a:pt x="53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8631152" y="4603247"/>
              <a:ext cx="527014" cy="206317"/>
            </a:xfrm>
            <a:custGeom>
              <a:avLst/>
              <a:gdLst/>
              <a:ahLst/>
              <a:cxnLst/>
              <a:rect l="l" t="t" r="r" b="b"/>
              <a:pathLst>
                <a:path w="15357" h="6012" extrusionOk="0">
                  <a:moveTo>
                    <a:pt x="509" y="0"/>
                  </a:moveTo>
                  <a:cubicBezTo>
                    <a:pt x="134" y="0"/>
                    <a:pt x="0" y="585"/>
                    <a:pt x="406" y="671"/>
                  </a:cubicBezTo>
                  <a:cubicBezTo>
                    <a:pt x="5588" y="1926"/>
                    <a:pt x="10358" y="4254"/>
                    <a:pt x="15357" y="6012"/>
                  </a:cubicBezTo>
                  <a:lnTo>
                    <a:pt x="15357" y="5304"/>
                  </a:lnTo>
                  <a:cubicBezTo>
                    <a:pt x="15220" y="5236"/>
                    <a:pt x="15083" y="5190"/>
                    <a:pt x="14946" y="5144"/>
                  </a:cubicBezTo>
                  <a:cubicBezTo>
                    <a:pt x="10153" y="3433"/>
                    <a:pt x="5565" y="1218"/>
                    <a:pt x="589" y="9"/>
                  </a:cubicBezTo>
                  <a:cubicBezTo>
                    <a:pt x="561" y="3"/>
                    <a:pt x="534" y="0"/>
                    <a:pt x="50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8573497" y="2693402"/>
              <a:ext cx="584667" cy="789200"/>
            </a:xfrm>
            <a:custGeom>
              <a:avLst/>
              <a:gdLst/>
              <a:ahLst/>
              <a:cxnLst/>
              <a:rect l="l" t="t" r="r" b="b"/>
              <a:pathLst>
                <a:path w="17037" h="22997" extrusionOk="0">
                  <a:moveTo>
                    <a:pt x="14644" y="0"/>
                  </a:moveTo>
                  <a:cubicBezTo>
                    <a:pt x="13751" y="0"/>
                    <a:pt x="13058" y="1050"/>
                    <a:pt x="13179" y="3116"/>
                  </a:cubicBezTo>
                  <a:cubicBezTo>
                    <a:pt x="13385" y="5604"/>
                    <a:pt x="15371" y="9507"/>
                    <a:pt x="15097" y="11927"/>
                  </a:cubicBezTo>
                  <a:cubicBezTo>
                    <a:pt x="13887" y="9393"/>
                    <a:pt x="11924" y="6677"/>
                    <a:pt x="10760" y="4874"/>
                  </a:cubicBezTo>
                  <a:cubicBezTo>
                    <a:pt x="10164" y="4056"/>
                    <a:pt x="8476" y="1436"/>
                    <a:pt x="7363" y="1436"/>
                  </a:cubicBezTo>
                  <a:cubicBezTo>
                    <a:pt x="6984" y="1436"/>
                    <a:pt x="6671" y="1740"/>
                    <a:pt x="6492" y="2523"/>
                  </a:cubicBezTo>
                  <a:cubicBezTo>
                    <a:pt x="5989" y="4303"/>
                    <a:pt x="7542" y="6106"/>
                    <a:pt x="8455" y="7658"/>
                  </a:cubicBezTo>
                  <a:cubicBezTo>
                    <a:pt x="9550" y="9644"/>
                    <a:pt x="11787" y="12338"/>
                    <a:pt x="12609" y="14346"/>
                  </a:cubicBezTo>
                  <a:cubicBezTo>
                    <a:pt x="10783" y="12840"/>
                    <a:pt x="8706" y="11630"/>
                    <a:pt x="6788" y="10215"/>
                  </a:cubicBezTo>
                  <a:cubicBezTo>
                    <a:pt x="5989" y="9607"/>
                    <a:pt x="4186" y="7704"/>
                    <a:pt x="2856" y="7704"/>
                  </a:cubicBezTo>
                  <a:cubicBezTo>
                    <a:pt x="2439" y="7704"/>
                    <a:pt x="2068" y="7891"/>
                    <a:pt x="1790" y="8366"/>
                  </a:cubicBezTo>
                  <a:cubicBezTo>
                    <a:pt x="329" y="10922"/>
                    <a:pt x="9002" y="15054"/>
                    <a:pt x="10783" y="17473"/>
                  </a:cubicBezTo>
                  <a:cubicBezTo>
                    <a:pt x="8044" y="16195"/>
                    <a:pt x="5510" y="15556"/>
                    <a:pt x="3068" y="14711"/>
                  </a:cubicBezTo>
                  <a:cubicBezTo>
                    <a:pt x="2567" y="14589"/>
                    <a:pt x="1715" y="14317"/>
                    <a:pt x="1040" y="14317"/>
                  </a:cubicBezTo>
                  <a:cubicBezTo>
                    <a:pt x="453" y="14317"/>
                    <a:pt x="0" y="14523"/>
                    <a:pt x="32" y="15213"/>
                  </a:cubicBezTo>
                  <a:cubicBezTo>
                    <a:pt x="78" y="16606"/>
                    <a:pt x="2794" y="17519"/>
                    <a:pt x="3753" y="17930"/>
                  </a:cubicBezTo>
                  <a:cubicBezTo>
                    <a:pt x="8112" y="19756"/>
                    <a:pt x="12632" y="21194"/>
                    <a:pt x="17037" y="22997"/>
                  </a:cubicBezTo>
                  <a:lnTo>
                    <a:pt x="17037" y="2454"/>
                  </a:lnTo>
                  <a:cubicBezTo>
                    <a:pt x="16364" y="810"/>
                    <a:pt x="15427" y="0"/>
                    <a:pt x="14644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8839429" y="2820311"/>
              <a:ext cx="318741" cy="533843"/>
            </a:xfrm>
            <a:custGeom>
              <a:avLst/>
              <a:gdLst/>
              <a:ahLst/>
              <a:cxnLst/>
              <a:rect l="l" t="t" r="r" b="b"/>
              <a:pathLst>
                <a:path w="9288" h="15556" extrusionOk="0">
                  <a:moveTo>
                    <a:pt x="475" y="1"/>
                  </a:moveTo>
                  <a:cubicBezTo>
                    <a:pt x="233" y="1"/>
                    <a:pt x="0" y="246"/>
                    <a:pt x="158" y="514"/>
                  </a:cubicBezTo>
                  <a:cubicBezTo>
                    <a:pt x="2417" y="4166"/>
                    <a:pt x="4540" y="7863"/>
                    <a:pt x="6891" y="11447"/>
                  </a:cubicBezTo>
                  <a:cubicBezTo>
                    <a:pt x="7736" y="12748"/>
                    <a:pt x="8557" y="14140"/>
                    <a:pt x="9288" y="15556"/>
                  </a:cubicBezTo>
                  <a:lnTo>
                    <a:pt x="9288" y="14049"/>
                  </a:lnTo>
                  <a:cubicBezTo>
                    <a:pt x="8626" y="12885"/>
                    <a:pt x="7918" y="11744"/>
                    <a:pt x="7188" y="10648"/>
                  </a:cubicBezTo>
                  <a:cubicBezTo>
                    <a:pt x="4951" y="7224"/>
                    <a:pt x="2920" y="3664"/>
                    <a:pt x="774" y="171"/>
                  </a:cubicBezTo>
                  <a:cubicBezTo>
                    <a:pt x="696" y="51"/>
                    <a:pt x="585" y="1"/>
                    <a:pt x="475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8686781" y="3023612"/>
              <a:ext cx="471385" cy="401034"/>
            </a:xfrm>
            <a:custGeom>
              <a:avLst/>
              <a:gdLst/>
              <a:ahLst/>
              <a:cxnLst/>
              <a:rect l="l" t="t" r="r" b="b"/>
              <a:pathLst>
                <a:path w="13736" h="11686" extrusionOk="0">
                  <a:moveTo>
                    <a:pt x="518" y="0"/>
                  </a:moveTo>
                  <a:cubicBezTo>
                    <a:pt x="238" y="0"/>
                    <a:pt x="0" y="360"/>
                    <a:pt x="269" y="593"/>
                  </a:cubicBezTo>
                  <a:cubicBezTo>
                    <a:pt x="2894" y="2852"/>
                    <a:pt x="5633" y="4998"/>
                    <a:pt x="8463" y="7007"/>
                  </a:cubicBezTo>
                  <a:cubicBezTo>
                    <a:pt x="10449" y="8422"/>
                    <a:pt x="12115" y="9997"/>
                    <a:pt x="13736" y="11686"/>
                  </a:cubicBezTo>
                  <a:lnTo>
                    <a:pt x="13736" y="10613"/>
                  </a:lnTo>
                  <a:cubicBezTo>
                    <a:pt x="12595" y="9403"/>
                    <a:pt x="11431" y="8285"/>
                    <a:pt x="10061" y="7303"/>
                  </a:cubicBezTo>
                  <a:cubicBezTo>
                    <a:pt x="6888" y="4975"/>
                    <a:pt x="3738" y="2670"/>
                    <a:pt x="748" y="91"/>
                  </a:cubicBezTo>
                  <a:cubicBezTo>
                    <a:pt x="675" y="27"/>
                    <a:pt x="595" y="0"/>
                    <a:pt x="518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8618831" y="3223653"/>
              <a:ext cx="539334" cy="240943"/>
            </a:xfrm>
            <a:custGeom>
              <a:avLst/>
              <a:gdLst/>
              <a:ahLst/>
              <a:cxnLst/>
              <a:rect l="l" t="t" r="r" b="b"/>
              <a:pathLst>
                <a:path w="15716" h="7021" extrusionOk="0">
                  <a:moveTo>
                    <a:pt x="485" y="0"/>
                  </a:moveTo>
                  <a:cubicBezTo>
                    <a:pt x="124" y="0"/>
                    <a:pt x="1" y="570"/>
                    <a:pt x="400" y="675"/>
                  </a:cubicBezTo>
                  <a:cubicBezTo>
                    <a:pt x="3436" y="1429"/>
                    <a:pt x="6175" y="2912"/>
                    <a:pt x="9074" y="4054"/>
                  </a:cubicBezTo>
                  <a:cubicBezTo>
                    <a:pt x="11379" y="4944"/>
                    <a:pt x="13616" y="5811"/>
                    <a:pt x="15716" y="7021"/>
                  </a:cubicBezTo>
                  <a:lnTo>
                    <a:pt x="15716" y="6222"/>
                  </a:lnTo>
                  <a:cubicBezTo>
                    <a:pt x="13958" y="5218"/>
                    <a:pt x="12087" y="4419"/>
                    <a:pt x="10169" y="3711"/>
                  </a:cubicBezTo>
                  <a:cubicBezTo>
                    <a:pt x="6951" y="2524"/>
                    <a:pt x="3915" y="835"/>
                    <a:pt x="583" y="14"/>
                  </a:cubicBezTo>
                  <a:cubicBezTo>
                    <a:pt x="548" y="5"/>
                    <a:pt x="516" y="0"/>
                    <a:pt x="485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9061606" y="2774358"/>
              <a:ext cx="96569" cy="412153"/>
            </a:xfrm>
            <a:custGeom>
              <a:avLst/>
              <a:gdLst/>
              <a:ahLst/>
              <a:cxnLst/>
              <a:rect l="l" t="t" r="r" b="b"/>
              <a:pathLst>
                <a:path w="2814" h="12010" extrusionOk="0">
                  <a:moveTo>
                    <a:pt x="418" y="1"/>
                  </a:moveTo>
                  <a:cubicBezTo>
                    <a:pt x="206" y="1"/>
                    <a:pt x="1" y="166"/>
                    <a:pt x="98" y="415"/>
                  </a:cubicBezTo>
                  <a:cubicBezTo>
                    <a:pt x="1262" y="3473"/>
                    <a:pt x="1741" y="6897"/>
                    <a:pt x="2426" y="10093"/>
                  </a:cubicBezTo>
                  <a:cubicBezTo>
                    <a:pt x="2563" y="10732"/>
                    <a:pt x="2677" y="11371"/>
                    <a:pt x="2814" y="12010"/>
                  </a:cubicBezTo>
                  <a:lnTo>
                    <a:pt x="2814" y="8677"/>
                  </a:lnTo>
                  <a:cubicBezTo>
                    <a:pt x="2586" y="7650"/>
                    <a:pt x="2335" y="6623"/>
                    <a:pt x="2129" y="5596"/>
                  </a:cubicBezTo>
                  <a:cubicBezTo>
                    <a:pt x="1764" y="3770"/>
                    <a:pt x="1422" y="1967"/>
                    <a:pt x="760" y="232"/>
                  </a:cubicBezTo>
                  <a:cubicBezTo>
                    <a:pt x="697" y="70"/>
                    <a:pt x="556" y="1"/>
                    <a:pt x="418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6693851" y="4312469"/>
              <a:ext cx="891397" cy="675677"/>
            </a:xfrm>
            <a:custGeom>
              <a:avLst/>
              <a:gdLst/>
              <a:ahLst/>
              <a:cxnLst/>
              <a:rect l="l" t="t" r="r" b="b"/>
              <a:pathLst>
                <a:path w="25975" h="19689" extrusionOk="0">
                  <a:moveTo>
                    <a:pt x="7300" y="1"/>
                  </a:moveTo>
                  <a:cubicBezTo>
                    <a:pt x="5044" y="1"/>
                    <a:pt x="8279" y="4954"/>
                    <a:pt x="8559" y="6222"/>
                  </a:cubicBezTo>
                  <a:cubicBezTo>
                    <a:pt x="6796" y="4606"/>
                    <a:pt x="2825" y="2102"/>
                    <a:pt x="1058" y="2102"/>
                  </a:cubicBezTo>
                  <a:cubicBezTo>
                    <a:pt x="355" y="2102"/>
                    <a:pt x="0" y="2499"/>
                    <a:pt x="273" y="3506"/>
                  </a:cubicBezTo>
                  <a:cubicBezTo>
                    <a:pt x="1072" y="6291"/>
                    <a:pt x="5363" y="8664"/>
                    <a:pt x="7783" y="10696"/>
                  </a:cubicBezTo>
                  <a:cubicBezTo>
                    <a:pt x="6094" y="11221"/>
                    <a:pt x="319" y="10878"/>
                    <a:pt x="3378" y="13412"/>
                  </a:cubicBezTo>
                  <a:cubicBezTo>
                    <a:pt x="5295" y="15033"/>
                    <a:pt x="9837" y="14485"/>
                    <a:pt x="11640" y="16014"/>
                  </a:cubicBezTo>
                  <a:cubicBezTo>
                    <a:pt x="10887" y="16197"/>
                    <a:pt x="7600" y="16562"/>
                    <a:pt x="7440" y="17521"/>
                  </a:cubicBezTo>
                  <a:cubicBezTo>
                    <a:pt x="7052" y="19164"/>
                    <a:pt x="11549" y="19552"/>
                    <a:pt x="12576" y="19552"/>
                  </a:cubicBezTo>
                  <a:cubicBezTo>
                    <a:pt x="13609" y="19627"/>
                    <a:pt x="14860" y="19649"/>
                    <a:pt x="16216" y="19649"/>
                  </a:cubicBezTo>
                  <a:cubicBezTo>
                    <a:pt x="18120" y="19649"/>
                    <a:pt x="20229" y="19606"/>
                    <a:pt x="22227" y="19606"/>
                  </a:cubicBezTo>
                  <a:cubicBezTo>
                    <a:pt x="23557" y="19606"/>
                    <a:pt x="24837" y="19625"/>
                    <a:pt x="25975" y="19689"/>
                  </a:cubicBezTo>
                  <a:cubicBezTo>
                    <a:pt x="25084" y="17543"/>
                    <a:pt x="24514" y="14576"/>
                    <a:pt x="24103" y="12202"/>
                  </a:cubicBezTo>
                  <a:cubicBezTo>
                    <a:pt x="23943" y="10947"/>
                    <a:pt x="23464" y="7295"/>
                    <a:pt x="22596" y="6336"/>
                  </a:cubicBezTo>
                  <a:cubicBezTo>
                    <a:pt x="22205" y="5940"/>
                    <a:pt x="21880" y="5777"/>
                    <a:pt x="21600" y="5777"/>
                  </a:cubicBezTo>
                  <a:cubicBezTo>
                    <a:pt x="20542" y="5777"/>
                    <a:pt x="20140" y="8103"/>
                    <a:pt x="19310" y="8915"/>
                  </a:cubicBezTo>
                  <a:cubicBezTo>
                    <a:pt x="18283" y="6176"/>
                    <a:pt x="17780" y="4601"/>
                    <a:pt x="16434" y="2707"/>
                  </a:cubicBezTo>
                  <a:cubicBezTo>
                    <a:pt x="15815" y="1739"/>
                    <a:pt x="15368" y="1351"/>
                    <a:pt x="15042" y="1351"/>
                  </a:cubicBezTo>
                  <a:cubicBezTo>
                    <a:pt x="13961" y="1351"/>
                    <a:pt x="14214" y="5620"/>
                    <a:pt x="13969" y="7181"/>
                  </a:cubicBezTo>
                  <a:cubicBezTo>
                    <a:pt x="12188" y="4487"/>
                    <a:pt x="10339" y="493"/>
                    <a:pt x="7783" y="59"/>
                  </a:cubicBezTo>
                  <a:cubicBezTo>
                    <a:pt x="7600" y="19"/>
                    <a:pt x="7439" y="1"/>
                    <a:pt x="7300" y="1"/>
                  </a:cubicBezTo>
                  <a:close/>
                </a:path>
              </a:pathLst>
            </a:custGeom>
            <a:solidFill>
              <a:srgbClr val="CFD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803224" y="4464704"/>
              <a:ext cx="804917" cy="542731"/>
            </a:xfrm>
            <a:custGeom>
              <a:avLst/>
              <a:gdLst/>
              <a:ahLst/>
              <a:cxnLst/>
              <a:rect l="l" t="t" r="r" b="b"/>
              <a:pathLst>
                <a:path w="23455" h="15815" extrusionOk="0">
                  <a:moveTo>
                    <a:pt x="494" y="0"/>
                  </a:moveTo>
                  <a:cubicBezTo>
                    <a:pt x="193" y="0"/>
                    <a:pt x="0" y="452"/>
                    <a:pt x="328" y="645"/>
                  </a:cubicBezTo>
                  <a:cubicBezTo>
                    <a:pt x="8179" y="5141"/>
                    <a:pt x="15141" y="10962"/>
                    <a:pt x="22788" y="15755"/>
                  </a:cubicBezTo>
                  <a:cubicBezTo>
                    <a:pt x="22851" y="15796"/>
                    <a:pt x="22914" y="15814"/>
                    <a:pt x="22972" y="15814"/>
                  </a:cubicBezTo>
                  <a:cubicBezTo>
                    <a:pt x="23268" y="15814"/>
                    <a:pt x="23454" y="15352"/>
                    <a:pt x="23130" y="15162"/>
                  </a:cubicBezTo>
                  <a:cubicBezTo>
                    <a:pt x="15484" y="10368"/>
                    <a:pt x="8522" y="4525"/>
                    <a:pt x="670" y="51"/>
                  </a:cubicBezTo>
                  <a:cubicBezTo>
                    <a:pt x="609" y="16"/>
                    <a:pt x="550" y="0"/>
                    <a:pt x="494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7166173" y="4704589"/>
              <a:ext cx="17262" cy="14894"/>
            </a:xfrm>
            <a:custGeom>
              <a:avLst/>
              <a:gdLst/>
              <a:ahLst/>
              <a:cxnLst/>
              <a:rect l="l" t="t" r="r" b="b"/>
              <a:pathLst>
                <a:path w="503" h="434" extrusionOk="0">
                  <a:moveTo>
                    <a:pt x="502" y="0"/>
                  </a:moveTo>
                  <a:cubicBezTo>
                    <a:pt x="342" y="0"/>
                    <a:pt x="160" y="23"/>
                    <a:pt x="0" y="23"/>
                  </a:cubicBezTo>
                  <a:cubicBezTo>
                    <a:pt x="46" y="160"/>
                    <a:pt x="114" y="297"/>
                    <a:pt x="183" y="434"/>
                  </a:cubicBezTo>
                  <a:cubicBezTo>
                    <a:pt x="274" y="297"/>
                    <a:pt x="388" y="160"/>
                    <a:pt x="502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6897873" y="4420365"/>
              <a:ext cx="300415" cy="339537"/>
            </a:xfrm>
            <a:custGeom>
              <a:avLst/>
              <a:gdLst/>
              <a:ahLst/>
              <a:cxnLst/>
              <a:rect l="l" t="t" r="r" b="b"/>
              <a:pathLst>
                <a:path w="8754" h="9894" extrusionOk="0">
                  <a:moveTo>
                    <a:pt x="3300" y="1"/>
                  </a:moveTo>
                  <a:cubicBezTo>
                    <a:pt x="3062" y="1"/>
                    <a:pt x="2819" y="250"/>
                    <a:pt x="2979" y="522"/>
                  </a:cubicBezTo>
                  <a:cubicBezTo>
                    <a:pt x="4554" y="3055"/>
                    <a:pt x="6586" y="5543"/>
                    <a:pt x="7818" y="8305"/>
                  </a:cubicBezTo>
                  <a:cubicBezTo>
                    <a:pt x="7978" y="8305"/>
                    <a:pt x="8160" y="8282"/>
                    <a:pt x="8320" y="8282"/>
                  </a:cubicBezTo>
                  <a:cubicBezTo>
                    <a:pt x="8206" y="8442"/>
                    <a:pt x="8092" y="8579"/>
                    <a:pt x="8001" y="8716"/>
                  </a:cubicBezTo>
                  <a:cubicBezTo>
                    <a:pt x="7932" y="8579"/>
                    <a:pt x="7864" y="8442"/>
                    <a:pt x="7818" y="8305"/>
                  </a:cubicBezTo>
                  <a:cubicBezTo>
                    <a:pt x="5307" y="8374"/>
                    <a:pt x="2819" y="8556"/>
                    <a:pt x="400" y="9218"/>
                  </a:cubicBezTo>
                  <a:cubicBezTo>
                    <a:pt x="0" y="9323"/>
                    <a:pt x="124" y="9893"/>
                    <a:pt x="485" y="9893"/>
                  </a:cubicBezTo>
                  <a:cubicBezTo>
                    <a:pt x="516" y="9893"/>
                    <a:pt x="548" y="9889"/>
                    <a:pt x="582" y="9880"/>
                  </a:cubicBezTo>
                  <a:cubicBezTo>
                    <a:pt x="3116" y="9195"/>
                    <a:pt x="5718" y="9035"/>
                    <a:pt x="8320" y="8990"/>
                  </a:cubicBezTo>
                  <a:cubicBezTo>
                    <a:pt x="8526" y="8967"/>
                    <a:pt x="8754" y="8762"/>
                    <a:pt x="8663" y="8533"/>
                  </a:cubicBezTo>
                  <a:cubicBezTo>
                    <a:pt x="7453" y="5543"/>
                    <a:pt x="5284" y="2895"/>
                    <a:pt x="3573" y="156"/>
                  </a:cubicBezTo>
                  <a:cubicBezTo>
                    <a:pt x="3504" y="47"/>
                    <a:pt x="3403" y="1"/>
                    <a:pt x="3300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7097400" y="4512784"/>
              <a:ext cx="225466" cy="320594"/>
            </a:xfrm>
            <a:custGeom>
              <a:avLst/>
              <a:gdLst/>
              <a:ahLst/>
              <a:cxnLst/>
              <a:rect l="l" t="t" r="r" b="b"/>
              <a:pathLst>
                <a:path w="6570" h="9342" extrusionOk="0">
                  <a:moveTo>
                    <a:pt x="4338" y="0"/>
                  </a:moveTo>
                  <a:cubicBezTo>
                    <a:pt x="4133" y="0"/>
                    <a:pt x="3921" y="170"/>
                    <a:pt x="3990" y="431"/>
                  </a:cubicBezTo>
                  <a:cubicBezTo>
                    <a:pt x="4469" y="2462"/>
                    <a:pt x="5177" y="4471"/>
                    <a:pt x="5633" y="6525"/>
                  </a:cubicBezTo>
                  <a:cubicBezTo>
                    <a:pt x="5747" y="7027"/>
                    <a:pt x="5816" y="7552"/>
                    <a:pt x="5862" y="8077"/>
                  </a:cubicBezTo>
                  <a:cubicBezTo>
                    <a:pt x="5862" y="8260"/>
                    <a:pt x="3807" y="8305"/>
                    <a:pt x="3602" y="8328"/>
                  </a:cubicBezTo>
                  <a:cubicBezTo>
                    <a:pt x="2529" y="8374"/>
                    <a:pt x="1479" y="8442"/>
                    <a:pt x="406" y="8671"/>
                  </a:cubicBezTo>
                  <a:cubicBezTo>
                    <a:pt x="1" y="8756"/>
                    <a:pt x="134" y="9341"/>
                    <a:pt x="509" y="9341"/>
                  </a:cubicBezTo>
                  <a:cubicBezTo>
                    <a:pt x="534" y="9341"/>
                    <a:pt x="561" y="9338"/>
                    <a:pt x="589" y="9333"/>
                  </a:cubicBezTo>
                  <a:cubicBezTo>
                    <a:pt x="2483" y="8945"/>
                    <a:pt x="4401" y="9059"/>
                    <a:pt x="6295" y="8785"/>
                  </a:cubicBezTo>
                  <a:cubicBezTo>
                    <a:pt x="6455" y="8762"/>
                    <a:pt x="6569" y="8579"/>
                    <a:pt x="6546" y="8442"/>
                  </a:cubicBezTo>
                  <a:cubicBezTo>
                    <a:pt x="6478" y="5635"/>
                    <a:pt x="5314" y="2941"/>
                    <a:pt x="4652" y="248"/>
                  </a:cubicBezTo>
                  <a:cubicBezTo>
                    <a:pt x="4606" y="75"/>
                    <a:pt x="4474" y="0"/>
                    <a:pt x="433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445009" y="4912146"/>
              <a:ext cx="14139" cy="14928"/>
            </a:xfrm>
            <a:custGeom>
              <a:avLst/>
              <a:gdLst/>
              <a:ahLst/>
              <a:cxnLst/>
              <a:rect l="l" t="t" r="r" b="b"/>
              <a:pathLst>
                <a:path w="412" h="435" extrusionOk="0">
                  <a:moveTo>
                    <a:pt x="1" y="1"/>
                  </a:moveTo>
                  <a:cubicBezTo>
                    <a:pt x="24" y="161"/>
                    <a:pt x="47" y="298"/>
                    <a:pt x="69" y="435"/>
                  </a:cubicBezTo>
                  <a:cubicBezTo>
                    <a:pt x="184" y="275"/>
                    <a:pt x="298" y="138"/>
                    <a:pt x="412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7213155" y="4635747"/>
              <a:ext cx="258514" cy="304636"/>
            </a:xfrm>
            <a:custGeom>
              <a:avLst/>
              <a:gdLst/>
              <a:ahLst/>
              <a:cxnLst/>
              <a:rect l="l" t="t" r="r" b="b"/>
              <a:pathLst>
                <a:path w="7533" h="8877" extrusionOk="0">
                  <a:moveTo>
                    <a:pt x="6120" y="1"/>
                  </a:moveTo>
                  <a:cubicBezTo>
                    <a:pt x="5920" y="1"/>
                    <a:pt x="5689" y="171"/>
                    <a:pt x="5730" y="431"/>
                  </a:cubicBezTo>
                  <a:cubicBezTo>
                    <a:pt x="6072" y="2988"/>
                    <a:pt x="6323" y="5544"/>
                    <a:pt x="6757" y="8055"/>
                  </a:cubicBezTo>
                  <a:lnTo>
                    <a:pt x="7168" y="8055"/>
                  </a:lnTo>
                  <a:cubicBezTo>
                    <a:pt x="7054" y="8192"/>
                    <a:pt x="6940" y="8329"/>
                    <a:pt x="6825" y="8489"/>
                  </a:cubicBezTo>
                  <a:cubicBezTo>
                    <a:pt x="6803" y="8352"/>
                    <a:pt x="6780" y="8215"/>
                    <a:pt x="6757" y="8055"/>
                  </a:cubicBezTo>
                  <a:cubicBezTo>
                    <a:pt x="4657" y="8169"/>
                    <a:pt x="2557" y="8192"/>
                    <a:pt x="457" y="8192"/>
                  </a:cubicBezTo>
                  <a:cubicBezTo>
                    <a:pt x="1" y="8192"/>
                    <a:pt x="1" y="8877"/>
                    <a:pt x="457" y="8877"/>
                  </a:cubicBezTo>
                  <a:cubicBezTo>
                    <a:pt x="2694" y="8877"/>
                    <a:pt x="4931" y="8854"/>
                    <a:pt x="7168" y="8740"/>
                  </a:cubicBezTo>
                  <a:cubicBezTo>
                    <a:pt x="7396" y="8740"/>
                    <a:pt x="7533" y="8534"/>
                    <a:pt x="7487" y="8306"/>
                  </a:cubicBezTo>
                  <a:cubicBezTo>
                    <a:pt x="7008" y="5635"/>
                    <a:pt x="6757" y="2942"/>
                    <a:pt x="6392" y="249"/>
                  </a:cubicBezTo>
                  <a:cubicBezTo>
                    <a:pt x="6373" y="76"/>
                    <a:pt x="6254" y="1"/>
                    <a:pt x="6120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6" name="Google Shape;406;p24"/>
            <p:cNvGrpSpPr/>
            <p:nvPr/>
          </p:nvGrpSpPr>
          <p:grpSpPr>
            <a:xfrm>
              <a:off x="6055204" y="4369368"/>
              <a:ext cx="545279" cy="773107"/>
              <a:chOff x="6055204" y="4369368"/>
              <a:chExt cx="545279" cy="773107"/>
            </a:xfrm>
          </p:grpSpPr>
          <p:sp>
            <p:nvSpPr>
              <p:cNvPr id="407" name="Google Shape;407;p24"/>
              <p:cNvSpPr/>
              <p:nvPr/>
            </p:nvSpPr>
            <p:spPr>
              <a:xfrm>
                <a:off x="6055204" y="4591716"/>
                <a:ext cx="257793" cy="151958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4428" extrusionOk="0">
                    <a:moveTo>
                      <a:pt x="2539" y="0"/>
                    </a:moveTo>
                    <a:cubicBezTo>
                      <a:pt x="1131" y="0"/>
                      <a:pt x="0" y="955"/>
                      <a:pt x="573" y="2673"/>
                    </a:cubicBezTo>
                    <a:cubicBezTo>
                      <a:pt x="981" y="3929"/>
                      <a:pt x="2197" y="4428"/>
                      <a:pt x="3532" y="4428"/>
                    </a:cubicBezTo>
                    <a:cubicBezTo>
                      <a:pt x="5035" y="4428"/>
                      <a:pt x="6689" y="3796"/>
                      <a:pt x="7511" y="2901"/>
                    </a:cubicBezTo>
                    <a:lnTo>
                      <a:pt x="7466" y="2810"/>
                    </a:lnTo>
                    <a:cubicBezTo>
                      <a:pt x="6507" y="1600"/>
                      <a:pt x="5001" y="596"/>
                      <a:pt x="3563" y="162"/>
                    </a:cubicBezTo>
                    <a:cubicBezTo>
                      <a:pt x="3218" y="53"/>
                      <a:pt x="2871" y="0"/>
                      <a:pt x="253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4"/>
              <p:cNvSpPr/>
              <p:nvPr/>
            </p:nvSpPr>
            <p:spPr>
              <a:xfrm>
                <a:off x="6081114" y="4369368"/>
                <a:ext cx="247120" cy="236551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6893" extrusionOk="0">
                    <a:moveTo>
                      <a:pt x="4723" y="0"/>
                    </a:moveTo>
                    <a:cubicBezTo>
                      <a:pt x="4407" y="0"/>
                      <a:pt x="4045" y="92"/>
                      <a:pt x="3629" y="296"/>
                    </a:cubicBezTo>
                    <a:cubicBezTo>
                      <a:pt x="0" y="2099"/>
                      <a:pt x="4451" y="5865"/>
                      <a:pt x="6232" y="6892"/>
                    </a:cubicBezTo>
                    <a:lnTo>
                      <a:pt x="6346" y="6892"/>
                    </a:lnTo>
                    <a:cubicBezTo>
                      <a:pt x="6791" y="5637"/>
                      <a:pt x="7201" y="0"/>
                      <a:pt x="4723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4"/>
              <p:cNvSpPr/>
              <p:nvPr/>
            </p:nvSpPr>
            <p:spPr>
              <a:xfrm>
                <a:off x="6436720" y="4482413"/>
                <a:ext cx="163763" cy="309921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031" extrusionOk="0">
                    <a:moveTo>
                      <a:pt x="2488" y="1"/>
                    </a:moveTo>
                    <a:cubicBezTo>
                      <a:pt x="2069" y="1"/>
                      <a:pt x="1625" y="199"/>
                      <a:pt x="1188" y="677"/>
                    </a:cubicBezTo>
                    <a:cubicBezTo>
                      <a:pt x="1" y="1955"/>
                      <a:pt x="663" y="4466"/>
                      <a:pt x="914" y="5972"/>
                    </a:cubicBezTo>
                    <a:cubicBezTo>
                      <a:pt x="1074" y="6908"/>
                      <a:pt x="1485" y="8026"/>
                      <a:pt x="914" y="8825"/>
                    </a:cubicBezTo>
                    <a:lnTo>
                      <a:pt x="1005" y="9031"/>
                    </a:lnTo>
                    <a:cubicBezTo>
                      <a:pt x="1736" y="8711"/>
                      <a:pt x="2352" y="8392"/>
                      <a:pt x="2877" y="7775"/>
                    </a:cubicBezTo>
                    <a:cubicBezTo>
                      <a:pt x="3972" y="6543"/>
                      <a:pt x="4771" y="4694"/>
                      <a:pt x="4726" y="3050"/>
                    </a:cubicBezTo>
                    <a:cubicBezTo>
                      <a:pt x="4726" y="1690"/>
                      <a:pt x="3713" y="1"/>
                      <a:pt x="24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6229918" y="4464258"/>
                <a:ext cx="268740" cy="678217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9763" extrusionOk="0">
                    <a:moveTo>
                      <a:pt x="431" y="0"/>
                    </a:moveTo>
                    <a:cubicBezTo>
                      <a:pt x="224" y="0"/>
                      <a:pt x="0" y="176"/>
                      <a:pt x="69" y="452"/>
                    </a:cubicBezTo>
                    <a:cubicBezTo>
                      <a:pt x="1005" y="4264"/>
                      <a:pt x="3562" y="7231"/>
                      <a:pt x="5388" y="10632"/>
                    </a:cubicBezTo>
                    <a:cubicBezTo>
                      <a:pt x="6940" y="13463"/>
                      <a:pt x="7259" y="16772"/>
                      <a:pt x="6346" y="19763"/>
                    </a:cubicBezTo>
                    <a:lnTo>
                      <a:pt x="7077" y="19763"/>
                    </a:lnTo>
                    <a:cubicBezTo>
                      <a:pt x="7830" y="17229"/>
                      <a:pt x="7739" y="14444"/>
                      <a:pt x="6780" y="11933"/>
                    </a:cubicBezTo>
                    <a:cubicBezTo>
                      <a:pt x="5182" y="7779"/>
                      <a:pt x="1827" y="4652"/>
                      <a:pt x="731" y="247"/>
                    </a:cubicBezTo>
                    <a:cubicBezTo>
                      <a:pt x="695" y="76"/>
                      <a:pt x="567" y="0"/>
                      <a:pt x="43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4"/>
              <p:cNvSpPr/>
              <p:nvPr/>
            </p:nvSpPr>
            <p:spPr>
              <a:xfrm>
                <a:off x="6410261" y="4586397"/>
                <a:ext cx="136172" cy="239914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6991" extrusionOk="0">
                    <a:moveTo>
                      <a:pt x="3236" y="1"/>
                    </a:moveTo>
                    <a:cubicBezTo>
                      <a:pt x="3034" y="1"/>
                      <a:pt x="2817" y="171"/>
                      <a:pt x="2872" y="431"/>
                    </a:cubicBezTo>
                    <a:cubicBezTo>
                      <a:pt x="3214" y="2166"/>
                      <a:pt x="2438" y="5795"/>
                      <a:pt x="407" y="6297"/>
                    </a:cubicBezTo>
                    <a:cubicBezTo>
                      <a:pt x="1" y="6404"/>
                      <a:pt x="135" y="6991"/>
                      <a:pt x="509" y="6991"/>
                    </a:cubicBezTo>
                    <a:cubicBezTo>
                      <a:pt x="535" y="6991"/>
                      <a:pt x="561" y="6988"/>
                      <a:pt x="589" y="6982"/>
                    </a:cubicBezTo>
                    <a:cubicBezTo>
                      <a:pt x="3032" y="6366"/>
                      <a:pt x="3967" y="2371"/>
                      <a:pt x="3534" y="249"/>
                    </a:cubicBezTo>
                    <a:cubicBezTo>
                      <a:pt x="3497" y="76"/>
                      <a:pt x="3370" y="1"/>
                      <a:pt x="3236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4"/>
              <p:cNvSpPr/>
              <p:nvPr/>
            </p:nvSpPr>
            <p:spPr>
              <a:xfrm>
                <a:off x="6161316" y="4668349"/>
                <a:ext cx="190325" cy="4262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242" extrusionOk="0">
                    <a:moveTo>
                      <a:pt x="5031" y="1"/>
                    </a:moveTo>
                    <a:cubicBezTo>
                      <a:pt x="4974" y="1"/>
                      <a:pt x="4914" y="16"/>
                      <a:pt x="4853" y="52"/>
                    </a:cubicBezTo>
                    <a:cubicBezTo>
                      <a:pt x="4229" y="407"/>
                      <a:pt x="3554" y="544"/>
                      <a:pt x="2868" y="544"/>
                    </a:cubicBezTo>
                    <a:cubicBezTo>
                      <a:pt x="2101" y="544"/>
                      <a:pt x="1320" y="372"/>
                      <a:pt x="585" y="143"/>
                    </a:cubicBezTo>
                    <a:cubicBezTo>
                      <a:pt x="551" y="134"/>
                      <a:pt x="518" y="130"/>
                      <a:pt x="487" y="130"/>
                    </a:cubicBezTo>
                    <a:cubicBezTo>
                      <a:pt x="126" y="130"/>
                      <a:pt x="1" y="702"/>
                      <a:pt x="379" y="828"/>
                    </a:cubicBezTo>
                    <a:cubicBezTo>
                      <a:pt x="1185" y="1070"/>
                      <a:pt x="2031" y="1242"/>
                      <a:pt x="2863" y="1242"/>
                    </a:cubicBezTo>
                    <a:cubicBezTo>
                      <a:pt x="3680" y="1242"/>
                      <a:pt x="4483" y="1075"/>
                      <a:pt x="5218" y="645"/>
                    </a:cubicBezTo>
                    <a:cubicBezTo>
                      <a:pt x="5546" y="453"/>
                      <a:pt x="5337" y="1"/>
                      <a:pt x="5031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3" name="Google Shape;413;p24"/>
            <p:cNvSpPr/>
            <p:nvPr/>
          </p:nvSpPr>
          <p:spPr>
            <a:xfrm>
              <a:off x="7250768" y="3732147"/>
              <a:ext cx="329002" cy="319839"/>
            </a:xfrm>
            <a:custGeom>
              <a:avLst/>
              <a:gdLst/>
              <a:ahLst/>
              <a:cxnLst/>
              <a:rect l="l" t="t" r="r" b="b"/>
              <a:pathLst>
                <a:path w="9587" h="9320" extrusionOk="0">
                  <a:moveTo>
                    <a:pt x="5850" y="1"/>
                  </a:moveTo>
                  <a:cubicBezTo>
                    <a:pt x="5764" y="1"/>
                    <a:pt x="5678" y="4"/>
                    <a:pt x="5592" y="10"/>
                  </a:cubicBezTo>
                  <a:cubicBezTo>
                    <a:pt x="3264" y="147"/>
                    <a:pt x="1712" y="1266"/>
                    <a:pt x="822" y="3343"/>
                  </a:cubicBezTo>
                  <a:cubicBezTo>
                    <a:pt x="160" y="4963"/>
                    <a:pt x="0" y="7588"/>
                    <a:pt x="1598" y="8707"/>
                  </a:cubicBezTo>
                  <a:cubicBezTo>
                    <a:pt x="2278" y="9164"/>
                    <a:pt x="3004" y="9320"/>
                    <a:pt x="3745" y="9320"/>
                  </a:cubicBezTo>
                  <a:cubicBezTo>
                    <a:pt x="4372" y="9320"/>
                    <a:pt x="5010" y="9208"/>
                    <a:pt x="5638" y="9072"/>
                  </a:cubicBezTo>
                  <a:lnTo>
                    <a:pt x="9222" y="4484"/>
                  </a:lnTo>
                  <a:cubicBezTo>
                    <a:pt x="9587" y="4005"/>
                    <a:pt x="9450" y="3114"/>
                    <a:pt x="9290" y="2521"/>
                  </a:cubicBezTo>
                  <a:cubicBezTo>
                    <a:pt x="8880" y="944"/>
                    <a:pt x="7366" y="1"/>
                    <a:pt x="5850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7337696" y="3801229"/>
              <a:ext cx="192727" cy="187374"/>
            </a:xfrm>
            <a:custGeom>
              <a:avLst/>
              <a:gdLst/>
              <a:ahLst/>
              <a:cxnLst/>
              <a:rect l="l" t="t" r="r" b="b"/>
              <a:pathLst>
                <a:path w="5616" h="5460" extrusionOk="0">
                  <a:moveTo>
                    <a:pt x="3420" y="0"/>
                  </a:moveTo>
                  <a:cubicBezTo>
                    <a:pt x="3369" y="0"/>
                    <a:pt x="3317" y="2"/>
                    <a:pt x="3265" y="6"/>
                  </a:cubicBezTo>
                  <a:cubicBezTo>
                    <a:pt x="1918" y="74"/>
                    <a:pt x="1005" y="759"/>
                    <a:pt x="480" y="1969"/>
                  </a:cubicBezTo>
                  <a:cubicBezTo>
                    <a:pt x="115" y="2905"/>
                    <a:pt x="1" y="4434"/>
                    <a:pt x="937" y="5096"/>
                  </a:cubicBezTo>
                  <a:cubicBezTo>
                    <a:pt x="1335" y="5369"/>
                    <a:pt x="1766" y="5460"/>
                    <a:pt x="2206" y="5460"/>
                  </a:cubicBezTo>
                  <a:cubicBezTo>
                    <a:pt x="2574" y="5460"/>
                    <a:pt x="2947" y="5397"/>
                    <a:pt x="3311" y="5324"/>
                  </a:cubicBezTo>
                  <a:lnTo>
                    <a:pt x="5410" y="2631"/>
                  </a:lnTo>
                  <a:cubicBezTo>
                    <a:pt x="5616" y="2357"/>
                    <a:pt x="5547" y="1832"/>
                    <a:pt x="5433" y="1489"/>
                  </a:cubicBezTo>
                  <a:cubicBezTo>
                    <a:pt x="5196" y="561"/>
                    <a:pt x="4325" y="0"/>
                    <a:pt x="3420" y="0"/>
                  </a:cubicBezTo>
                  <a:close/>
                </a:path>
              </a:pathLst>
            </a:custGeom>
            <a:solidFill>
              <a:srgbClr val="EA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8523667" y="3732147"/>
              <a:ext cx="329002" cy="319839"/>
            </a:xfrm>
            <a:custGeom>
              <a:avLst/>
              <a:gdLst/>
              <a:ahLst/>
              <a:cxnLst/>
              <a:rect l="l" t="t" r="r" b="b"/>
              <a:pathLst>
                <a:path w="9587" h="9320" extrusionOk="0">
                  <a:moveTo>
                    <a:pt x="3734" y="1"/>
                  </a:moveTo>
                  <a:cubicBezTo>
                    <a:pt x="2199" y="1"/>
                    <a:pt x="686" y="944"/>
                    <a:pt x="297" y="2521"/>
                  </a:cubicBezTo>
                  <a:cubicBezTo>
                    <a:pt x="114" y="3114"/>
                    <a:pt x="0" y="4005"/>
                    <a:pt x="366" y="4484"/>
                  </a:cubicBezTo>
                  <a:lnTo>
                    <a:pt x="3926" y="9072"/>
                  </a:lnTo>
                  <a:cubicBezTo>
                    <a:pt x="4554" y="9208"/>
                    <a:pt x="5197" y="9320"/>
                    <a:pt x="5830" y="9320"/>
                  </a:cubicBezTo>
                  <a:cubicBezTo>
                    <a:pt x="6576" y="9320"/>
                    <a:pt x="7310" y="9164"/>
                    <a:pt x="7989" y="8707"/>
                  </a:cubicBezTo>
                  <a:cubicBezTo>
                    <a:pt x="9587" y="7588"/>
                    <a:pt x="9404" y="4963"/>
                    <a:pt x="8742" y="3343"/>
                  </a:cubicBezTo>
                  <a:cubicBezTo>
                    <a:pt x="7852" y="1266"/>
                    <a:pt x="6300" y="147"/>
                    <a:pt x="3995" y="10"/>
                  </a:cubicBezTo>
                  <a:cubicBezTo>
                    <a:pt x="3908" y="4"/>
                    <a:pt x="3821" y="1"/>
                    <a:pt x="3734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8573016" y="3801229"/>
              <a:ext cx="192727" cy="187374"/>
            </a:xfrm>
            <a:custGeom>
              <a:avLst/>
              <a:gdLst/>
              <a:ahLst/>
              <a:cxnLst/>
              <a:rect l="l" t="t" r="r" b="b"/>
              <a:pathLst>
                <a:path w="5616" h="5460" extrusionOk="0">
                  <a:moveTo>
                    <a:pt x="2176" y="0"/>
                  </a:moveTo>
                  <a:cubicBezTo>
                    <a:pt x="1289" y="0"/>
                    <a:pt x="398" y="561"/>
                    <a:pt x="160" y="1489"/>
                  </a:cubicBezTo>
                  <a:cubicBezTo>
                    <a:pt x="69" y="1832"/>
                    <a:pt x="0" y="2357"/>
                    <a:pt x="206" y="2631"/>
                  </a:cubicBezTo>
                  <a:lnTo>
                    <a:pt x="2283" y="5324"/>
                  </a:lnTo>
                  <a:cubicBezTo>
                    <a:pt x="2657" y="5397"/>
                    <a:pt x="3031" y="5460"/>
                    <a:pt x="3396" y="5460"/>
                  </a:cubicBezTo>
                  <a:cubicBezTo>
                    <a:pt x="3834" y="5460"/>
                    <a:pt x="4259" y="5369"/>
                    <a:pt x="4657" y="5096"/>
                  </a:cubicBezTo>
                  <a:cubicBezTo>
                    <a:pt x="5615" y="4434"/>
                    <a:pt x="5501" y="2905"/>
                    <a:pt x="5113" y="1969"/>
                  </a:cubicBezTo>
                  <a:cubicBezTo>
                    <a:pt x="4588" y="759"/>
                    <a:pt x="3698" y="74"/>
                    <a:pt x="2329" y="6"/>
                  </a:cubicBezTo>
                  <a:cubicBezTo>
                    <a:pt x="2278" y="2"/>
                    <a:pt x="2227" y="0"/>
                    <a:pt x="2176" y="0"/>
                  </a:cubicBezTo>
                  <a:close/>
                </a:path>
              </a:pathLst>
            </a:custGeom>
            <a:solidFill>
              <a:srgbClr val="EA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7484956" y="3940836"/>
              <a:ext cx="16507" cy="14928"/>
            </a:xfrm>
            <a:custGeom>
              <a:avLst/>
              <a:gdLst/>
              <a:ahLst/>
              <a:cxnLst/>
              <a:rect l="l" t="t" r="r" b="b"/>
              <a:pathLst>
                <a:path w="481" h="435" extrusionOk="0">
                  <a:moveTo>
                    <a:pt x="1" y="1"/>
                  </a:moveTo>
                  <a:cubicBezTo>
                    <a:pt x="92" y="160"/>
                    <a:pt x="184" y="297"/>
                    <a:pt x="275" y="434"/>
                  </a:cubicBezTo>
                  <a:cubicBezTo>
                    <a:pt x="343" y="343"/>
                    <a:pt x="412" y="275"/>
                    <a:pt x="480" y="183"/>
                  </a:cubicBezTo>
                  <a:cubicBezTo>
                    <a:pt x="321" y="115"/>
                    <a:pt x="161" y="69"/>
                    <a:pt x="1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7390821" y="3835479"/>
              <a:ext cx="116577" cy="123646"/>
            </a:xfrm>
            <a:custGeom>
              <a:avLst/>
              <a:gdLst/>
              <a:ahLst/>
              <a:cxnLst/>
              <a:rect l="l" t="t" r="r" b="b"/>
              <a:pathLst>
                <a:path w="3397" h="3603" extrusionOk="0">
                  <a:moveTo>
                    <a:pt x="2744" y="3071"/>
                  </a:moveTo>
                  <a:lnTo>
                    <a:pt x="2744" y="3071"/>
                  </a:lnTo>
                  <a:cubicBezTo>
                    <a:pt x="2904" y="3139"/>
                    <a:pt x="3064" y="3185"/>
                    <a:pt x="3223" y="3253"/>
                  </a:cubicBezTo>
                  <a:cubicBezTo>
                    <a:pt x="3155" y="3345"/>
                    <a:pt x="3086" y="3413"/>
                    <a:pt x="3018" y="3504"/>
                  </a:cubicBezTo>
                  <a:cubicBezTo>
                    <a:pt x="2927" y="3367"/>
                    <a:pt x="2835" y="3230"/>
                    <a:pt x="2744" y="3071"/>
                  </a:cubicBezTo>
                  <a:close/>
                  <a:moveTo>
                    <a:pt x="1802" y="1"/>
                  </a:moveTo>
                  <a:cubicBezTo>
                    <a:pt x="1717" y="1"/>
                    <a:pt x="1637" y="58"/>
                    <a:pt x="1648" y="172"/>
                  </a:cubicBezTo>
                  <a:cubicBezTo>
                    <a:pt x="1763" y="1222"/>
                    <a:pt x="2173" y="2180"/>
                    <a:pt x="2744" y="3071"/>
                  </a:cubicBezTo>
                  <a:cubicBezTo>
                    <a:pt x="1945" y="2797"/>
                    <a:pt x="1101" y="2591"/>
                    <a:pt x="279" y="2386"/>
                  </a:cubicBezTo>
                  <a:cubicBezTo>
                    <a:pt x="260" y="2380"/>
                    <a:pt x="243" y="2377"/>
                    <a:pt x="226" y="2377"/>
                  </a:cubicBezTo>
                  <a:cubicBezTo>
                    <a:pt x="59" y="2377"/>
                    <a:pt x="1" y="2664"/>
                    <a:pt x="188" y="2705"/>
                  </a:cubicBezTo>
                  <a:cubicBezTo>
                    <a:pt x="1192" y="2957"/>
                    <a:pt x="2173" y="3208"/>
                    <a:pt x="3132" y="3596"/>
                  </a:cubicBezTo>
                  <a:cubicBezTo>
                    <a:pt x="3147" y="3600"/>
                    <a:pt x="3161" y="3603"/>
                    <a:pt x="3176" y="3603"/>
                  </a:cubicBezTo>
                  <a:cubicBezTo>
                    <a:pt x="3296" y="3603"/>
                    <a:pt x="3396" y="3444"/>
                    <a:pt x="3315" y="3322"/>
                  </a:cubicBezTo>
                  <a:cubicBezTo>
                    <a:pt x="2653" y="2386"/>
                    <a:pt x="2105" y="1313"/>
                    <a:pt x="1991" y="172"/>
                  </a:cubicBezTo>
                  <a:cubicBezTo>
                    <a:pt x="1979" y="58"/>
                    <a:pt x="1888" y="1"/>
                    <a:pt x="180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8618454" y="3949450"/>
              <a:ext cx="10192" cy="1022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97" y="1"/>
                  </a:moveTo>
                  <a:lnTo>
                    <a:pt x="297" y="1"/>
                  </a:lnTo>
                  <a:cubicBezTo>
                    <a:pt x="206" y="24"/>
                    <a:pt x="92" y="69"/>
                    <a:pt x="0" y="92"/>
                  </a:cubicBezTo>
                  <a:cubicBezTo>
                    <a:pt x="69" y="160"/>
                    <a:pt x="137" y="229"/>
                    <a:pt x="206" y="297"/>
                  </a:cubicBezTo>
                  <a:cubicBezTo>
                    <a:pt x="251" y="206"/>
                    <a:pt x="274" y="92"/>
                    <a:pt x="297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8613032" y="3843098"/>
              <a:ext cx="122033" cy="121381"/>
            </a:xfrm>
            <a:custGeom>
              <a:avLst/>
              <a:gdLst/>
              <a:ahLst/>
              <a:cxnLst/>
              <a:rect l="l" t="t" r="r" b="b"/>
              <a:pathLst>
                <a:path w="3556" h="3537" extrusionOk="0">
                  <a:moveTo>
                    <a:pt x="455" y="3100"/>
                  </a:moveTo>
                  <a:lnTo>
                    <a:pt x="455" y="3100"/>
                  </a:lnTo>
                  <a:cubicBezTo>
                    <a:pt x="432" y="3191"/>
                    <a:pt x="409" y="3305"/>
                    <a:pt x="364" y="3396"/>
                  </a:cubicBezTo>
                  <a:cubicBezTo>
                    <a:pt x="295" y="3328"/>
                    <a:pt x="227" y="3259"/>
                    <a:pt x="158" y="3191"/>
                  </a:cubicBezTo>
                  <a:cubicBezTo>
                    <a:pt x="250" y="3168"/>
                    <a:pt x="364" y="3123"/>
                    <a:pt x="455" y="3100"/>
                  </a:cubicBezTo>
                  <a:close/>
                  <a:moveTo>
                    <a:pt x="1049" y="0"/>
                  </a:moveTo>
                  <a:cubicBezTo>
                    <a:pt x="982" y="0"/>
                    <a:pt x="921" y="40"/>
                    <a:pt x="911" y="132"/>
                  </a:cubicBezTo>
                  <a:cubicBezTo>
                    <a:pt x="729" y="1228"/>
                    <a:pt x="364" y="2255"/>
                    <a:pt x="21" y="3305"/>
                  </a:cubicBezTo>
                  <a:cubicBezTo>
                    <a:pt x="0" y="3430"/>
                    <a:pt x="94" y="3536"/>
                    <a:pt x="215" y="3536"/>
                  </a:cubicBezTo>
                  <a:cubicBezTo>
                    <a:pt x="226" y="3536"/>
                    <a:pt x="238" y="3535"/>
                    <a:pt x="250" y="3533"/>
                  </a:cubicBezTo>
                  <a:cubicBezTo>
                    <a:pt x="1345" y="3237"/>
                    <a:pt x="2349" y="2666"/>
                    <a:pt x="3377" y="2232"/>
                  </a:cubicBezTo>
                  <a:cubicBezTo>
                    <a:pt x="3555" y="2153"/>
                    <a:pt x="3458" y="1918"/>
                    <a:pt x="3294" y="1918"/>
                  </a:cubicBezTo>
                  <a:cubicBezTo>
                    <a:pt x="3270" y="1918"/>
                    <a:pt x="3244" y="1924"/>
                    <a:pt x="3217" y="1936"/>
                  </a:cubicBezTo>
                  <a:cubicBezTo>
                    <a:pt x="2304" y="2324"/>
                    <a:pt x="1414" y="2803"/>
                    <a:pt x="455" y="3100"/>
                  </a:cubicBezTo>
                  <a:cubicBezTo>
                    <a:pt x="775" y="2141"/>
                    <a:pt x="1071" y="1205"/>
                    <a:pt x="1231" y="224"/>
                  </a:cubicBezTo>
                  <a:cubicBezTo>
                    <a:pt x="1258" y="88"/>
                    <a:pt x="1147" y="0"/>
                    <a:pt x="1049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7104263" y="3698961"/>
              <a:ext cx="1912102" cy="1443497"/>
            </a:xfrm>
            <a:custGeom>
              <a:avLst/>
              <a:gdLst/>
              <a:ahLst/>
              <a:cxnLst/>
              <a:rect l="l" t="t" r="r" b="b"/>
              <a:pathLst>
                <a:path w="55718" h="42063" extrusionOk="0">
                  <a:moveTo>
                    <a:pt x="27660" y="0"/>
                  </a:moveTo>
                  <a:cubicBezTo>
                    <a:pt x="21414" y="0"/>
                    <a:pt x="16216" y="1914"/>
                    <a:pt x="13262" y="4606"/>
                  </a:cubicBezTo>
                  <a:cubicBezTo>
                    <a:pt x="10569" y="7071"/>
                    <a:pt x="8469" y="9149"/>
                    <a:pt x="6392" y="12184"/>
                  </a:cubicBezTo>
                  <a:cubicBezTo>
                    <a:pt x="5479" y="13508"/>
                    <a:pt x="1644" y="19078"/>
                    <a:pt x="2283" y="20607"/>
                  </a:cubicBezTo>
                  <a:cubicBezTo>
                    <a:pt x="2535" y="21063"/>
                    <a:pt x="4794" y="20995"/>
                    <a:pt x="5274" y="21337"/>
                  </a:cubicBezTo>
                  <a:cubicBezTo>
                    <a:pt x="2945" y="23209"/>
                    <a:pt x="1941" y="25377"/>
                    <a:pt x="366" y="28276"/>
                  </a:cubicBezTo>
                  <a:cubicBezTo>
                    <a:pt x="960" y="28276"/>
                    <a:pt x="1918" y="28230"/>
                    <a:pt x="2740" y="28208"/>
                  </a:cubicBezTo>
                  <a:lnTo>
                    <a:pt x="2740" y="28208"/>
                  </a:lnTo>
                  <a:cubicBezTo>
                    <a:pt x="731" y="32111"/>
                    <a:pt x="92" y="37475"/>
                    <a:pt x="1" y="42063"/>
                  </a:cubicBezTo>
                  <a:lnTo>
                    <a:pt x="55056" y="42063"/>
                  </a:lnTo>
                  <a:cubicBezTo>
                    <a:pt x="55717" y="37269"/>
                    <a:pt x="54576" y="32681"/>
                    <a:pt x="51951" y="27591"/>
                  </a:cubicBezTo>
                  <a:cubicBezTo>
                    <a:pt x="52773" y="27454"/>
                    <a:pt x="53846" y="27523"/>
                    <a:pt x="54690" y="27386"/>
                  </a:cubicBezTo>
                  <a:cubicBezTo>
                    <a:pt x="53914" y="25742"/>
                    <a:pt x="51472" y="23665"/>
                    <a:pt x="50011" y="22524"/>
                  </a:cubicBezTo>
                  <a:cubicBezTo>
                    <a:pt x="50582" y="22022"/>
                    <a:pt x="52727" y="21611"/>
                    <a:pt x="53070" y="20995"/>
                  </a:cubicBezTo>
                  <a:cubicBezTo>
                    <a:pt x="53275" y="20401"/>
                    <a:pt x="52020" y="17708"/>
                    <a:pt x="51632" y="17115"/>
                  </a:cubicBezTo>
                  <a:cubicBezTo>
                    <a:pt x="49372" y="13006"/>
                    <a:pt x="44624" y="1593"/>
                    <a:pt x="30267" y="110"/>
                  </a:cubicBezTo>
                  <a:cubicBezTo>
                    <a:pt x="29381" y="36"/>
                    <a:pt x="28511" y="0"/>
                    <a:pt x="27660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7351012" y="4170940"/>
              <a:ext cx="1384162" cy="971528"/>
            </a:xfrm>
            <a:custGeom>
              <a:avLst/>
              <a:gdLst/>
              <a:ahLst/>
              <a:cxnLst/>
              <a:rect l="l" t="t" r="r" b="b"/>
              <a:pathLst>
                <a:path w="40334" h="28310" extrusionOk="0">
                  <a:moveTo>
                    <a:pt x="20932" y="1"/>
                  </a:moveTo>
                  <a:cubicBezTo>
                    <a:pt x="18033" y="1"/>
                    <a:pt x="14893" y="1069"/>
                    <a:pt x="13034" y="1946"/>
                  </a:cubicBezTo>
                  <a:cubicBezTo>
                    <a:pt x="9702" y="3613"/>
                    <a:pt x="6597" y="6466"/>
                    <a:pt x="4817" y="9570"/>
                  </a:cubicBezTo>
                  <a:cubicBezTo>
                    <a:pt x="1667" y="14934"/>
                    <a:pt x="1" y="22010"/>
                    <a:pt x="960" y="28310"/>
                  </a:cubicBezTo>
                  <a:lnTo>
                    <a:pt x="39443" y="28310"/>
                  </a:lnTo>
                  <a:cubicBezTo>
                    <a:pt x="40333" y="19339"/>
                    <a:pt x="34741" y="896"/>
                    <a:pt x="21731" y="29"/>
                  </a:cubicBezTo>
                  <a:cubicBezTo>
                    <a:pt x="21467" y="10"/>
                    <a:pt x="21201" y="1"/>
                    <a:pt x="20932" y="1"/>
                  </a:cubicBezTo>
                  <a:close/>
                </a:path>
              </a:pathLst>
            </a:custGeom>
            <a:solidFill>
              <a:srgbClr val="FF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7906418" y="4342669"/>
              <a:ext cx="18806" cy="14928"/>
            </a:xfrm>
            <a:custGeom>
              <a:avLst/>
              <a:gdLst/>
              <a:ahLst/>
              <a:cxnLst/>
              <a:rect l="l" t="t" r="r" b="b"/>
              <a:pathLst>
                <a:path w="548" h="435" extrusionOk="0">
                  <a:moveTo>
                    <a:pt x="274" y="1"/>
                  </a:moveTo>
                  <a:cubicBezTo>
                    <a:pt x="0" y="1"/>
                    <a:pt x="0" y="435"/>
                    <a:pt x="274" y="435"/>
                  </a:cubicBezTo>
                  <a:cubicBezTo>
                    <a:pt x="548" y="435"/>
                    <a:pt x="548" y="1"/>
                    <a:pt x="274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7964382" y="4292564"/>
              <a:ext cx="18806" cy="14894"/>
            </a:xfrm>
            <a:custGeom>
              <a:avLst/>
              <a:gdLst/>
              <a:ahLst/>
              <a:cxnLst/>
              <a:rect l="l" t="t" r="r" b="b"/>
              <a:pathLst>
                <a:path w="548" h="434" extrusionOk="0">
                  <a:moveTo>
                    <a:pt x="274" y="0"/>
                  </a:moveTo>
                  <a:cubicBezTo>
                    <a:pt x="0" y="0"/>
                    <a:pt x="0" y="434"/>
                    <a:pt x="274" y="434"/>
                  </a:cubicBezTo>
                  <a:cubicBezTo>
                    <a:pt x="548" y="434"/>
                    <a:pt x="548" y="0"/>
                    <a:pt x="274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7970628" y="4357563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5" y="1"/>
                  </a:moveTo>
                  <a:cubicBezTo>
                    <a:pt x="1" y="1"/>
                    <a:pt x="1" y="434"/>
                    <a:pt x="275" y="434"/>
                  </a:cubicBezTo>
                  <a:cubicBezTo>
                    <a:pt x="548" y="434"/>
                    <a:pt x="548" y="1"/>
                    <a:pt x="27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218166" y="4342669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4" y="1"/>
                  </a:moveTo>
                  <a:cubicBezTo>
                    <a:pt x="0" y="1"/>
                    <a:pt x="0" y="435"/>
                    <a:pt x="274" y="435"/>
                  </a:cubicBezTo>
                  <a:cubicBezTo>
                    <a:pt x="548" y="435"/>
                    <a:pt x="548" y="1"/>
                    <a:pt x="274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8159413" y="4292564"/>
              <a:ext cx="19630" cy="14894"/>
            </a:xfrm>
            <a:custGeom>
              <a:avLst/>
              <a:gdLst/>
              <a:ahLst/>
              <a:cxnLst/>
              <a:rect l="l" t="t" r="r" b="b"/>
              <a:pathLst>
                <a:path w="572" h="434" extrusionOk="0">
                  <a:moveTo>
                    <a:pt x="274" y="0"/>
                  </a:moveTo>
                  <a:cubicBezTo>
                    <a:pt x="1" y="0"/>
                    <a:pt x="1" y="434"/>
                    <a:pt x="274" y="434"/>
                  </a:cubicBezTo>
                  <a:cubicBezTo>
                    <a:pt x="571" y="434"/>
                    <a:pt x="571" y="0"/>
                    <a:pt x="274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8153922" y="4357563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5" y="1"/>
                  </a:moveTo>
                  <a:cubicBezTo>
                    <a:pt x="1" y="1"/>
                    <a:pt x="1" y="434"/>
                    <a:pt x="275" y="434"/>
                  </a:cubicBezTo>
                  <a:cubicBezTo>
                    <a:pt x="549" y="434"/>
                    <a:pt x="549" y="1"/>
                    <a:pt x="27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7725046" y="4015067"/>
              <a:ext cx="146913" cy="141800"/>
            </a:xfrm>
            <a:custGeom>
              <a:avLst/>
              <a:gdLst/>
              <a:ahLst/>
              <a:cxnLst/>
              <a:rect l="l" t="t" r="r" b="b"/>
              <a:pathLst>
                <a:path w="4281" h="4132" extrusionOk="0">
                  <a:moveTo>
                    <a:pt x="2088" y="1"/>
                  </a:moveTo>
                  <a:cubicBezTo>
                    <a:pt x="376" y="1"/>
                    <a:pt x="12" y="2262"/>
                    <a:pt x="12" y="3635"/>
                  </a:cubicBezTo>
                  <a:cubicBezTo>
                    <a:pt x="1" y="3966"/>
                    <a:pt x="258" y="4132"/>
                    <a:pt x="517" y="4132"/>
                  </a:cubicBezTo>
                  <a:cubicBezTo>
                    <a:pt x="777" y="4132"/>
                    <a:pt x="1040" y="3966"/>
                    <a:pt x="1040" y="3635"/>
                  </a:cubicBezTo>
                  <a:cubicBezTo>
                    <a:pt x="1040" y="2914"/>
                    <a:pt x="1081" y="1044"/>
                    <a:pt x="2125" y="1044"/>
                  </a:cubicBezTo>
                  <a:cubicBezTo>
                    <a:pt x="2172" y="1044"/>
                    <a:pt x="2221" y="1048"/>
                    <a:pt x="2272" y="1056"/>
                  </a:cubicBezTo>
                  <a:cubicBezTo>
                    <a:pt x="3117" y="1170"/>
                    <a:pt x="3185" y="2836"/>
                    <a:pt x="3208" y="3453"/>
                  </a:cubicBezTo>
                  <a:cubicBezTo>
                    <a:pt x="3231" y="3784"/>
                    <a:pt x="3505" y="3949"/>
                    <a:pt x="3767" y="3949"/>
                  </a:cubicBezTo>
                  <a:cubicBezTo>
                    <a:pt x="4030" y="3949"/>
                    <a:pt x="4281" y="3784"/>
                    <a:pt x="4258" y="3453"/>
                  </a:cubicBezTo>
                  <a:cubicBezTo>
                    <a:pt x="4189" y="2243"/>
                    <a:pt x="3938" y="257"/>
                    <a:pt x="2432" y="29"/>
                  </a:cubicBezTo>
                  <a:cubicBezTo>
                    <a:pt x="2312" y="10"/>
                    <a:pt x="2197" y="1"/>
                    <a:pt x="2088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8236183" y="4015067"/>
              <a:ext cx="146501" cy="141800"/>
            </a:xfrm>
            <a:custGeom>
              <a:avLst/>
              <a:gdLst/>
              <a:ahLst/>
              <a:cxnLst/>
              <a:rect l="l" t="t" r="r" b="b"/>
              <a:pathLst>
                <a:path w="4269" h="4132" extrusionOk="0">
                  <a:moveTo>
                    <a:pt x="2095" y="1"/>
                  </a:moveTo>
                  <a:cubicBezTo>
                    <a:pt x="364" y="1"/>
                    <a:pt x="0" y="2262"/>
                    <a:pt x="0" y="3635"/>
                  </a:cubicBezTo>
                  <a:cubicBezTo>
                    <a:pt x="0" y="3966"/>
                    <a:pt x="257" y="4132"/>
                    <a:pt x="517" y="4132"/>
                  </a:cubicBezTo>
                  <a:cubicBezTo>
                    <a:pt x="777" y="4132"/>
                    <a:pt x="1039" y="3966"/>
                    <a:pt x="1050" y="3635"/>
                  </a:cubicBezTo>
                  <a:cubicBezTo>
                    <a:pt x="1050" y="2914"/>
                    <a:pt x="1071" y="1044"/>
                    <a:pt x="2133" y="1044"/>
                  </a:cubicBezTo>
                  <a:cubicBezTo>
                    <a:pt x="2181" y="1044"/>
                    <a:pt x="2231" y="1048"/>
                    <a:pt x="2283" y="1056"/>
                  </a:cubicBezTo>
                  <a:cubicBezTo>
                    <a:pt x="3105" y="1170"/>
                    <a:pt x="3173" y="2836"/>
                    <a:pt x="3219" y="3453"/>
                  </a:cubicBezTo>
                  <a:cubicBezTo>
                    <a:pt x="3242" y="3784"/>
                    <a:pt x="3510" y="3949"/>
                    <a:pt x="3767" y="3949"/>
                  </a:cubicBezTo>
                  <a:cubicBezTo>
                    <a:pt x="4023" y="3949"/>
                    <a:pt x="4269" y="3784"/>
                    <a:pt x="4246" y="3453"/>
                  </a:cubicBezTo>
                  <a:cubicBezTo>
                    <a:pt x="4178" y="2243"/>
                    <a:pt x="3926" y="257"/>
                    <a:pt x="2443" y="29"/>
                  </a:cubicBezTo>
                  <a:cubicBezTo>
                    <a:pt x="2321" y="10"/>
                    <a:pt x="2206" y="1"/>
                    <a:pt x="2095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7471640" y="4235356"/>
              <a:ext cx="174710" cy="12595"/>
            </a:xfrm>
            <a:custGeom>
              <a:avLst/>
              <a:gdLst/>
              <a:ahLst/>
              <a:cxnLst/>
              <a:rect l="l" t="t" r="r" b="b"/>
              <a:pathLst>
                <a:path w="5091" h="367" extrusionOk="0">
                  <a:moveTo>
                    <a:pt x="229" y="1"/>
                  </a:moveTo>
                  <a:cubicBezTo>
                    <a:pt x="1" y="1"/>
                    <a:pt x="1" y="366"/>
                    <a:pt x="229" y="366"/>
                  </a:cubicBezTo>
                  <a:lnTo>
                    <a:pt x="4863" y="366"/>
                  </a:lnTo>
                  <a:cubicBezTo>
                    <a:pt x="5091" y="366"/>
                    <a:pt x="5091" y="1"/>
                    <a:pt x="4863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7523495" y="4142353"/>
              <a:ext cx="128210" cy="63865"/>
            </a:xfrm>
            <a:custGeom>
              <a:avLst/>
              <a:gdLst/>
              <a:ahLst/>
              <a:cxnLst/>
              <a:rect l="l" t="t" r="r" b="b"/>
              <a:pathLst>
                <a:path w="3736" h="1861" extrusionOk="0">
                  <a:moveTo>
                    <a:pt x="283" y="0"/>
                  </a:moveTo>
                  <a:cubicBezTo>
                    <a:pt x="115" y="0"/>
                    <a:pt x="0" y="235"/>
                    <a:pt x="179" y="314"/>
                  </a:cubicBezTo>
                  <a:cubicBezTo>
                    <a:pt x="1252" y="816"/>
                    <a:pt x="2325" y="1341"/>
                    <a:pt x="3375" y="1844"/>
                  </a:cubicBezTo>
                  <a:cubicBezTo>
                    <a:pt x="3401" y="1855"/>
                    <a:pt x="3428" y="1861"/>
                    <a:pt x="3453" y="1861"/>
                  </a:cubicBezTo>
                  <a:cubicBezTo>
                    <a:pt x="3621" y="1861"/>
                    <a:pt x="3736" y="1626"/>
                    <a:pt x="3557" y="1547"/>
                  </a:cubicBezTo>
                  <a:cubicBezTo>
                    <a:pt x="2484" y="1022"/>
                    <a:pt x="1434" y="520"/>
                    <a:pt x="362" y="18"/>
                  </a:cubicBezTo>
                  <a:cubicBezTo>
                    <a:pt x="335" y="6"/>
                    <a:pt x="308" y="0"/>
                    <a:pt x="283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7536090" y="4270566"/>
              <a:ext cx="111601" cy="68326"/>
            </a:xfrm>
            <a:custGeom>
              <a:avLst/>
              <a:gdLst/>
              <a:ahLst/>
              <a:cxnLst/>
              <a:rect l="l" t="t" r="r" b="b"/>
              <a:pathLst>
                <a:path w="3252" h="1991" extrusionOk="0">
                  <a:moveTo>
                    <a:pt x="2996" y="1"/>
                  </a:moveTo>
                  <a:cubicBezTo>
                    <a:pt x="2970" y="1"/>
                    <a:pt x="2943" y="8"/>
                    <a:pt x="2916" y="25"/>
                  </a:cubicBezTo>
                  <a:cubicBezTo>
                    <a:pt x="2003" y="573"/>
                    <a:pt x="1067" y="1120"/>
                    <a:pt x="154" y="1668"/>
                  </a:cubicBezTo>
                  <a:cubicBezTo>
                    <a:pt x="0" y="1765"/>
                    <a:pt x="90" y="1991"/>
                    <a:pt x="245" y="1991"/>
                  </a:cubicBezTo>
                  <a:cubicBezTo>
                    <a:pt x="274" y="1991"/>
                    <a:pt x="305" y="1983"/>
                    <a:pt x="337" y="1965"/>
                  </a:cubicBezTo>
                  <a:cubicBezTo>
                    <a:pt x="1250" y="1417"/>
                    <a:pt x="2163" y="892"/>
                    <a:pt x="3076" y="344"/>
                  </a:cubicBezTo>
                  <a:cubicBezTo>
                    <a:pt x="3251" y="247"/>
                    <a:pt x="3144" y="1"/>
                    <a:pt x="2996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8411652" y="4235356"/>
              <a:ext cx="174710" cy="12595"/>
            </a:xfrm>
            <a:custGeom>
              <a:avLst/>
              <a:gdLst/>
              <a:ahLst/>
              <a:cxnLst/>
              <a:rect l="l" t="t" r="r" b="b"/>
              <a:pathLst>
                <a:path w="5091" h="367" extrusionOk="0">
                  <a:moveTo>
                    <a:pt x="229" y="1"/>
                  </a:moveTo>
                  <a:cubicBezTo>
                    <a:pt x="0" y="1"/>
                    <a:pt x="0" y="366"/>
                    <a:pt x="229" y="366"/>
                  </a:cubicBezTo>
                  <a:lnTo>
                    <a:pt x="4862" y="366"/>
                  </a:lnTo>
                  <a:cubicBezTo>
                    <a:pt x="5090" y="366"/>
                    <a:pt x="5090" y="1"/>
                    <a:pt x="4862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8406298" y="4142353"/>
              <a:ext cx="128210" cy="63865"/>
            </a:xfrm>
            <a:custGeom>
              <a:avLst/>
              <a:gdLst/>
              <a:ahLst/>
              <a:cxnLst/>
              <a:rect l="l" t="t" r="r" b="b"/>
              <a:pathLst>
                <a:path w="3736" h="1861" extrusionOk="0">
                  <a:moveTo>
                    <a:pt x="3453" y="0"/>
                  </a:moveTo>
                  <a:cubicBezTo>
                    <a:pt x="3428" y="0"/>
                    <a:pt x="3402" y="6"/>
                    <a:pt x="3375" y="18"/>
                  </a:cubicBezTo>
                  <a:cubicBezTo>
                    <a:pt x="2302" y="520"/>
                    <a:pt x="1252" y="1022"/>
                    <a:pt x="179" y="1547"/>
                  </a:cubicBezTo>
                  <a:cubicBezTo>
                    <a:pt x="1" y="1626"/>
                    <a:pt x="115" y="1861"/>
                    <a:pt x="283" y="1861"/>
                  </a:cubicBezTo>
                  <a:cubicBezTo>
                    <a:pt x="308" y="1861"/>
                    <a:pt x="335" y="1855"/>
                    <a:pt x="362" y="1844"/>
                  </a:cubicBezTo>
                  <a:cubicBezTo>
                    <a:pt x="1412" y="1341"/>
                    <a:pt x="2485" y="816"/>
                    <a:pt x="3557" y="314"/>
                  </a:cubicBezTo>
                  <a:cubicBezTo>
                    <a:pt x="3736" y="235"/>
                    <a:pt x="3621" y="0"/>
                    <a:pt x="3453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8410348" y="4270566"/>
              <a:ext cx="111566" cy="68326"/>
            </a:xfrm>
            <a:custGeom>
              <a:avLst/>
              <a:gdLst/>
              <a:ahLst/>
              <a:cxnLst/>
              <a:rect l="l" t="t" r="r" b="b"/>
              <a:pathLst>
                <a:path w="3251" h="1991" extrusionOk="0">
                  <a:moveTo>
                    <a:pt x="255" y="1"/>
                  </a:moveTo>
                  <a:cubicBezTo>
                    <a:pt x="107" y="1"/>
                    <a:pt x="0" y="247"/>
                    <a:pt x="175" y="344"/>
                  </a:cubicBezTo>
                  <a:cubicBezTo>
                    <a:pt x="1088" y="892"/>
                    <a:pt x="2001" y="1417"/>
                    <a:pt x="2914" y="1965"/>
                  </a:cubicBezTo>
                  <a:cubicBezTo>
                    <a:pt x="2947" y="1983"/>
                    <a:pt x="2978" y="1991"/>
                    <a:pt x="3006" y="1991"/>
                  </a:cubicBezTo>
                  <a:cubicBezTo>
                    <a:pt x="3161" y="1991"/>
                    <a:pt x="3251" y="1765"/>
                    <a:pt x="3097" y="1668"/>
                  </a:cubicBezTo>
                  <a:cubicBezTo>
                    <a:pt x="2184" y="1120"/>
                    <a:pt x="1248" y="573"/>
                    <a:pt x="335" y="25"/>
                  </a:cubicBezTo>
                  <a:cubicBezTo>
                    <a:pt x="308" y="8"/>
                    <a:pt x="281" y="1"/>
                    <a:pt x="25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8034082" y="4254162"/>
              <a:ext cx="107345" cy="255391"/>
            </a:xfrm>
            <a:custGeom>
              <a:avLst/>
              <a:gdLst/>
              <a:ahLst/>
              <a:cxnLst/>
              <a:rect l="l" t="t" r="r" b="b"/>
              <a:pathLst>
                <a:path w="3128" h="7442" extrusionOk="0">
                  <a:moveTo>
                    <a:pt x="1461" y="1"/>
                  </a:moveTo>
                  <a:lnTo>
                    <a:pt x="1416" y="115"/>
                  </a:lnTo>
                  <a:cubicBezTo>
                    <a:pt x="1461" y="1576"/>
                    <a:pt x="1507" y="3288"/>
                    <a:pt x="206" y="4292"/>
                  </a:cubicBezTo>
                  <a:cubicBezTo>
                    <a:pt x="1" y="5798"/>
                    <a:pt x="206" y="6300"/>
                    <a:pt x="320" y="7373"/>
                  </a:cubicBezTo>
                  <a:cubicBezTo>
                    <a:pt x="491" y="7419"/>
                    <a:pt x="845" y="7442"/>
                    <a:pt x="1310" y="7442"/>
                  </a:cubicBezTo>
                  <a:cubicBezTo>
                    <a:pt x="1775" y="7442"/>
                    <a:pt x="2352" y="7419"/>
                    <a:pt x="2968" y="7373"/>
                  </a:cubicBezTo>
                  <a:cubicBezTo>
                    <a:pt x="3082" y="6506"/>
                    <a:pt x="3128" y="5798"/>
                    <a:pt x="3128" y="4520"/>
                  </a:cubicBezTo>
                  <a:cubicBezTo>
                    <a:pt x="1256" y="3402"/>
                    <a:pt x="1553" y="868"/>
                    <a:pt x="1461" y="1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843341" y="4225746"/>
              <a:ext cx="257347" cy="211259"/>
            </a:xfrm>
            <a:custGeom>
              <a:avLst/>
              <a:gdLst/>
              <a:ahLst/>
              <a:cxnLst/>
              <a:rect l="l" t="t" r="r" b="b"/>
              <a:pathLst>
                <a:path w="7499" h="6156" extrusionOk="0">
                  <a:moveTo>
                    <a:pt x="6901" y="0"/>
                  </a:moveTo>
                  <a:cubicBezTo>
                    <a:pt x="6701" y="0"/>
                    <a:pt x="6476" y="179"/>
                    <a:pt x="6517" y="441"/>
                  </a:cubicBezTo>
                  <a:cubicBezTo>
                    <a:pt x="6768" y="2130"/>
                    <a:pt x="6700" y="4161"/>
                    <a:pt x="5056" y="5143"/>
                  </a:cubicBezTo>
                  <a:cubicBezTo>
                    <a:pt x="4639" y="5394"/>
                    <a:pt x="4137" y="5512"/>
                    <a:pt x="3623" y="5512"/>
                  </a:cubicBezTo>
                  <a:cubicBezTo>
                    <a:pt x="2225" y="5512"/>
                    <a:pt x="747" y="4638"/>
                    <a:pt x="697" y="3203"/>
                  </a:cubicBezTo>
                  <a:cubicBezTo>
                    <a:pt x="685" y="2974"/>
                    <a:pt x="508" y="2860"/>
                    <a:pt x="337" y="2860"/>
                  </a:cubicBezTo>
                  <a:cubicBezTo>
                    <a:pt x="166" y="2860"/>
                    <a:pt x="1" y="2974"/>
                    <a:pt x="12" y="3203"/>
                  </a:cubicBezTo>
                  <a:cubicBezTo>
                    <a:pt x="71" y="5186"/>
                    <a:pt x="1886" y="6155"/>
                    <a:pt x="3671" y="6155"/>
                  </a:cubicBezTo>
                  <a:cubicBezTo>
                    <a:pt x="3961" y="6155"/>
                    <a:pt x="4251" y="6130"/>
                    <a:pt x="4531" y="6079"/>
                  </a:cubicBezTo>
                  <a:cubicBezTo>
                    <a:pt x="7225" y="5576"/>
                    <a:pt x="7499" y="2426"/>
                    <a:pt x="7179" y="258"/>
                  </a:cubicBezTo>
                  <a:cubicBezTo>
                    <a:pt x="7152" y="77"/>
                    <a:pt x="7032" y="0"/>
                    <a:pt x="6901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8072073" y="4242425"/>
              <a:ext cx="250140" cy="195816"/>
            </a:xfrm>
            <a:custGeom>
              <a:avLst/>
              <a:gdLst/>
              <a:ahLst/>
              <a:cxnLst/>
              <a:rect l="l" t="t" r="r" b="b"/>
              <a:pathLst>
                <a:path w="7289" h="5706" extrusionOk="0">
                  <a:moveTo>
                    <a:pt x="337" y="0"/>
                  </a:moveTo>
                  <a:cubicBezTo>
                    <a:pt x="166" y="0"/>
                    <a:pt x="1" y="114"/>
                    <a:pt x="12" y="343"/>
                  </a:cubicBezTo>
                  <a:cubicBezTo>
                    <a:pt x="149" y="2694"/>
                    <a:pt x="263" y="4794"/>
                    <a:pt x="2865" y="5570"/>
                  </a:cubicBezTo>
                  <a:cubicBezTo>
                    <a:pt x="3179" y="5662"/>
                    <a:pt x="3487" y="5706"/>
                    <a:pt x="3784" y="5706"/>
                  </a:cubicBezTo>
                  <a:cubicBezTo>
                    <a:pt x="5538" y="5706"/>
                    <a:pt x="6935" y="4199"/>
                    <a:pt x="7248" y="2443"/>
                  </a:cubicBezTo>
                  <a:cubicBezTo>
                    <a:pt x="7289" y="2182"/>
                    <a:pt x="7066" y="2012"/>
                    <a:pt x="6867" y="2012"/>
                  </a:cubicBezTo>
                  <a:cubicBezTo>
                    <a:pt x="6735" y="2012"/>
                    <a:pt x="6613" y="2087"/>
                    <a:pt x="6586" y="2260"/>
                  </a:cubicBezTo>
                  <a:cubicBezTo>
                    <a:pt x="6305" y="3890"/>
                    <a:pt x="5194" y="4951"/>
                    <a:pt x="3719" y="4951"/>
                  </a:cubicBezTo>
                  <a:cubicBezTo>
                    <a:pt x="3397" y="4951"/>
                    <a:pt x="3057" y="4900"/>
                    <a:pt x="2705" y="4794"/>
                  </a:cubicBezTo>
                  <a:cubicBezTo>
                    <a:pt x="674" y="4177"/>
                    <a:pt x="811" y="2009"/>
                    <a:pt x="697" y="343"/>
                  </a:cubicBezTo>
                  <a:cubicBezTo>
                    <a:pt x="685" y="114"/>
                    <a:pt x="508" y="0"/>
                    <a:pt x="337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7875841" y="4140157"/>
              <a:ext cx="376017" cy="128142"/>
            </a:xfrm>
            <a:custGeom>
              <a:avLst/>
              <a:gdLst/>
              <a:ahLst/>
              <a:cxnLst/>
              <a:rect l="l" t="t" r="r" b="b"/>
              <a:pathLst>
                <a:path w="10957" h="3734" extrusionOk="0">
                  <a:moveTo>
                    <a:pt x="7985" y="1"/>
                  </a:moveTo>
                  <a:cubicBezTo>
                    <a:pt x="7173" y="1"/>
                    <a:pt x="6256" y="104"/>
                    <a:pt x="5730" y="104"/>
                  </a:cubicBezTo>
                  <a:cubicBezTo>
                    <a:pt x="5271" y="104"/>
                    <a:pt x="4552" y="47"/>
                    <a:pt x="3836" y="47"/>
                  </a:cubicBezTo>
                  <a:cubicBezTo>
                    <a:pt x="3055" y="47"/>
                    <a:pt x="2278" y="115"/>
                    <a:pt x="1850" y="401"/>
                  </a:cubicBezTo>
                  <a:cubicBezTo>
                    <a:pt x="1" y="1474"/>
                    <a:pt x="5068" y="3323"/>
                    <a:pt x="5958" y="3734"/>
                  </a:cubicBezTo>
                  <a:cubicBezTo>
                    <a:pt x="6848" y="3551"/>
                    <a:pt x="10957" y="1109"/>
                    <a:pt x="9359" y="218"/>
                  </a:cubicBezTo>
                  <a:cubicBezTo>
                    <a:pt x="9060" y="50"/>
                    <a:pt x="8548" y="1"/>
                    <a:pt x="7985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7303241" y="4298432"/>
              <a:ext cx="11771" cy="50172"/>
            </a:xfrm>
            <a:custGeom>
              <a:avLst/>
              <a:gdLst/>
              <a:ahLst/>
              <a:cxnLst/>
              <a:rect l="l" t="t" r="r" b="b"/>
              <a:pathLst>
                <a:path w="343" h="1462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290"/>
                  </a:lnTo>
                  <a:cubicBezTo>
                    <a:pt x="1" y="1404"/>
                    <a:pt x="86" y="1461"/>
                    <a:pt x="172" y="1461"/>
                  </a:cubicBezTo>
                  <a:cubicBezTo>
                    <a:pt x="257" y="1461"/>
                    <a:pt x="343" y="1404"/>
                    <a:pt x="343" y="129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7338485" y="4298432"/>
              <a:ext cx="11805" cy="44681"/>
            </a:xfrm>
            <a:custGeom>
              <a:avLst/>
              <a:gdLst/>
              <a:ahLst/>
              <a:cxnLst/>
              <a:rect l="l" t="t" r="r" b="b"/>
              <a:pathLst>
                <a:path w="344" h="1302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130"/>
                  </a:lnTo>
                  <a:cubicBezTo>
                    <a:pt x="1" y="1244"/>
                    <a:pt x="86" y="1301"/>
                    <a:pt x="172" y="1301"/>
                  </a:cubicBezTo>
                  <a:cubicBezTo>
                    <a:pt x="257" y="1301"/>
                    <a:pt x="343" y="1244"/>
                    <a:pt x="343" y="113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7316556" y="4358730"/>
              <a:ext cx="11771" cy="38436"/>
            </a:xfrm>
            <a:custGeom>
              <a:avLst/>
              <a:gdLst/>
              <a:ahLst/>
              <a:cxnLst/>
              <a:rect l="l" t="t" r="r" b="b"/>
              <a:pathLst>
                <a:path w="343" h="1120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948"/>
                  </a:lnTo>
                  <a:cubicBezTo>
                    <a:pt x="1" y="1062"/>
                    <a:pt x="86" y="1119"/>
                    <a:pt x="172" y="1119"/>
                  </a:cubicBezTo>
                  <a:cubicBezTo>
                    <a:pt x="257" y="1119"/>
                    <a:pt x="343" y="1062"/>
                    <a:pt x="343" y="94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7611075" y="3873675"/>
              <a:ext cx="11805" cy="44098"/>
            </a:xfrm>
            <a:custGeom>
              <a:avLst/>
              <a:gdLst/>
              <a:ahLst/>
              <a:cxnLst/>
              <a:rect l="l" t="t" r="r" b="b"/>
              <a:pathLst>
                <a:path w="344" h="1285" extrusionOk="0">
                  <a:moveTo>
                    <a:pt x="172" y="0"/>
                  </a:moveTo>
                  <a:cubicBezTo>
                    <a:pt x="86" y="0"/>
                    <a:pt x="1" y="52"/>
                    <a:pt x="1" y="154"/>
                  </a:cubicBezTo>
                  <a:lnTo>
                    <a:pt x="1" y="1113"/>
                  </a:lnTo>
                  <a:cubicBezTo>
                    <a:pt x="1" y="1227"/>
                    <a:pt x="86" y="1284"/>
                    <a:pt x="172" y="1284"/>
                  </a:cubicBezTo>
                  <a:cubicBezTo>
                    <a:pt x="258" y="1284"/>
                    <a:pt x="343" y="1227"/>
                    <a:pt x="343" y="1113"/>
                  </a:cubicBezTo>
                  <a:lnTo>
                    <a:pt x="343" y="154"/>
                  </a:lnTo>
                  <a:cubicBezTo>
                    <a:pt x="343" y="52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7649478" y="3865233"/>
              <a:ext cx="11771" cy="41558"/>
            </a:xfrm>
            <a:custGeom>
              <a:avLst/>
              <a:gdLst/>
              <a:ahLst/>
              <a:cxnLst/>
              <a:rect l="l" t="t" r="r" b="b"/>
              <a:pathLst>
                <a:path w="343" h="1211" extrusionOk="0">
                  <a:moveTo>
                    <a:pt x="172" y="1"/>
                  </a:moveTo>
                  <a:cubicBezTo>
                    <a:pt x="86" y="1"/>
                    <a:pt x="0" y="58"/>
                    <a:pt x="0" y="172"/>
                  </a:cubicBezTo>
                  <a:lnTo>
                    <a:pt x="0" y="1040"/>
                  </a:lnTo>
                  <a:cubicBezTo>
                    <a:pt x="0" y="1154"/>
                    <a:pt x="86" y="1211"/>
                    <a:pt x="172" y="1211"/>
                  </a:cubicBezTo>
                  <a:cubicBezTo>
                    <a:pt x="257" y="1211"/>
                    <a:pt x="343" y="1154"/>
                    <a:pt x="343" y="1040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7629882" y="3930850"/>
              <a:ext cx="11805" cy="35690"/>
            </a:xfrm>
            <a:custGeom>
              <a:avLst/>
              <a:gdLst/>
              <a:ahLst/>
              <a:cxnLst/>
              <a:rect l="l" t="t" r="r" b="b"/>
              <a:pathLst>
                <a:path w="344" h="1040" extrusionOk="0">
                  <a:moveTo>
                    <a:pt x="172" y="1"/>
                  </a:moveTo>
                  <a:cubicBezTo>
                    <a:pt x="86" y="1"/>
                    <a:pt x="1" y="52"/>
                    <a:pt x="1" y="155"/>
                  </a:cubicBezTo>
                  <a:lnTo>
                    <a:pt x="1" y="885"/>
                  </a:lnTo>
                  <a:cubicBezTo>
                    <a:pt x="1" y="988"/>
                    <a:pt x="86" y="1039"/>
                    <a:pt x="172" y="1039"/>
                  </a:cubicBezTo>
                  <a:cubicBezTo>
                    <a:pt x="257" y="1039"/>
                    <a:pt x="343" y="988"/>
                    <a:pt x="343" y="885"/>
                  </a:cubicBezTo>
                  <a:lnTo>
                    <a:pt x="343" y="155"/>
                  </a:lnTo>
                  <a:cubicBezTo>
                    <a:pt x="343" y="52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309040" y="3832356"/>
              <a:ext cx="11771" cy="50172"/>
            </a:xfrm>
            <a:custGeom>
              <a:avLst/>
              <a:gdLst/>
              <a:ahLst/>
              <a:cxnLst/>
              <a:rect l="l" t="t" r="r" b="b"/>
              <a:pathLst>
                <a:path w="343" h="1462" extrusionOk="0">
                  <a:moveTo>
                    <a:pt x="171" y="0"/>
                  </a:moveTo>
                  <a:cubicBezTo>
                    <a:pt x="86" y="0"/>
                    <a:pt x="0" y="57"/>
                    <a:pt x="0" y="172"/>
                  </a:cubicBezTo>
                  <a:lnTo>
                    <a:pt x="0" y="1290"/>
                  </a:lnTo>
                  <a:cubicBezTo>
                    <a:pt x="0" y="1404"/>
                    <a:pt x="86" y="1461"/>
                    <a:pt x="171" y="1461"/>
                  </a:cubicBezTo>
                  <a:cubicBezTo>
                    <a:pt x="257" y="1461"/>
                    <a:pt x="343" y="1404"/>
                    <a:pt x="343" y="129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352110" y="3837847"/>
              <a:ext cx="11771" cy="47015"/>
            </a:xfrm>
            <a:custGeom>
              <a:avLst/>
              <a:gdLst/>
              <a:ahLst/>
              <a:cxnLst/>
              <a:rect l="l" t="t" r="r" b="b"/>
              <a:pathLst>
                <a:path w="343" h="1370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198"/>
                  </a:lnTo>
                  <a:cubicBezTo>
                    <a:pt x="1" y="1313"/>
                    <a:pt x="86" y="1370"/>
                    <a:pt x="172" y="1370"/>
                  </a:cubicBezTo>
                  <a:cubicBezTo>
                    <a:pt x="257" y="1370"/>
                    <a:pt x="343" y="1313"/>
                    <a:pt x="343" y="1198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335671" y="3905969"/>
              <a:ext cx="12560" cy="36068"/>
            </a:xfrm>
            <a:custGeom>
              <a:avLst/>
              <a:gdLst/>
              <a:ahLst/>
              <a:cxnLst/>
              <a:rect l="l" t="t" r="r" b="b"/>
              <a:pathLst>
                <a:path w="366" h="1051" extrusionOk="0">
                  <a:moveTo>
                    <a:pt x="183" y="1"/>
                  </a:moveTo>
                  <a:cubicBezTo>
                    <a:pt x="92" y="1"/>
                    <a:pt x="0" y="58"/>
                    <a:pt x="0" y="172"/>
                  </a:cubicBezTo>
                  <a:lnTo>
                    <a:pt x="0" y="880"/>
                  </a:lnTo>
                  <a:cubicBezTo>
                    <a:pt x="0" y="994"/>
                    <a:pt x="92" y="1051"/>
                    <a:pt x="183" y="1051"/>
                  </a:cubicBezTo>
                  <a:cubicBezTo>
                    <a:pt x="274" y="1051"/>
                    <a:pt x="365" y="994"/>
                    <a:pt x="365" y="880"/>
                  </a:cubicBezTo>
                  <a:lnTo>
                    <a:pt x="365" y="172"/>
                  </a:lnTo>
                  <a:cubicBezTo>
                    <a:pt x="365" y="58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8679540" y="4268644"/>
              <a:ext cx="11771" cy="54874"/>
            </a:xfrm>
            <a:custGeom>
              <a:avLst/>
              <a:gdLst/>
              <a:ahLst/>
              <a:cxnLst/>
              <a:rect l="l" t="t" r="r" b="b"/>
              <a:pathLst>
                <a:path w="343" h="1599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428"/>
                  </a:lnTo>
                  <a:cubicBezTo>
                    <a:pt x="1" y="1542"/>
                    <a:pt x="86" y="1599"/>
                    <a:pt x="172" y="1599"/>
                  </a:cubicBezTo>
                  <a:cubicBezTo>
                    <a:pt x="257" y="1599"/>
                    <a:pt x="343" y="1542"/>
                    <a:pt x="343" y="142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8717153" y="4276503"/>
              <a:ext cx="12560" cy="44681"/>
            </a:xfrm>
            <a:custGeom>
              <a:avLst/>
              <a:gdLst/>
              <a:ahLst/>
              <a:cxnLst/>
              <a:rect l="l" t="t" r="r" b="b"/>
              <a:pathLst>
                <a:path w="366" h="1302" extrusionOk="0">
                  <a:moveTo>
                    <a:pt x="183" y="0"/>
                  </a:moveTo>
                  <a:cubicBezTo>
                    <a:pt x="92" y="0"/>
                    <a:pt x="0" y="57"/>
                    <a:pt x="0" y="171"/>
                  </a:cubicBezTo>
                  <a:lnTo>
                    <a:pt x="0" y="1130"/>
                  </a:lnTo>
                  <a:cubicBezTo>
                    <a:pt x="0" y="1244"/>
                    <a:pt x="92" y="1301"/>
                    <a:pt x="183" y="1301"/>
                  </a:cubicBezTo>
                  <a:cubicBezTo>
                    <a:pt x="274" y="1301"/>
                    <a:pt x="365" y="1244"/>
                    <a:pt x="365" y="1130"/>
                  </a:cubicBezTo>
                  <a:lnTo>
                    <a:pt x="365" y="171"/>
                  </a:lnTo>
                  <a:cubicBezTo>
                    <a:pt x="365" y="57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706961" y="4342291"/>
              <a:ext cx="11771" cy="43892"/>
            </a:xfrm>
            <a:custGeom>
              <a:avLst/>
              <a:gdLst/>
              <a:ahLst/>
              <a:cxnLst/>
              <a:rect l="l" t="t" r="r" b="b"/>
              <a:pathLst>
                <a:path w="343" h="1279" extrusionOk="0">
                  <a:moveTo>
                    <a:pt x="172" y="1"/>
                  </a:moveTo>
                  <a:cubicBezTo>
                    <a:pt x="86" y="1"/>
                    <a:pt x="0" y="58"/>
                    <a:pt x="0" y="172"/>
                  </a:cubicBezTo>
                  <a:lnTo>
                    <a:pt x="0" y="1108"/>
                  </a:lnTo>
                  <a:cubicBezTo>
                    <a:pt x="0" y="1222"/>
                    <a:pt x="86" y="1279"/>
                    <a:pt x="172" y="1279"/>
                  </a:cubicBezTo>
                  <a:cubicBezTo>
                    <a:pt x="257" y="1279"/>
                    <a:pt x="343" y="1222"/>
                    <a:pt x="343" y="110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717153" y="4655617"/>
              <a:ext cx="12560" cy="47049"/>
            </a:xfrm>
            <a:custGeom>
              <a:avLst/>
              <a:gdLst/>
              <a:ahLst/>
              <a:cxnLst/>
              <a:rect l="l" t="t" r="r" b="b"/>
              <a:pathLst>
                <a:path w="366" h="1371" extrusionOk="0">
                  <a:moveTo>
                    <a:pt x="183" y="1"/>
                  </a:moveTo>
                  <a:cubicBezTo>
                    <a:pt x="92" y="1"/>
                    <a:pt x="0" y="58"/>
                    <a:pt x="0" y="172"/>
                  </a:cubicBezTo>
                  <a:lnTo>
                    <a:pt x="0" y="1199"/>
                  </a:lnTo>
                  <a:cubicBezTo>
                    <a:pt x="0" y="1313"/>
                    <a:pt x="92" y="1370"/>
                    <a:pt x="183" y="1370"/>
                  </a:cubicBezTo>
                  <a:cubicBezTo>
                    <a:pt x="274" y="1370"/>
                    <a:pt x="365" y="1313"/>
                    <a:pt x="365" y="1199"/>
                  </a:cubicBezTo>
                  <a:lnTo>
                    <a:pt x="365" y="172"/>
                  </a:lnTo>
                  <a:cubicBezTo>
                    <a:pt x="365" y="58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755521" y="4657985"/>
              <a:ext cx="11805" cy="47221"/>
            </a:xfrm>
            <a:custGeom>
              <a:avLst/>
              <a:gdLst/>
              <a:ahLst/>
              <a:cxnLst/>
              <a:rect l="l" t="t" r="r" b="b"/>
              <a:pathLst>
                <a:path w="344" h="1376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221"/>
                  </a:lnTo>
                  <a:cubicBezTo>
                    <a:pt x="1" y="1324"/>
                    <a:pt x="86" y="1375"/>
                    <a:pt x="172" y="1375"/>
                  </a:cubicBezTo>
                  <a:cubicBezTo>
                    <a:pt x="257" y="1375"/>
                    <a:pt x="343" y="1324"/>
                    <a:pt x="343" y="1221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7322047" y="4647587"/>
              <a:ext cx="11771" cy="52128"/>
            </a:xfrm>
            <a:custGeom>
              <a:avLst/>
              <a:gdLst/>
              <a:ahLst/>
              <a:cxnLst/>
              <a:rect l="l" t="t" r="r" b="b"/>
              <a:pathLst>
                <a:path w="343" h="1519" extrusionOk="0">
                  <a:moveTo>
                    <a:pt x="172" y="1"/>
                  </a:moveTo>
                  <a:cubicBezTo>
                    <a:pt x="86" y="1"/>
                    <a:pt x="0" y="52"/>
                    <a:pt x="0" y="155"/>
                  </a:cubicBezTo>
                  <a:lnTo>
                    <a:pt x="0" y="1364"/>
                  </a:lnTo>
                  <a:cubicBezTo>
                    <a:pt x="0" y="1467"/>
                    <a:pt x="86" y="1519"/>
                    <a:pt x="172" y="1519"/>
                  </a:cubicBezTo>
                  <a:cubicBezTo>
                    <a:pt x="257" y="1519"/>
                    <a:pt x="343" y="1467"/>
                    <a:pt x="343" y="1364"/>
                  </a:cubicBezTo>
                  <a:lnTo>
                    <a:pt x="343" y="155"/>
                  </a:lnTo>
                  <a:cubicBezTo>
                    <a:pt x="343" y="52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7360415" y="4655617"/>
              <a:ext cx="11805" cy="52506"/>
            </a:xfrm>
            <a:custGeom>
              <a:avLst/>
              <a:gdLst/>
              <a:ahLst/>
              <a:cxnLst/>
              <a:rect l="l" t="t" r="r" b="b"/>
              <a:pathLst>
                <a:path w="344" h="1530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359"/>
                  </a:lnTo>
                  <a:cubicBezTo>
                    <a:pt x="1" y="1473"/>
                    <a:pt x="86" y="1530"/>
                    <a:pt x="172" y="1530"/>
                  </a:cubicBezTo>
                  <a:cubicBezTo>
                    <a:pt x="258" y="1530"/>
                    <a:pt x="343" y="1473"/>
                    <a:pt x="343" y="1359"/>
                  </a:cubicBezTo>
                  <a:lnTo>
                    <a:pt x="343" y="172"/>
                  </a:lnTo>
                  <a:cubicBezTo>
                    <a:pt x="343" y="58"/>
                    <a:pt x="258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7172419" y="4939189"/>
              <a:ext cx="11805" cy="57997"/>
            </a:xfrm>
            <a:custGeom>
              <a:avLst/>
              <a:gdLst/>
              <a:ahLst/>
              <a:cxnLst/>
              <a:rect l="l" t="t" r="r" b="b"/>
              <a:pathLst>
                <a:path w="344" h="1690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518"/>
                  </a:lnTo>
                  <a:cubicBezTo>
                    <a:pt x="1" y="1632"/>
                    <a:pt x="86" y="1689"/>
                    <a:pt x="172" y="1689"/>
                  </a:cubicBezTo>
                  <a:cubicBezTo>
                    <a:pt x="257" y="1689"/>
                    <a:pt x="343" y="1632"/>
                    <a:pt x="343" y="1518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7207664" y="4944680"/>
              <a:ext cx="11805" cy="52506"/>
            </a:xfrm>
            <a:custGeom>
              <a:avLst/>
              <a:gdLst/>
              <a:ahLst/>
              <a:cxnLst/>
              <a:rect l="l" t="t" r="r" b="b"/>
              <a:pathLst>
                <a:path w="344" h="1530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358"/>
                  </a:lnTo>
                  <a:cubicBezTo>
                    <a:pt x="1" y="1472"/>
                    <a:pt x="86" y="1529"/>
                    <a:pt x="172" y="1529"/>
                  </a:cubicBezTo>
                  <a:cubicBezTo>
                    <a:pt x="258" y="1529"/>
                    <a:pt x="343" y="1472"/>
                    <a:pt x="343" y="1358"/>
                  </a:cubicBezTo>
                  <a:lnTo>
                    <a:pt x="343" y="171"/>
                  </a:lnTo>
                  <a:cubicBezTo>
                    <a:pt x="343" y="57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8804871" y="5066853"/>
              <a:ext cx="11771" cy="52540"/>
            </a:xfrm>
            <a:custGeom>
              <a:avLst/>
              <a:gdLst/>
              <a:ahLst/>
              <a:cxnLst/>
              <a:rect l="l" t="t" r="r" b="b"/>
              <a:pathLst>
                <a:path w="343" h="1531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359"/>
                  </a:lnTo>
                  <a:cubicBezTo>
                    <a:pt x="1" y="1473"/>
                    <a:pt x="86" y="1530"/>
                    <a:pt x="172" y="1530"/>
                  </a:cubicBezTo>
                  <a:cubicBezTo>
                    <a:pt x="257" y="1530"/>
                    <a:pt x="343" y="1473"/>
                    <a:pt x="343" y="1359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8847974" y="5070010"/>
              <a:ext cx="12560" cy="47015"/>
            </a:xfrm>
            <a:custGeom>
              <a:avLst/>
              <a:gdLst/>
              <a:ahLst/>
              <a:cxnLst/>
              <a:rect l="l" t="t" r="r" b="b"/>
              <a:pathLst>
                <a:path w="366" h="1370" extrusionOk="0">
                  <a:moveTo>
                    <a:pt x="183" y="0"/>
                  </a:moveTo>
                  <a:cubicBezTo>
                    <a:pt x="91" y="0"/>
                    <a:pt x="0" y="57"/>
                    <a:pt x="0" y="171"/>
                  </a:cubicBezTo>
                  <a:lnTo>
                    <a:pt x="0" y="1198"/>
                  </a:lnTo>
                  <a:cubicBezTo>
                    <a:pt x="0" y="1313"/>
                    <a:pt x="91" y="1370"/>
                    <a:pt x="183" y="1370"/>
                  </a:cubicBezTo>
                  <a:cubicBezTo>
                    <a:pt x="274" y="1370"/>
                    <a:pt x="365" y="1313"/>
                    <a:pt x="365" y="1198"/>
                  </a:cubicBezTo>
                  <a:lnTo>
                    <a:pt x="365" y="171"/>
                  </a:lnTo>
                  <a:cubicBezTo>
                    <a:pt x="365" y="57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8036450" y="3930850"/>
              <a:ext cx="11771" cy="49589"/>
            </a:xfrm>
            <a:custGeom>
              <a:avLst/>
              <a:gdLst/>
              <a:ahLst/>
              <a:cxnLst/>
              <a:rect l="l" t="t" r="r" b="b"/>
              <a:pathLst>
                <a:path w="343" h="1445" extrusionOk="0">
                  <a:moveTo>
                    <a:pt x="171" y="1"/>
                  </a:moveTo>
                  <a:cubicBezTo>
                    <a:pt x="86" y="1"/>
                    <a:pt x="0" y="52"/>
                    <a:pt x="0" y="155"/>
                  </a:cubicBezTo>
                  <a:lnTo>
                    <a:pt x="0" y="1273"/>
                  </a:lnTo>
                  <a:cubicBezTo>
                    <a:pt x="0" y="1387"/>
                    <a:pt x="86" y="1444"/>
                    <a:pt x="171" y="1444"/>
                  </a:cubicBezTo>
                  <a:cubicBezTo>
                    <a:pt x="257" y="1444"/>
                    <a:pt x="342" y="1387"/>
                    <a:pt x="342" y="1273"/>
                  </a:cubicBezTo>
                  <a:lnTo>
                    <a:pt x="342" y="155"/>
                  </a:lnTo>
                  <a:cubicBezTo>
                    <a:pt x="342" y="52"/>
                    <a:pt x="257" y="1"/>
                    <a:pt x="171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8066204" y="3941248"/>
              <a:ext cx="11771" cy="39191"/>
            </a:xfrm>
            <a:custGeom>
              <a:avLst/>
              <a:gdLst/>
              <a:ahLst/>
              <a:cxnLst/>
              <a:rect l="l" t="t" r="r" b="b"/>
              <a:pathLst>
                <a:path w="343" h="1142" extrusionOk="0">
                  <a:moveTo>
                    <a:pt x="172" y="0"/>
                  </a:moveTo>
                  <a:cubicBezTo>
                    <a:pt x="86" y="0"/>
                    <a:pt x="0" y="57"/>
                    <a:pt x="0" y="171"/>
                  </a:cubicBezTo>
                  <a:lnTo>
                    <a:pt x="0" y="970"/>
                  </a:lnTo>
                  <a:cubicBezTo>
                    <a:pt x="0" y="1084"/>
                    <a:pt x="86" y="1141"/>
                    <a:pt x="172" y="1141"/>
                  </a:cubicBezTo>
                  <a:cubicBezTo>
                    <a:pt x="257" y="1141"/>
                    <a:pt x="343" y="1084"/>
                    <a:pt x="343" y="970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7580532" y="4794675"/>
              <a:ext cx="10227" cy="44681"/>
            </a:xfrm>
            <a:custGeom>
              <a:avLst/>
              <a:gdLst/>
              <a:ahLst/>
              <a:cxnLst/>
              <a:rect l="l" t="t" r="r" b="b"/>
              <a:pathLst>
                <a:path w="298" h="1302" extrusionOk="0">
                  <a:moveTo>
                    <a:pt x="149" y="0"/>
                  </a:moveTo>
                  <a:cubicBezTo>
                    <a:pt x="75" y="0"/>
                    <a:pt x="1" y="46"/>
                    <a:pt x="1" y="137"/>
                  </a:cubicBezTo>
                  <a:lnTo>
                    <a:pt x="1" y="1164"/>
                  </a:lnTo>
                  <a:cubicBezTo>
                    <a:pt x="1" y="1255"/>
                    <a:pt x="75" y="1301"/>
                    <a:pt x="149" y="1301"/>
                  </a:cubicBezTo>
                  <a:cubicBezTo>
                    <a:pt x="223" y="1301"/>
                    <a:pt x="297" y="1255"/>
                    <a:pt x="297" y="1164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7628338" y="4794675"/>
              <a:ext cx="9403" cy="36823"/>
            </a:xfrm>
            <a:custGeom>
              <a:avLst/>
              <a:gdLst/>
              <a:ahLst/>
              <a:cxnLst/>
              <a:rect l="l" t="t" r="r" b="b"/>
              <a:pathLst>
                <a:path w="274" h="1073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936"/>
                  </a:lnTo>
                  <a:cubicBezTo>
                    <a:pt x="0" y="1027"/>
                    <a:pt x="69" y="1073"/>
                    <a:pt x="137" y="1073"/>
                  </a:cubicBezTo>
                  <a:cubicBezTo>
                    <a:pt x="205" y="1073"/>
                    <a:pt x="274" y="1027"/>
                    <a:pt x="274" y="936"/>
                  </a:cubicBezTo>
                  <a:lnTo>
                    <a:pt x="274" y="137"/>
                  </a:lnTo>
                  <a:cubicBezTo>
                    <a:pt x="274" y="46"/>
                    <a:pt x="205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24"/>
            <p:cNvGrpSpPr/>
            <p:nvPr/>
          </p:nvGrpSpPr>
          <p:grpSpPr>
            <a:xfrm>
              <a:off x="8267893" y="1920039"/>
              <a:ext cx="890274" cy="685355"/>
              <a:chOff x="8267893" y="1920039"/>
              <a:chExt cx="890274" cy="685355"/>
            </a:xfrm>
          </p:grpSpPr>
          <p:sp>
            <p:nvSpPr>
              <p:cNvPr id="466" name="Google Shape;466;p24"/>
              <p:cNvSpPr/>
              <p:nvPr/>
            </p:nvSpPr>
            <p:spPr>
              <a:xfrm>
                <a:off x="8267893" y="1920039"/>
                <a:ext cx="890265" cy="68535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19971" extrusionOk="0">
                    <a:moveTo>
                      <a:pt x="9705" y="1"/>
                    </a:moveTo>
                    <a:cubicBezTo>
                      <a:pt x="7527" y="1"/>
                      <a:pt x="5973" y="655"/>
                      <a:pt x="8435" y="3009"/>
                    </a:cubicBezTo>
                    <a:cubicBezTo>
                      <a:pt x="10695" y="5086"/>
                      <a:pt x="14849" y="6638"/>
                      <a:pt x="17770" y="7505"/>
                    </a:cubicBezTo>
                    <a:cubicBezTo>
                      <a:pt x="16612" y="7411"/>
                      <a:pt x="11802" y="6606"/>
                      <a:pt x="7521" y="6606"/>
                    </a:cubicBezTo>
                    <a:cubicBezTo>
                      <a:pt x="3532" y="6606"/>
                      <a:pt x="1" y="7304"/>
                      <a:pt x="309" y="9925"/>
                    </a:cubicBezTo>
                    <a:cubicBezTo>
                      <a:pt x="574" y="12205"/>
                      <a:pt x="8728" y="12815"/>
                      <a:pt x="14639" y="12815"/>
                    </a:cubicBezTo>
                    <a:cubicBezTo>
                      <a:pt x="16359" y="12815"/>
                      <a:pt x="17889" y="12764"/>
                      <a:pt x="18980" y="12686"/>
                    </a:cubicBezTo>
                    <a:lnTo>
                      <a:pt x="18980" y="12686"/>
                    </a:lnTo>
                    <a:cubicBezTo>
                      <a:pt x="14324" y="14421"/>
                      <a:pt x="9142" y="14946"/>
                      <a:pt x="6015" y="15631"/>
                    </a:cubicBezTo>
                    <a:cubicBezTo>
                      <a:pt x="905" y="16609"/>
                      <a:pt x="1306" y="19970"/>
                      <a:pt x="6427" y="19970"/>
                    </a:cubicBezTo>
                    <a:cubicBezTo>
                      <a:pt x="6682" y="19970"/>
                      <a:pt x="6948" y="19962"/>
                      <a:pt x="7225" y="19945"/>
                    </a:cubicBezTo>
                    <a:cubicBezTo>
                      <a:pt x="12931" y="19625"/>
                      <a:pt x="19893" y="18347"/>
                      <a:pt x="25942" y="17023"/>
                    </a:cubicBezTo>
                    <a:lnTo>
                      <a:pt x="25942" y="4629"/>
                    </a:lnTo>
                    <a:cubicBezTo>
                      <a:pt x="22016" y="3077"/>
                      <a:pt x="17702" y="1799"/>
                      <a:pt x="13981" y="589"/>
                    </a:cubicBezTo>
                    <a:cubicBezTo>
                      <a:pt x="12996" y="310"/>
                      <a:pt x="11203" y="1"/>
                      <a:pt x="9705" y="1"/>
                    </a:cubicBezTo>
                    <a:close/>
                  </a:path>
                </a:pathLst>
              </a:custGeom>
              <a:solidFill>
                <a:srgbClr val="FF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>
                <a:off x="8600128" y="1969526"/>
                <a:ext cx="558037" cy="233153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6794" extrusionOk="0">
                    <a:moveTo>
                      <a:pt x="487" y="1"/>
                    </a:moveTo>
                    <a:cubicBezTo>
                      <a:pt x="190" y="1"/>
                      <a:pt x="1" y="463"/>
                      <a:pt x="306" y="653"/>
                    </a:cubicBezTo>
                    <a:cubicBezTo>
                      <a:pt x="5031" y="3712"/>
                      <a:pt x="10646" y="5675"/>
                      <a:pt x="16261" y="6793"/>
                    </a:cubicBezTo>
                    <a:lnTo>
                      <a:pt x="16261" y="6086"/>
                    </a:lnTo>
                    <a:cubicBezTo>
                      <a:pt x="10760" y="4967"/>
                      <a:pt x="5282" y="3027"/>
                      <a:pt x="671" y="60"/>
                    </a:cubicBezTo>
                    <a:cubicBezTo>
                      <a:pt x="607" y="19"/>
                      <a:pt x="545" y="1"/>
                      <a:pt x="487" y="1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4"/>
              <p:cNvSpPr/>
              <p:nvPr/>
            </p:nvSpPr>
            <p:spPr>
              <a:xfrm>
                <a:off x="8352110" y="2225369"/>
                <a:ext cx="806049" cy="51716"/>
              </a:xfrm>
              <a:custGeom>
                <a:avLst/>
                <a:gdLst/>
                <a:ahLst/>
                <a:cxnLst/>
                <a:rect l="l" t="t" r="r" b="b"/>
                <a:pathLst>
                  <a:path w="23488" h="1507" extrusionOk="0">
                    <a:moveTo>
                      <a:pt x="11990" y="0"/>
                    </a:moveTo>
                    <a:cubicBezTo>
                      <a:pt x="8126" y="0"/>
                      <a:pt x="4258" y="160"/>
                      <a:pt x="457" y="160"/>
                    </a:cubicBezTo>
                    <a:cubicBezTo>
                      <a:pt x="1" y="160"/>
                      <a:pt x="1" y="868"/>
                      <a:pt x="457" y="868"/>
                    </a:cubicBezTo>
                    <a:cubicBezTo>
                      <a:pt x="4258" y="856"/>
                      <a:pt x="8126" y="691"/>
                      <a:pt x="11990" y="691"/>
                    </a:cubicBezTo>
                    <a:cubicBezTo>
                      <a:pt x="15853" y="691"/>
                      <a:pt x="19710" y="856"/>
                      <a:pt x="23488" y="1507"/>
                    </a:cubicBezTo>
                    <a:lnTo>
                      <a:pt x="23488" y="799"/>
                    </a:lnTo>
                    <a:cubicBezTo>
                      <a:pt x="19710" y="160"/>
                      <a:pt x="15853" y="0"/>
                      <a:pt x="11990" y="0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4"/>
              <p:cNvSpPr/>
              <p:nvPr/>
            </p:nvSpPr>
            <p:spPr>
              <a:xfrm>
                <a:off x="8480529" y="2421189"/>
                <a:ext cx="677633" cy="130235"/>
              </a:xfrm>
              <a:custGeom>
                <a:avLst/>
                <a:gdLst/>
                <a:ahLst/>
                <a:cxnLst/>
                <a:rect l="l" t="t" r="r" b="b"/>
                <a:pathLst>
                  <a:path w="19746" h="3795" extrusionOk="0">
                    <a:moveTo>
                      <a:pt x="19746" y="1"/>
                    </a:moveTo>
                    <a:cubicBezTo>
                      <a:pt x="13241" y="503"/>
                      <a:pt x="6850" y="1872"/>
                      <a:pt x="413" y="3105"/>
                    </a:cubicBezTo>
                    <a:cubicBezTo>
                      <a:pt x="0" y="3192"/>
                      <a:pt x="145" y="3795"/>
                      <a:pt x="553" y="3795"/>
                    </a:cubicBezTo>
                    <a:cubicBezTo>
                      <a:pt x="574" y="3795"/>
                      <a:pt x="596" y="3793"/>
                      <a:pt x="618" y="3790"/>
                    </a:cubicBezTo>
                    <a:cubicBezTo>
                      <a:pt x="6964" y="2557"/>
                      <a:pt x="13309" y="1188"/>
                      <a:pt x="19746" y="708"/>
                    </a:cubicBezTo>
                    <a:lnTo>
                      <a:pt x="19746" y="1"/>
                    </a:ln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4"/>
              <p:cNvSpPr/>
              <p:nvPr/>
            </p:nvSpPr>
            <p:spPr>
              <a:xfrm>
                <a:off x="8675456" y="2081884"/>
                <a:ext cx="482710" cy="421247"/>
              </a:xfrm>
              <a:custGeom>
                <a:avLst/>
                <a:gdLst/>
                <a:ahLst/>
                <a:cxnLst/>
                <a:rect l="l" t="t" r="r" b="b"/>
                <a:pathLst>
                  <a:path w="14066" h="12275" extrusionOk="0">
                    <a:moveTo>
                      <a:pt x="5947" y="1"/>
                    </a:moveTo>
                    <a:cubicBezTo>
                      <a:pt x="4617" y="1"/>
                      <a:pt x="3672" y="406"/>
                      <a:pt x="5187" y="1853"/>
                    </a:cubicBezTo>
                    <a:cubicBezTo>
                      <a:pt x="6556" y="3131"/>
                      <a:pt x="9113" y="4090"/>
                      <a:pt x="10916" y="4615"/>
                    </a:cubicBezTo>
                    <a:cubicBezTo>
                      <a:pt x="10195" y="4556"/>
                      <a:pt x="7242" y="4063"/>
                      <a:pt x="4615" y="4063"/>
                    </a:cubicBezTo>
                    <a:cubicBezTo>
                      <a:pt x="2167" y="4063"/>
                      <a:pt x="1" y="4491"/>
                      <a:pt x="188" y="6099"/>
                    </a:cubicBezTo>
                    <a:cubicBezTo>
                      <a:pt x="346" y="7488"/>
                      <a:pt x="5300" y="7875"/>
                      <a:pt x="8923" y="7875"/>
                    </a:cubicBezTo>
                    <a:cubicBezTo>
                      <a:pt x="10003" y="7875"/>
                      <a:pt x="10965" y="7840"/>
                      <a:pt x="11646" y="7788"/>
                    </a:cubicBezTo>
                    <a:lnTo>
                      <a:pt x="11646" y="7788"/>
                    </a:lnTo>
                    <a:cubicBezTo>
                      <a:pt x="8793" y="8861"/>
                      <a:pt x="5598" y="9180"/>
                      <a:pt x="3680" y="9591"/>
                    </a:cubicBezTo>
                    <a:cubicBezTo>
                      <a:pt x="537" y="10202"/>
                      <a:pt x="796" y="12275"/>
                      <a:pt x="3980" y="12275"/>
                    </a:cubicBezTo>
                    <a:cubicBezTo>
                      <a:pt x="4125" y="12275"/>
                      <a:pt x="4276" y="12271"/>
                      <a:pt x="4434" y="12262"/>
                    </a:cubicBezTo>
                    <a:cubicBezTo>
                      <a:pt x="7355" y="12079"/>
                      <a:pt x="10825" y="11508"/>
                      <a:pt x="14066" y="10846"/>
                    </a:cubicBezTo>
                    <a:lnTo>
                      <a:pt x="14066" y="2150"/>
                    </a:lnTo>
                    <a:cubicBezTo>
                      <a:pt x="12194" y="1511"/>
                      <a:pt x="10277" y="917"/>
                      <a:pt x="8565" y="370"/>
                    </a:cubicBezTo>
                    <a:cubicBezTo>
                      <a:pt x="7960" y="193"/>
                      <a:pt x="6863" y="1"/>
                      <a:pt x="5947" y="1"/>
                    </a:cubicBezTo>
                    <a:close/>
                  </a:path>
                </a:pathLst>
              </a:custGeom>
              <a:solidFill>
                <a:srgbClr val="A5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1" name="Google Shape;471;p24"/>
            <p:cNvSpPr/>
            <p:nvPr/>
          </p:nvSpPr>
          <p:spPr>
            <a:xfrm>
              <a:off x="1847835" y="4393908"/>
              <a:ext cx="849461" cy="672726"/>
            </a:xfrm>
            <a:custGeom>
              <a:avLst/>
              <a:gdLst/>
              <a:ahLst/>
              <a:cxnLst/>
              <a:rect l="l" t="t" r="r" b="b"/>
              <a:pathLst>
                <a:path w="24753" h="19603" extrusionOk="0">
                  <a:moveTo>
                    <a:pt x="9154" y="0"/>
                  </a:moveTo>
                  <a:cubicBezTo>
                    <a:pt x="7784" y="0"/>
                    <a:pt x="6757" y="2694"/>
                    <a:pt x="6301" y="3629"/>
                  </a:cubicBezTo>
                  <a:cubicBezTo>
                    <a:pt x="4064" y="8446"/>
                    <a:pt x="2306" y="13444"/>
                    <a:pt x="1" y="18260"/>
                  </a:cubicBezTo>
                  <a:lnTo>
                    <a:pt x="92" y="19561"/>
                  </a:lnTo>
                  <a:cubicBezTo>
                    <a:pt x="1507" y="19561"/>
                    <a:pt x="3217" y="19602"/>
                    <a:pt x="4828" y="19602"/>
                  </a:cubicBezTo>
                  <a:cubicBezTo>
                    <a:pt x="5634" y="19602"/>
                    <a:pt x="6415" y="19592"/>
                    <a:pt x="7122" y="19561"/>
                  </a:cubicBezTo>
                  <a:cubicBezTo>
                    <a:pt x="12030" y="19379"/>
                    <a:pt x="16663" y="19196"/>
                    <a:pt x="21206" y="17530"/>
                  </a:cubicBezTo>
                  <a:cubicBezTo>
                    <a:pt x="24752" y="16251"/>
                    <a:pt x="24634" y="13625"/>
                    <a:pt x="20939" y="13625"/>
                  </a:cubicBezTo>
                  <a:cubicBezTo>
                    <a:pt x="20877" y="13625"/>
                    <a:pt x="20814" y="13625"/>
                    <a:pt x="20749" y="13627"/>
                  </a:cubicBezTo>
                  <a:cubicBezTo>
                    <a:pt x="18464" y="13710"/>
                    <a:pt x="14967" y="15250"/>
                    <a:pt x="12534" y="15250"/>
                  </a:cubicBezTo>
                  <a:cubicBezTo>
                    <a:pt x="12294" y="15250"/>
                    <a:pt x="12064" y="15235"/>
                    <a:pt x="11847" y="15202"/>
                  </a:cubicBezTo>
                  <a:cubicBezTo>
                    <a:pt x="14449" y="14083"/>
                    <a:pt x="17234" y="12235"/>
                    <a:pt x="19083" y="11116"/>
                  </a:cubicBezTo>
                  <a:cubicBezTo>
                    <a:pt x="20201" y="10386"/>
                    <a:pt x="24629" y="7784"/>
                    <a:pt x="21571" y="6962"/>
                  </a:cubicBezTo>
                  <a:cubicBezTo>
                    <a:pt x="21299" y="6874"/>
                    <a:pt x="21025" y="6835"/>
                    <a:pt x="20751" y="6835"/>
                  </a:cubicBezTo>
                  <a:cubicBezTo>
                    <a:pt x="19248" y="6835"/>
                    <a:pt x="17721" y="8005"/>
                    <a:pt x="16389" y="8719"/>
                  </a:cubicBezTo>
                  <a:cubicBezTo>
                    <a:pt x="14358" y="9747"/>
                    <a:pt x="11573" y="11869"/>
                    <a:pt x="9542" y="12600"/>
                  </a:cubicBezTo>
                  <a:cubicBezTo>
                    <a:pt x="11117" y="10842"/>
                    <a:pt x="12418" y="8811"/>
                    <a:pt x="13879" y="6962"/>
                  </a:cubicBezTo>
                  <a:cubicBezTo>
                    <a:pt x="14723" y="5935"/>
                    <a:pt x="17873" y="3264"/>
                    <a:pt x="15933" y="2055"/>
                  </a:cubicBezTo>
                  <a:cubicBezTo>
                    <a:pt x="15722" y="1922"/>
                    <a:pt x="15498" y="1861"/>
                    <a:pt x="15262" y="1861"/>
                  </a:cubicBezTo>
                  <a:cubicBezTo>
                    <a:pt x="12689" y="1861"/>
                    <a:pt x="8762" y="9133"/>
                    <a:pt x="6483" y="10660"/>
                  </a:cubicBezTo>
                  <a:cubicBezTo>
                    <a:pt x="7876" y="7966"/>
                    <a:pt x="8606" y="5478"/>
                    <a:pt x="9542" y="3059"/>
                  </a:cubicBezTo>
                  <a:cubicBezTo>
                    <a:pt x="9816" y="2146"/>
                    <a:pt x="10637" y="0"/>
                    <a:pt x="9154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836338" y="4678063"/>
              <a:ext cx="715211" cy="388817"/>
            </a:xfrm>
            <a:custGeom>
              <a:avLst/>
              <a:gdLst/>
              <a:ahLst/>
              <a:cxnLst/>
              <a:rect l="l" t="t" r="r" b="b"/>
              <a:pathLst>
                <a:path w="20841" h="11330" extrusionOk="0">
                  <a:moveTo>
                    <a:pt x="20347" y="0"/>
                  </a:moveTo>
                  <a:cubicBezTo>
                    <a:pt x="20292" y="0"/>
                    <a:pt x="20232" y="16"/>
                    <a:pt x="20171" y="51"/>
                  </a:cubicBezTo>
                  <a:cubicBezTo>
                    <a:pt x="16451" y="2151"/>
                    <a:pt x="12662" y="4137"/>
                    <a:pt x="8987" y="6328"/>
                  </a:cubicBezTo>
                  <a:cubicBezTo>
                    <a:pt x="7252" y="7378"/>
                    <a:pt x="5426" y="8360"/>
                    <a:pt x="3531" y="9113"/>
                  </a:cubicBezTo>
                  <a:cubicBezTo>
                    <a:pt x="2413" y="9570"/>
                    <a:pt x="1180" y="9958"/>
                    <a:pt x="267" y="10756"/>
                  </a:cubicBezTo>
                  <a:cubicBezTo>
                    <a:pt x="1" y="10987"/>
                    <a:pt x="246" y="11329"/>
                    <a:pt x="519" y="11329"/>
                  </a:cubicBezTo>
                  <a:cubicBezTo>
                    <a:pt x="596" y="11329"/>
                    <a:pt x="676" y="11302"/>
                    <a:pt x="747" y="11236"/>
                  </a:cubicBezTo>
                  <a:cubicBezTo>
                    <a:pt x="1797" y="10346"/>
                    <a:pt x="3235" y="10026"/>
                    <a:pt x="4467" y="9478"/>
                  </a:cubicBezTo>
                  <a:cubicBezTo>
                    <a:pt x="6293" y="8679"/>
                    <a:pt x="8074" y="7698"/>
                    <a:pt x="9786" y="6671"/>
                  </a:cubicBezTo>
                  <a:cubicBezTo>
                    <a:pt x="13301" y="4548"/>
                    <a:pt x="16953" y="2654"/>
                    <a:pt x="20513" y="645"/>
                  </a:cubicBezTo>
                  <a:cubicBezTo>
                    <a:pt x="20841" y="452"/>
                    <a:pt x="20648" y="0"/>
                    <a:pt x="20347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833147" y="4518757"/>
              <a:ext cx="520562" cy="544893"/>
            </a:xfrm>
            <a:custGeom>
              <a:avLst/>
              <a:gdLst/>
              <a:ahLst/>
              <a:cxnLst/>
              <a:rect l="l" t="t" r="r" b="b"/>
              <a:pathLst>
                <a:path w="15169" h="15878" extrusionOk="0">
                  <a:moveTo>
                    <a:pt x="14670" y="0"/>
                  </a:moveTo>
                  <a:cubicBezTo>
                    <a:pt x="14592" y="0"/>
                    <a:pt x="14512" y="32"/>
                    <a:pt x="14444" y="106"/>
                  </a:cubicBezTo>
                  <a:cubicBezTo>
                    <a:pt x="12070" y="2662"/>
                    <a:pt x="9810" y="5310"/>
                    <a:pt x="7710" y="8049"/>
                  </a:cubicBezTo>
                  <a:cubicBezTo>
                    <a:pt x="5519" y="10902"/>
                    <a:pt x="3031" y="13047"/>
                    <a:pt x="269" y="15307"/>
                  </a:cubicBezTo>
                  <a:cubicBezTo>
                    <a:pt x="1" y="15522"/>
                    <a:pt x="238" y="15877"/>
                    <a:pt x="518" y="15877"/>
                  </a:cubicBezTo>
                  <a:cubicBezTo>
                    <a:pt x="594" y="15877"/>
                    <a:pt x="675" y="15850"/>
                    <a:pt x="748" y="15787"/>
                  </a:cubicBezTo>
                  <a:cubicBezTo>
                    <a:pt x="3099" y="13892"/>
                    <a:pt x="5542" y="12066"/>
                    <a:pt x="7368" y="9624"/>
                  </a:cubicBezTo>
                  <a:cubicBezTo>
                    <a:pt x="9742" y="6497"/>
                    <a:pt x="12252" y="3484"/>
                    <a:pt x="14923" y="608"/>
                  </a:cubicBezTo>
                  <a:cubicBezTo>
                    <a:pt x="15169" y="345"/>
                    <a:pt x="14929" y="0"/>
                    <a:pt x="14670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835240" y="4443189"/>
              <a:ext cx="318947" cy="611984"/>
            </a:xfrm>
            <a:custGeom>
              <a:avLst/>
              <a:gdLst/>
              <a:ahLst/>
              <a:cxnLst/>
              <a:rect l="l" t="t" r="r" b="b"/>
              <a:pathLst>
                <a:path w="9294" h="17833" extrusionOk="0">
                  <a:moveTo>
                    <a:pt x="8862" y="0"/>
                  </a:moveTo>
                  <a:cubicBezTo>
                    <a:pt x="8726" y="0"/>
                    <a:pt x="8593" y="70"/>
                    <a:pt x="8539" y="230"/>
                  </a:cubicBezTo>
                  <a:cubicBezTo>
                    <a:pt x="7672" y="3243"/>
                    <a:pt x="6029" y="5914"/>
                    <a:pt x="4842" y="8790"/>
                  </a:cubicBezTo>
                  <a:cubicBezTo>
                    <a:pt x="3586" y="11780"/>
                    <a:pt x="2285" y="14702"/>
                    <a:pt x="208" y="17235"/>
                  </a:cubicBezTo>
                  <a:cubicBezTo>
                    <a:pt x="1" y="17495"/>
                    <a:pt x="225" y="17832"/>
                    <a:pt x="465" y="17832"/>
                  </a:cubicBezTo>
                  <a:cubicBezTo>
                    <a:pt x="542" y="17832"/>
                    <a:pt x="621" y="17798"/>
                    <a:pt x="687" y="17715"/>
                  </a:cubicBezTo>
                  <a:cubicBezTo>
                    <a:pt x="2650" y="15364"/>
                    <a:pt x="3974" y="12670"/>
                    <a:pt x="5138" y="9863"/>
                  </a:cubicBezTo>
                  <a:cubicBezTo>
                    <a:pt x="6462" y="6690"/>
                    <a:pt x="8265" y="3723"/>
                    <a:pt x="9224" y="436"/>
                  </a:cubicBezTo>
                  <a:cubicBezTo>
                    <a:pt x="9294" y="171"/>
                    <a:pt x="9075" y="0"/>
                    <a:pt x="8862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850992" y="4900068"/>
              <a:ext cx="738101" cy="155390"/>
            </a:xfrm>
            <a:custGeom>
              <a:avLst/>
              <a:gdLst/>
              <a:ahLst/>
              <a:cxnLst/>
              <a:rect l="l" t="t" r="r" b="b"/>
              <a:pathLst>
                <a:path w="21508" h="4528" extrusionOk="0">
                  <a:moveTo>
                    <a:pt x="21045" y="1"/>
                  </a:moveTo>
                  <a:cubicBezTo>
                    <a:pt x="21009" y="1"/>
                    <a:pt x="20971" y="6"/>
                    <a:pt x="20931" y="19"/>
                  </a:cubicBezTo>
                  <a:cubicBezTo>
                    <a:pt x="17827" y="1069"/>
                    <a:pt x="14403" y="1412"/>
                    <a:pt x="11185" y="1982"/>
                  </a:cubicBezTo>
                  <a:cubicBezTo>
                    <a:pt x="9313" y="2302"/>
                    <a:pt x="7464" y="2553"/>
                    <a:pt x="5592" y="2872"/>
                  </a:cubicBezTo>
                  <a:cubicBezTo>
                    <a:pt x="3981" y="3169"/>
                    <a:pt x="2489" y="3820"/>
                    <a:pt x="840" y="3820"/>
                  </a:cubicBezTo>
                  <a:cubicBezTo>
                    <a:pt x="713" y="3820"/>
                    <a:pt x="585" y="3816"/>
                    <a:pt x="457" y="3808"/>
                  </a:cubicBezTo>
                  <a:cubicBezTo>
                    <a:pt x="449" y="3808"/>
                    <a:pt x="442" y="3808"/>
                    <a:pt x="435" y="3808"/>
                  </a:cubicBezTo>
                  <a:cubicBezTo>
                    <a:pt x="0" y="3808"/>
                    <a:pt x="7" y="4493"/>
                    <a:pt x="457" y="4516"/>
                  </a:cubicBezTo>
                  <a:cubicBezTo>
                    <a:pt x="585" y="4523"/>
                    <a:pt x="713" y="4527"/>
                    <a:pt x="841" y="4527"/>
                  </a:cubicBezTo>
                  <a:cubicBezTo>
                    <a:pt x="2232" y="4527"/>
                    <a:pt x="3572" y="4095"/>
                    <a:pt x="4930" y="3740"/>
                  </a:cubicBezTo>
                  <a:cubicBezTo>
                    <a:pt x="6688" y="3283"/>
                    <a:pt x="8537" y="3123"/>
                    <a:pt x="10340" y="2827"/>
                  </a:cubicBezTo>
                  <a:cubicBezTo>
                    <a:pt x="12120" y="2530"/>
                    <a:pt x="13901" y="2142"/>
                    <a:pt x="15704" y="1845"/>
                  </a:cubicBezTo>
                  <a:cubicBezTo>
                    <a:pt x="17530" y="1548"/>
                    <a:pt x="19356" y="1297"/>
                    <a:pt x="21114" y="704"/>
                  </a:cubicBezTo>
                  <a:cubicBezTo>
                    <a:pt x="21507" y="559"/>
                    <a:pt x="21393" y="1"/>
                    <a:pt x="21045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2" y="3466800"/>
              <a:ext cx="842632" cy="1674385"/>
            </a:xfrm>
            <a:custGeom>
              <a:avLst/>
              <a:gdLst/>
              <a:ahLst/>
              <a:cxnLst/>
              <a:rect l="l" t="t" r="r" b="b"/>
              <a:pathLst>
                <a:path w="24554" h="48791" extrusionOk="0">
                  <a:moveTo>
                    <a:pt x="2805" y="1"/>
                  </a:moveTo>
                  <a:cubicBezTo>
                    <a:pt x="2747" y="1"/>
                    <a:pt x="2687" y="5"/>
                    <a:pt x="2625" y="13"/>
                  </a:cubicBezTo>
                  <a:cubicBezTo>
                    <a:pt x="1666" y="13"/>
                    <a:pt x="753" y="835"/>
                    <a:pt x="0" y="1862"/>
                  </a:cubicBezTo>
                  <a:lnTo>
                    <a:pt x="0" y="48791"/>
                  </a:lnTo>
                  <a:lnTo>
                    <a:pt x="12782" y="48791"/>
                  </a:lnTo>
                  <a:cubicBezTo>
                    <a:pt x="12782" y="45869"/>
                    <a:pt x="13284" y="42947"/>
                    <a:pt x="13946" y="40048"/>
                  </a:cubicBezTo>
                  <a:cubicBezTo>
                    <a:pt x="15430" y="31694"/>
                    <a:pt x="20246" y="25212"/>
                    <a:pt x="23396" y="17246"/>
                  </a:cubicBezTo>
                  <a:cubicBezTo>
                    <a:pt x="24554" y="14254"/>
                    <a:pt x="24111" y="13203"/>
                    <a:pt x="22987" y="13203"/>
                  </a:cubicBezTo>
                  <a:cubicBezTo>
                    <a:pt x="21606" y="13203"/>
                    <a:pt x="19197" y="14788"/>
                    <a:pt x="17461" y="16310"/>
                  </a:cubicBezTo>
                  <a:cubicBezTo>
                    <a:pt x="12463" y="20579"/>
                    <a:pt x="10614" y="26148"/>
                    <a:pt x="6893" y="31329"/>
                  </a:cubicBezTo>
                  <a:cubicBezTo>
                    <a:pt x="7829" y="27244"/>
                    <a:pt x="9495" y="23181"/>
                    <a:pt x="11162" y="19278"/>
                  </a:cubicBezTo>
                  <a:cubicBezTo>
                    <a:pt x="12828" y="15762"/>
                    <a:pt x="20246" y="6861"/>
                    <a:pt x="16526" y="3893"/>
                  </a:cubicBezTo>
                  <a:cubicBezTo>
                    <a:pt x="16142" y="3613"/>
                    <a:pt x="15743" y="3483"/>
                    <a:pt x="15332" y="3483"/>
                  </a:cubicBezTo>
                  <a:cubicBezTo>
                    <a:pt x="10589" y="3483"/>
                    <a:pt x="4289" y="20912"/>
                    <a:pt x="1895" y="26878"/>
                  </a:cubicBezTo>
                  <a:cubicBezTo>
                    <a:pt x="1529" y="21126"/>
                    <a:pt x="3196" y="15032"/>
                    <a:pt x="3743" y="9280"/>
                  </a:cubicBezTo>
                  <a:cubicBezTo>
                    <a:pt x="3922" y="7651"/>
                    <a:pt x="5344" y="1"/>
                    <a:pt x="2805" y="1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42282" y="3681838"/>
              <a:ext cx="483465" cy="1459352"/>
            </a:xfrm>
            <a:custGeom>
              <a:avLst/>
              <a:gdLst/>
              <a:ahLst/>
              <a:cxnLst/>
              <a:rect l="l" t="t" r="r" b="b"/>
              <a:pathLst>
                <a:path w="14088" h="42525" extrusionOk="0">
                  <a:moveTo>
                    <a:pt x="13595" y="1"/>
                  </a:moveTo>
                  <a:cubicBezTo>
                    <a:pt x="13518" y="1"/>
                    <a:pt x="13441" y="35"/>
                    <a:pt x="13376" y="115"/>
                  </a:cubicBezTo>
                  <a:cubicBezTo>
                    <a:pt x="8446" y="6483"/>
                    <a:pt x="5387" y="13993"/>
                    <a:pt x="3356" y="21754"/>
                  </a:cubicBezTo>
                  <a:cubicBezTo>
                    <a:pt x="2306" y="25771"/>
                    <a:pt x="1576" y="29879"/>
                    <a:pt x="982" y="33988"/>
                  </a:cubicBezTo>
                  <a:cubicBezTo>
                    <a:pt x="548" y="36818"/>
                    <a:pt x="366" y="39694"/>
                    <a:pt x="1" y="42525"/>
                  </a:cubicBezTo>
                  <a:lnTo>
                    <a:pt x="685" y="42525"/>
                  </a:lnTo>
                  <a:cubicBezTo>
                    <a:pt x="1005" y="40037"/>
                    <a:pt x="1187" y="37526"/>
                    <a:pt x="1530" y="35038"/>
                  </a:cubicBezTo>
                  <a:cubicBezTo>
                    <a:pt x="2055" y="31066"/>
                    <a:pt x="2762" y="27140"/>
                    <a:pt x="3698" y="23237"/>
                  </a:cubicBezTo>
                  <a:cubicBezTo>
                    <a:pt x="5638" y="15157"/>
                    <a:pt x="8743" y="7214"/>
                    <a:pt x="13878" y="617"/>
                  </a:cubicBezTo>
                  <a:cubicBezTo>
                    <a:pt x="14088" y="356"/>
                    <a:pt x="13844" y="1"/>
                    <a:pt x="13595" y="1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75715" y="4006146"/>
              <a:ext cx="469978" cy="1135051"/>
            </a:xfrm>
            <a:custGeom>
              <a:avLst/>
              <a:gdLst/>
              <a:ahLst/>
              <a:cxnLst/>
              <a:rect l="l" t="t" r="r" b="b"/>
              <a:pathLst>
                <a:path w="13695" h="33075" extrusionOk="0">
                  <a:moveTo>
                    <a:pt x="13206" y="0"/>
                  </a:moveTo>
                  <a:cubicBezTo>
                    <a:pt x="13130" y="0"/>
                    <a:pt x="13053" y="34"/>
                    <a:pt x="12988" y="115"/>
                  </a:cubicBezTo>
                  <a:cubicBezTo>
                    <a:pt x="5205" y="9336"/>
                    <a:pt x="1256" y="21205"/>
                    <a:pt x="1" y="33075"/>
                  </a:cubicBezTo>
                  <a:lnTo>
                    <a:pt x="685" y="33075"/>
                  </a:lnTo>
                  <a:cubicBezTo>
                    <a:pt x="1941" y="21411"/>
                    <a:pt x="5821" y="9656"/>
                    <a:pt x="13467" y="617"/>
                  </a:cubicBezTo>
                  <a:cubicBezTo>
                    <a:pt x="13694" y="355"/>
                    <a:pt x="13454" y="0"/>
                    <a:pt x="13206" y="0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" y="3553934"/>
              <a:ext cx="84936" cy="437377"/>
            </a:xfrm>
            <a:custGeom>
              <a:avLst/>
              <a:gdLst/>
              <a:ahLst/>
              <a:cxnLst/>
              <a:rect l="l" t="t" r="r" b="b"/>
              <a:pathLst>
                <a:path w="2475" h="12745" extrusionOk="0">
                  <a:moveTo>
                    <a:pt x="2048" y="1"/>
                  </a:moveTo>
                  <a:cubicBezTo>
                    <a:pt x="1911" y="1"/>
                    <a:pt x="1780" y="78"/>
                    <a:pt x="1735" y="259"/>
                  </a:cubicBezTo>
                  <a:cubicBezTo>
                    <a:pt x="1096" y="3043"/>
                    <a:pt x="525" y="5874"/>
                    <a:pt x="0" y="8704"/>
                  </a:cubicBezTo>
                  <a:lnTo>
                    <a:pt x="0" y="12744"/>
                  </a:lnTo>
                  <a:cubicBezTo>
                    <a:pt x="662" y="8613"/>
                    <a:pt x="1461" y="4504"/>
                    <a:pt x="2419" y="441"/>
                  </a:cubicBezTo>
                  <a:cubicBezTo>
                    <a:pt x="2475" y="179"/>
                    <a:pt x="2255" y="1"/>
                    <a:pt x="2048" y="1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" y="4043484"/>
              <a:ext cx="575882" cy="1097714"/>
            </a:xfrm>
            <a:custGeom>
              <a:avLst/>
              <a:gdLst/>
              <a:ahLst/>
              <a:cxnLst/>
              <a:rect l="l" t="t" r="r" b="b"/>
              <a:pathLst>
                <a:path w="16781" h="31987" extrusionOk="0">
                  <a:moveTo>
                    <a:pt x="885" y="1"/>
                  </a:moveTo>
                  <a:cubicBezTo>
                    <a:pt x="571" y="1"/>
                    <a:pt x="276" y="141"/>
                    <a:pt x="0" y="374"/>
                  </a:cubicBezTo>
                  <a:lnTo>
                    <a:pt x="0" y="31987"/>
                  </a:lnTo>
                  <a:lnTo>
                    <a:pt x="9062" y="31987"/>
                  </a:lnTo>
                  <a:cubicBezTo>
                    <a:pt x="9176" y="30434"/>
                    <a:pt x="9495" y="28859"/>
                    <a:pt x="9861" y="27307"/>
                  </a:cubicBezTo>
                  <a:cubicBezTo>
                    <a:pt x="10979" y="21647"/>
                    <a:pt x="13353" y="17059"/>
                    <a:pt x="15704" y="11649"/>
                  </a:cubicBezTo>
                  <a:cubicBezTo>
                    <a:pt x="16780" y="9112"/>
                    <a:pt x="16238" y="8050"/>
                    <a:pt x="15180" y="8050"/>
                  </a:cubicBezTo>
                  <a:cubicBezTo>
                    <a:pt x="14353" y="8050"/>
                    <a:pt x="13211" y="8699"/>
                    <a:pt x="12280" y="9800"/>
                  </a:cubicBezTo>
                  <a:cubicBezTo>
                    <a:pt x="9221" y="13384"/>
                    <a:pt x="7395" y="17881"/>
                    <a:pt x="4634" y="21396"/>
                  </a:cubicBezTo>
                  <a:cubicBezTo>
                    <a:pt x="5318" y="18634"/>
                    <a:pt x="6551" y="15872"/>
                    <a:pt x="7806" y="13224"/>
                  </a:cubicBezTo>
                  <a:cubicBezTo>
                    <a:pt x="9039" y="10850"/>
                    <a:pt x="12919" y="2747"/>
                    <a:pt x="11070" y="1560"/>
                  </a:cubicBezTo>
                  <a:cubicBezTo>
                    <a:pt x="10805" y="1383"/>
                    <a:pt x="10534" y="1300"/>
                    <a:pt x="10258" y="1300"/>
                  </a:cubicBezTo>
                  <a:cubicBezTo>
                    <a:pt x="6812" y="1300"/>
                    <a:pt x="2687" y="14304"/>
                    <a:pt x="890" y="18383"/>
                  </a:cubicBezTo>
                  <a:cubicBezTo>
                    <a:pt x="616" y="14480"/>
                    <a:pt x="1872" y="10348"/>
                    <a:pt x="2283" y="6445"/>
                  </a:cubicBezTo>
                  <a:cubicBezTo>
                    <a:pt x="2419" y="5304"/>
                    <a:pt x="3287" y="1150"/>
                    <a:pt x="1438" y="145"/>
                  </a:cubicBezTo>
                  <a:cubicBezTo>
                    <a:pt x="1248" y="46"/>
                    <a:pt x="1063" y="1"/>
                    <a:pt x="885" y="1"/>
                  </a:cubicBezTo>
                  <a:close/>
                </a:path>
              </a:pathLst>
            </a:custGeom>
            <a:solidFill>
              <a:srgbClr val="A5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78316" y="1925566"/>
              <a:ext cx="1265458" cy="1080212"/>
            </a:xfrm>
            <a:custGeom>
              <a:avLst/>
              <a:gdLst/>
              <a:ahLst/>
              <a:cxnLst/>
              <a:rect l="l" t="t" r="r" b="b"/>
              <a:pathLst>
                <a:path w="36875" h="31477" extrusionOk="0">
                  <a:moveTo>
                    <a:pt x="31851" y="0"/>
                  </a:moveTo>
                  <a:cubicBezTo>
                    <a:pt x="31796" y="0"/>
                    <a:pt x="31740" y="1"/>
                    <a:pt x="31682" y="3"/>
                  </a:cubicBezTo>
                  <a:cubicBezTo>
                    <a:pt x="27414" y="208"/>
                    <a:pt x="22598" y="5572"/>
                    <a:pt x="18900" y="8357"/>
                  </a:cubicBezTo>
                  <a:cubicBezTo>
                    <a:pt x="18749" y="6204"/>
                    <a:pt x="20363" y="255"/>
                    <a:pt x="18301" y="255"/>
                  </a:cubicBezTo>
                  <a:cubicBezTo>
                    <a:pt x="17871" y="255"/>
                    <a:pt x="17281" y="514"/>
                    <a:pt x="16480" y="1121"/>
                  </a:cubicBezTo>
                  <a:cubicBezTo>
                    <a:pt x="13513" y="3358"/>
                    <a:pt x="12783" y="10023"/>
                    <a:pt x="9998" y="12055"/>
                  </a:cubicBezTo>
                  <a:cubicBezTo>
                    <a:pt x="9998" y="10936"/>
                    <a:pt x="10546" y="6120"/>
                    <a:pt x="9268" y="5572"/>
                  </a:cubicBezTo>
                  <a:cubicBezTo>
                    <a:pt x="9087" y="5482"/>
                    <a:pt x="8908" y="5440"/>
                    <a:pt x="8730" y="5440"/>
                  </a:cubicBezTo>
                  <a:cubicBezTo>
                    <a:pt x="6713" y="5440"/>
                    <a:pt x="4970" y="10874"/>
                    <a:pt x="4634" y="12237"/>
                  </a:cubicBezTo>
                  <a:cubicBezTo>
                    <a:pt x="3150" y="17053"/>
                    <a:pt x="1667" y="25590"/>
                    <a:pt x="1" y="31319"/>
                  </a:cubicBezTo>
                  <a:cubicBezTo>
                    <a:pt x="1667" y="31045"/>
                    <a:pt x="3613" y="30954"/>
                    <a:pt x="5581" y="30954"/>
                  </a:cubicBezTo>
                  <a:cubicBezTo>
                    <a:pt x="7550" y="30954"/>
                    <a:pt x="9542" y="31045"/>
                    <a:pt x="11299" y="31137"/>
                  </a:cubicBezTo>
                  <a:cubicBezTo>
                    <a:pt x="12365" y="31242"/>
                    <a:pt x="14609" y="31476"/>
                    <a:pt x="16636" y="31476"/>
                  </a:cubicBezTo>
                  <a:cubicBezTo>
                    <a:pt x="18124" y="31476"/>
                    <a:pt x="19496" y="31350"/>
                    <a:pt x="20201" y="30954"/>
                  </a:cubicBezTo>
                  <a:cubicBezTo>
                    <a:pt x="23533" y="28923"/>
                    <a:pt x="18717" y="27256"/>
                    <a:pt x="17599" y="25407"/>
                  </a:cubicBezTo>
                  <a:cubicBezTo>
                    <a:pt x="21867" y="24837"/>
                    <a:pt x="24264" y="24654"/>
                    <a:pt x="27414" y="23353"/>
                  </a:cubicBezTo>
                  <a:cubicBezTo>
                    <a:pt x="34284" y="20957"/>
                    <a:pt x="24629" y="19473"/>
                    <a:pt x="21867" y="18354"/>
                  </a:cubicBezTo>
                  <a:cubicBezTo>
                    <a:pt x="26318" y="16688"/>
                    <a:pt x="32618" y="15387"/>
                    <a:pt x="34079" y="11872"/>
                  </a:cubicBezTo>
                  <a:cubicBezTo>
                    <a:pt x="34881" y="10206"/>
                    <a:pt x="33985" y="9698"/>
                    <a:pt x="32474" y="9698"/>
                  </a:cubicBezTo>
                  <a:cubicBezTo>
                    <a:pt x="30115" y="9698"/>
                    <a:pt x="26255" y="10936"/>
                    <a:pt x="25017" y="10936"/>
                  </a:cubicBezTo>
                  <a:cubicBezTo>
                    <a:pt x="29036" y="8204"/>
                    <a:pt x="36875" y="0"/>
                    <a:pt x="31851" y="0"/>
                  </a:cubicBezTo>
                  <a:close/>
                </a:path>
              </a:pathLst>
            </a:custGeom>
            <a:solidFill>
              <a:srgbClr val="CFD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48734" y="2066615"/>
              <a:ext cx="1031412" cy="952276"/>
            </a:xfrm>
            <a:custGeom>
              <a:avLst/>
              <a:gdLst/>
              <a:ahLst/>
              <a:cxnLst/>
              <a:rect l="l" t="t" r="r" b="b"/>
              <a:pathLst>
                <a:path w="30055" h="27749" extrusionOk="0">
                  <a:moveTo>
                    <a:pt x="29567" y="1"/>
                  </a:moveTo>
                  <a:cubicBezTo>
                    <a:pt x="29486" y="1"/>
                    <a:pt x="29401" y="35"/>
                    <a:pt x="29326" y="116"/>
                  </a:cubicBezTo>
                  <a:cubicBezTo>
                    <a:pt x="20310" y="9839"/>
                    <a:pt x="9627" y="17805"/>
                    <a:pt x="246" y="27164"/>
                  </a:cubicBezTo>
                  <a:cubicBezTo>
                    <a:pt x="1" y="27409"/>
                    <a:pt x="226" y="27748"/>
                    <a:pt x="489" y="27748"/>
                  </a:cubicBezTo>
                  <a:cubicBezTo>
                    <a:pt x="568" y="27748"/>
                    <a:pt x="651" y="27717"/>
                    <a:pt x="726" y="27643"/>
                  </a:cubicBezTo>
                  <a:cubicBezTo>
                    <a:pt x="10107" y="18307"/>
                    <a:pt x="20812" y="10319"/>
                    <a:pt x="29828" y="595"/>
                  </a:cubicBezTo>
                  <a:cubicBezTo>
                    <a:pt x="30054" y="351"/>
                    <a:pt x="29829" y="1"/>
                    <a:pt x="29567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596110" y="2502971"/>
              <a:ext cx="18806" cy="17262"/>
            </a:xfrm>
            <a:custGeom>
              <a:avLst/>
              <a:gdLst/>
              <a:ahLst/>
              <a:cxnLst/>
              <a:rect l="l" t="t" r="r" b="b"/>
              <a:pathLst>
                <a:path w="548" h="503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65" y="23"/>
                    <a:pt x="183" y="69"/>
                    <a:pt x="0" y="91"/>
                  </a:cubicBezTo>
                  <a:cubicBezTo>
                    <a:pt x="160" y="228"/>
                    <a:pt x="297" y="365"/>
                    <a:pt x="434" y="502"/>
                  </a:cubicBezTo>
                  <a:cubicBezTo>
                    <a:pt x="479" y="343"/>
                    <a:pt x="502" y="160"/>
                    <a:pt x="54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586158" y="2111606"/>
              <a:ext cx="494241" cy="417472"/>
            </a:xfrm>
            <a:custGeom>
              <a:avLst/>
              <a:gdLst/>
              <a:ahLst/>
              <a:cxnLst/>
              <a:rect l="l" t="t" r="r" b="b"/>
              <a:pathLst>
                <a:path w="14402" h="12165" extrusionOk="0">
                  <a:moveTo>
                    <a:pt x="838" y="11404"/>
                  </a:moveTo>
                  <a:lnTo>
                    <a:pt x="838" y="11404"/>
                  </a:lnTo>
                  <a:cubicBezTo>
                    <a:pt x="792" y="11564"/>
                    <a:pt x="769" y="11747"/>
                    <a:pt x="724" y="11906"/>
                  </a:cubicBezTo>
                  <a:cubicBezTo>
                    <a:pt x="587" y="11769"/>
                    <a:pt x="450" y="11632"/>
                    <a:pt x="290" y="11495"/>
                  </a:cubicBezTo>
                  <a:cubicBezTo>
                    <a:pt x="473" y="11473"/>
                    <a:pt x="655" y="11427"/>
                    <a:pt x="838" y="11404"/>
                  </a:cubicBezTo>
                  <a:close/>
                  <a:moveTo>
                    <a:pt x="1667" y="0"/>
                  </a:moveTo>
                  <a:cubicBezTo>
                    <a:pt x="1495" y="0"/>
                    <a:pt x="1329" y="109"/>
                    <a:pt x="1340" y="334"/>
                  </a:cubicBezTo>
                  <a:cubicBezTo>
                    <a:pt x="1500" y="4169"/>
                    <a:pt x="838" y="7980"/>
                    <a:pt x="62" y="11724"/>
                  </a:cubicBezTo>
                  <a:cubicBezTo>
                    <a:pt x="0" y="11990"/>
                    <a:pt x="178" y="12164"/>
                    <a:pt x="396" y="12164"/>
                  </a:cubicBezTo>
                  <a:cubicBezTo>
                    <a:pt x="421" y="12164"/>
                    <a:pt x="447" y="12162"/>
                    <a:pt x="473" y="12157"/>
                  </a:cubicBezTo>
                  <a:cubicBezTo>
                    <a:pt x="2664" y="11838"/>
                    <a:pt x="4764" y="11016"/>
                    <a:pt x="6818" y="10286"/>
                  </a:cubicBezTo>
                  <a:cubicBezTo>
                    <a:pt x="9238" y="9441"/>
                    <a:pt x="11611" y="8528"/>
                    <a:pt x="14008" y="7707"/>
                  </a:cubicBezTo>
                  <a:cubicBezTo>
                    <a:pt x="14401" y="7582"/>
                    <a:pt x="14288" y="7026"/>
                    <a:pt x="13939" y="7026"/>
                  </a:cubicBezTo>
                  <a:cubicBezTo>
                    <a:pt x="13904" y="7026"/>
                    <a:pt x="13866" y="7032"/>
                    <a:pt x="13825" y="7045"/>
                  </a:cubicBezTo>
                  <a:cubicBezTo>
                    <a:pt x="11406" y="7843"/>
                    <a:pt x="9032" y="8756"/>
                    <a:pt x="6635" y="9624"/>
                  </a:cubicBezTo>
                  <a:cubicBezTo>
                    <a:pt x="4764" y="10286"/>
                    <a:pt x="2824" y="11016"/>
                    <a:pt x="838" y="11404"/>
                  </a:cubicBezTo>
                  <a:cubicBezTo>
                    <a:pt x="1568" y="7752"/>
                    <a:pt x="2185" y="4054"/>
                    <a:pt x="2025" y="334"/>
                  </a:cubicBezTo>
                  <a:cubicBezTo>
                    <a:pt x="2025" y="114"/>
                    <a:pt x="1843" y="0"/>
                    <a:pt x="1667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422185" y="2372150"/>
              <a:ext cx="447329" cy="323031"/>
            </a:xfrm>
            <a:custGeom>
              <a:avLst/>
              <a:gdLst/>
              <a:ahLst/>
              <a:cxnLst/>
              <a:rect l="l" t="t" r="r" b="b"/>
              <a:pathLst>
                <a:path w="13035" h="9413" extrusionOk="0">
                  <a:moveTo>
                    <a:pt x="1470" y="0"/>
                  </a:moveTo>
                  <a:cubicBezTo>
                    <a:pt x="1296" y="0"/>
                    <a:pt x="1119" y="115"/>
                    <a:pt x="1119" y="343"/>
                  </a:cubicBezTo>
                  <a:cubicBezTo>
                    <a:pt x="1051" y="3150"/>
                    <a:pt x="229" y="5889"/>
                    <a:pt x="1" y="8674"/>
                  </a:cubicBezTo>
                  <a:cubicBezTo>
                    <a:pt x="1" y="8834"/>
                    <a:pt x="115" y="8994"/>
                    <a:pt x="252" y="9016"/>
                  </a:cubicBezTo>
                  <a:cubicBezTo>
                    <a:pt x="1627" y="9313"/>
                    <a:pt x="3028" y="9412"/>
                    <a:pt x="4440" y="9412"/>
                  </a:cubicBezTo>
                  <a:cubicBezTo>
                    <a:pt x="7154" y="9412"/>
                    <a:pt x="9905" y="9046"/>
                    <a:pt x="12578" y="9016"/>
                  </a:cubicBezTo>
                  <a:cubicBezTo>
                    <a:pt x="13034" y="9016"/>
                    <a:pt x="13034" y="8332"/>
                    <a:pt x="12578" y="8332"/>
                  </a:cubicBezTo>
                  <a:cubicBezTo>
                    <a:pt x="9697" y="8352"/>
                    <a:pt x="6797" y="8660"/>
                    <a:pt x="3913" y="8660"/>
                  </a:cubicBezTo>
                  <a:cubicBezTo>
                    <a:pt x="3644" y="8660"/>
                    <a:pt x="3374" y="8657"/>
                    <a:pt x="3105" y="8651"/>
                  </a:cubicBezTo>
                  <a:cubicBezTo>
                    <a:pt x="2329" y="8628"/>
                    <a:pt x="1553" y="8560"/>
                    <a:pt x="800" y="8423"/>
                  </a:cubicBezTo>
                  <a:cubicBezTo>
                    <a:pt x="571" y="8377"/>
                    <a:pt x="1051" y="5981"/>
                    <a:pt x="1119" y="5638"/>
                  </a:cubicBezTo>
                  <a:cubicBezTo>
                    <a:pt x="1439" y="3881"/>
                    <a:pt x="1781" y="2146"/>
                    <a:pt x="1804" y="343"/>
                  </a:cubicBezTo>
                  <a:cubicBezTo>
                    <a:pt x="1815" y="115"/>
                    <a:pt x="1644" y="0"/>
                    <a:pt x="1470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198945" y="2499162"/>
              <a:ext cx="434768" cy="392421"/>
            </a:xfrm>
            <a:custGeom>
              <a:avLst/>
              <a:gdLst/>
              <a:ahLst/>
              <a:cxnLst/>
              <a:rect l="l" t="t" r="r" b="b"/>
              <a:pathLst>
                <a:path w="12669" h="11435" extrusionOk="0">
                  <a:moveTo>
                    <a:pt x="2382" y="0"/>
                  </a:moveTo>
                  <a:cubicBezTo>
                    <a:pt x="2245" y="0"/>
                    <a:pt x="2114" y="75"/>
                    <a:pt x="2078" y="248"/>
                  </a:cubicBezTo>
                  <a:cubicBezTo>
                    <a:pt x="1324" y="3444"/>
                    <a:pt x="617" y="6662"/>
                    <a:pt x="46" y="9880"/>
                  </a:cubicBezTo>
                  <a:cubicBezTo>
                    <a:pt x="1" y="10109"/>
                    <a:pt x="138" y="10314"/>
                    <a:pt x="366" y="10337"/>
                  </a:cubicBezTo>
                  <a:cubicBezTo>
                    <a:pt x="4337" y="10519"/>
                    <a:pt x="8263" y="11067"/>
                    <a:pt x="12235" y="11432"/>
                  </a:cubicBezTo>
                  <a:cubicBezTo>
                    <a:pt x="12249" y="11434"/>
                    <a:pt x="12262" y="11435"/>
                    <a:pt x="12276" y="11435"/>
                  </a:cubicBezTo>
                  <a:cubicBezTo>
                    <a:pt x="12668" y="11435"/>
                    <a:pt x="12655" y="10792"/>
                    <a:pt x="12235" y="10748"/>
                  </a:cubicBezTo>
                  <a:cubicBezTo>
                    <a:pt x="8400" y="10383"/>
                    <a:pt x="4611" y="9858"/>
                    <a:pt x="777" y="9652"/>
                  </a:cubicBezTo>
                  <a:cubicBezTo>
                    <a:pt x="754" y="9789"/>
                    <a:pt x="731" y="9926"/>
                    <a:pt x="708" y="10086"/>
                  </a:cubicBezTo>
                  <a:cubicBezTo>
                    <a:pt x="594" y="9926"/>
                    <a:pt x="480" y="9789"/>
                    <a:pt x="366" y="9629"/>
                  </a:cubicBezTo>
                  <a:lnTo>
                    <a:pt x="366" y="9629"/>
                  </a:lnTo>
                  <a:cubicBezTo>
                    <a:pt x="503" y="9652"/>
                    <a:pt x="640" y="9652"/>
                    <a:pt x="777" y="9652"/>
                  </a:cubicBezTo>
                  <a:cubicBezTo>
                    <a:pt x="1347" y="6571"/>
                    <a:pt x="2032" y="3489"/>
                    <a:pt x="2740" y="431"/>
                  </a:cubicBezTo>
                  <a:cubicBezTo>
                    <a:pt x="2808" y="170"/>
                    <a:pt x="2588" y="0"/>
                    <a:pt x="2382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211471" y="2829612"/>
              <a:ext cx="14139" cy="15683"/>
            </a:xfrm>
            <a:custGeom>
              <a:avLst/>
              <a:gdLst/>
              <a:ahLst/>
              <a:cxnLst/>
              <a:rect l="l" t="t" r="r" b="b"/>
              <a:pathLst>
                <a:path w="412" h="457" extrusionOk="0">
                  <a:moveTo>
                    <a:pt x="1" y="0"/>
                  </a:moveTo>
                  <a:cubicBezTo>
                    <a:pt x="115" y="160"/>
                    <a:pt x="229" y="297"/>
                    <a:pt x="343" y="457"/>
                  </a:cubicBezTo>
                  <a:cubicBezTo>
                    <a:pt x="366" y="297"/>
                    <a:pt x="389" y="160"/>
                    <a:pt x="412" y="23"/>
                  </a:cubicBezTo>
                  <a:cubicBezTo>
                    <a:pt x="275" y="23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" y="1703287"/>
              <a:ext cx="1665325" cy="1843536"/>
            </a:xfrm>
            <a:custGeom>
              <a:avLst/>
              <a:gdLst/>
              <a:ahLst/>
              <a:cxnLst/>
              <a:rect l="l" t="t" r="r" b="b"/>
              <a:pathLst>
                <a:path w="48527" h="53720" extrusionOk="0">
                  <a:moveTo>
                    <a:pt x="25863" y="1"/>
                  </a:moveTo>
                  <a:cubicBezTo>
                    <a:pt x="20047" y="1"/>
                    <a:pt x="14276" y="3555"/>
                    <a:pt x="12919" y="9493"/>
                  </a:cubicBezTo>
                  <a:cubicBezTo>
                    <a:pt x="9833" y="7156"/>
                    <a:pt x="6192" y="5344"/>
                    <a:pt x="2639" y="5344"/>
                  </a:cubicBezTo>
                  <a:cubicBezTo>
                    <a:pt x="1750" y="5344"/>
                    <a:pt x="867" y="5457"/>
                    <a:pt x="0" y="5704"/>
                  </a:cubicBezTo>
                  <a:lnTo>
                    <a:pt x="0" y="25197"/>
                  </a:lnTo>
                  <a:cubicBezTo>
                    <a:pt x="205" y="25379"/>
                    <a:pt x="411" y="25585"/>
                    <a:pt x="593" y="25790"/>
                  </a:cubicBezTo>
                  <a:cubicBezTo>
                    <a:pt x="411" y="25859"/>
                    <a:pt x="205" y="25927"/>
                    <a:pt x="0" y="26018"/>
                  </a:cubicBezTo>
                  <a:lnTo>
                    <a:pt x="0" y="46127"/>
                  </a:lnTo>
                  <a:cubicBezTo>
                    <a:pt x="478" y="46174"/>
                    <a:pt x="959" y="46197"/>
                    <a:pt x="1442" y="46197"/>
                  </a:cubicBezTo>
                  <a:cubicBezTo>
                    <a:pt x="3999" y="46197"/>
                    <a:pt x="6576" y="45552"/>
                    <a:pt x="8765" y="44438"/>
                  </a:cubicBezTo>
                  <a:lnTo>
                    <a:pt x="9267" y="44918"/>
                  </a:lnTo>
                  <a:cubicBezTo>
                    <a:pt x="11535" y="49328"/>
                    <a:pt x="16571" y="53720"/>
                    <a:pt x="21990" y="53720"/>
                  </a:cubicBezTo>
                  <a:cubicBezTo>
                    <a:pt x="22517" y="53720"/>
                    <a:pt x="23047" y="53678"/>
                    <a:pt x="23579" y="53591"/>
                  </a:cubicBezTo>
                  <a:cubicBezTo>
                    <a:pt x="26569" y="53249"/>
                    <a:pt x="29901" y="51240"/>
                    <a:pt x="31385" y="48433"/>
                  </a:cubicBezTo>
                  <a:cubicBezTo>
                    <a:pt x="33051" y="45260"/>
                    <a:pt x="32229" y="42589"/>
                    <a:pt x="32047" y="38276"/>
                  </a:cubicBezTo>
                  <a:cubicBezTo>
                    <a:pt x="38871" y="38276"/>
                    <a:pt x="45696" y="36450"/>
                    <a:pt x="47203" y="28620"/>
                  </a:cubicBezTo>
                  <a:cubicBezTo>
                    <a:pt x="48527" y="20791"/>
                    <a:pt x="40880" y="18965"/>
                    <a:pt x="35060" y="18303"/>
                  </a:cubicBezTo>
                  <a:cubicBezTo>
                    <a:pt x="38552" y="12483"/>
                    <a:pt x="38712" y="4814"/>
                    <a:pt x="31727" y="1322"/>
                  </a:cubicBezTo>
                  <a:cubicBezTo>
                    <a:pt x="29887" y="425"/>
                    <a:pt x="27872" y="1"/>
                    <a:pt x="25863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" y="2262229"/>
              <a:ext cx="1008900" cy="2878929"/>
            </a:xfrm>
            <a:custGeom>
              <a:avLst/>
              <a:gdLst/>
              <a:ahLst/>
              <a:cxnLst/>
              <a:rect l="l" t="t" r="r" b="b"/>
              <a:pathLst>
                <a:path w="29399" h="83891" extrusionOk="0">
                  <a:moveTo>
                    <a:pt x="15689" y="0"/>
                  </a:moveTo>
                  <a:cubicBezTo>
                    <a:pt x="14399" y="0"/>
                    <a:pt x="13558" y="9917"/>
                    <a:pt x="12075" y="14502"/>
                  </a:cubicBezTo>
                  <a:cubicBezTo>
                    <a:pt x="11253" y="17583"/>
                    <a:pt x="5227" y="28745"/>
                    <a:pt x="0" y="45909"/>
                  </a:cubicBezTo>
                  <a:lnTo>
                    <a:pt x="0" y="83891"/>
                  </a:lnTo>
                  <a:lnTo>
                    <a:pt x="2693" y="83891"/>
                  </a:lnTo>
                  <a:lnTo>
                    <a:pt x="4451" y="83868"/>
                  </a:lnTo>
                  <a:cubicBezTo>
                    <a:pt x="2442" y="76883"/>
                    <a:pt x="3538" y="60654"/>
                    <a:pt x="5432" y="50611"/>
                  </a:cubicBezTo>
                  <a:cubicBezTo>
                    <a:pt x="7099" y="41778"/>
                    <a:pt x="9587" y="26143"/>
                    <a:pt x="16252" y="19980"/>
                  </a:cubicBezTo>
                  <a:cubicBezTo>
                    <a:pt x="21228" y="14502"/>
                    <a:pt x="29399" y="11169"/>
                    <a:pt x="29399" y="9846"/>
                  </a:cubicBezTo>
                  <a:cubicBezTo>
                    <a:pt x="29260" y="9610"/>
                    <a:pt x="28911" y="9476"/>
                    <a:pt x="28373" y="9476"/>
                  </a:cubicBezTo>
                  <a:cubicBezTo>
                    <a:pt x="26250" y="9476"/>
                    <a:pt x="21180" y="11553"/>
                    <a:pt x="14426" y="17652"/>
                  </a:cubicBezTo>
                  <a:cubicBezTo>
                    <a:pt x="16252" y="11512"/>
                    <a:pt x="17575" y="1012"/>
                    <a:pt x="15749" y="8"/>
                  </a:cubicBezTo>
                  <a:cubicBezTo>
                    <a:pt x="15729" y="3"/>
                    <a:pt x="15709" y="0"/>
                    <a:pt x="15689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251246" y="2913486"/>
              <a:ext cx="201684" cy="376840"/>
            </a:xfrm>
            <a:custGeom>
              <a:avLst/>
              <a:gdLst/>
              <a:ahLst/>
              <a:cxnLst/>
              <a:rect l="l" t="t" r="r" b="b"/>
              <a:pathLst>
                <a:path w="5877" h="10981" extrusionOk="0">
                  <a:moveTo>
                    <a:pt x="5411" y="0"/>
                  </a:moveTo>
                  <a:cubicBezTo>
                    <a:pt x="5308" y="0"/>
                    <a:pt x="5206" y="53"/>
                    <a:pt x="5142" y="181"/>
                  </a:cubicBezTo>
                  <a:cubicBezTo>
                    <a:pt x="3270" y="3559"/>
                    <a:pt x="1490" y="6960"/>
                    <a:pt x="97" y="10567"/>
                  </a:cubicBezTo>
                  <a:cubicBezTo>
                    <a:pt x="0" y="10816"/>
                    <a:pt x="214" y="10981"/>
                    <a:pt x="433" y="10981"/>
                  </a:cubicBezTo>
                  <a:cubicBezTo>
                    <a:pt x="575" y="10981"/>
                    <a:pt x="719" y="10911"/>
                    <a:pt x="782" y="10749"/>
                  </a:cubicBezTo>
                  <a:cubicBezTo>
                    <a:pt x="2152" y="7211"/>
                    <a:pt x="3909" y="3856"/>
                    <a:pt x="5735" y="524"/>
                  </a:cubicBezTo>
                  <a:cubicBezTo>
                    <a:pt x="5876" y="257"/>
                    <a:pt x="5640" y="0"/>
                    <a:pt x="541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223963" y="3376474"/>
              <a:ext cx="50207" cy="97462"/>
            </a:xfrm>
            <a:custGeom>
              <a:avLst/>
              <a:gdLst/>
              <a:ahLst/>
              <a:cxnLst/>
              <a:rect l="l" t="t" r="r" b="b"/>
              <a:pathLst>
                <a:path w="1463" h="2840" extrusionOk="0">
                  <a:moveTo>
                    <a:pt x="1047" y="0"/>
                  </a:moveTo>
                  <a:cubicBezTo>
                    <a:pt x="911" y="0"/>
                    <a:pt x="778" y="75"/>
                    <a:pt x="732" y="248"/>
                  </a:cubicBezTo>
                  <a:cubicBezTo>
                    <a:pt x="550" y="979"/>
                    <a:pt x="253" y="1664"/>
                    <a:pt x="71" y="2394"/>
                  </a:cubicBezTo>
                  <a:cubicBezTo>
                    <a:pt x="1" y="2660"/>
                    <a:pt x="222" y="2840"/>
                    <a:pt x="430" y="2840"/>
                  </a:cubicBezTo>
                  <a:cubicBezTo>
                    <a:pt x="562" y="2840"/>
                    <a:pt x="688" y="2767"/>
                    <a:pt x="732" y="2599"/>
                  </a:cubicBezTo>
                  <a:cubicBezTo>
                    <a:pt x="938" y="1869"/>
                    <a:pt x="1212" y="1161"/>
                    <a:pt x="1394" y="431"/>
                  </a:cubicBezTo>
                  <a:cubicBezTo>
                    <a:pt x="1463" y="170"/>
                    <a:pt x="1251" y="0"/>
                    <a:pt x="1047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131887" y="3353755"/>
              <a:ext cx="91388" cy="228555"/>
            </a:xfrm>
            <a:custGeom>
              <a:avLst/>
              <a:gdLst/>
              <a:ahLst/>
              <a:cxnLst/>
              <a:rect l="l" t="t" r="r" b="b"/>
              <a:pathLst>
                <a:path w="2663" h="6660" extrusionOk="0">
                  <a:moveTo>
                    <a:pt x="2241" y="0"/>
                  </a:moveTo>
                  <a:cubicBezTo>
                    <a:pt x="2102" y="0"/>
                    <a:pt x="1964" y="75"/>
                    <a:pt x="1909" y="248"/>
                  </a:cubicBezTo>
                  <a:cubicBezTo>
                    <a:pt x="1316" y="2234"/>
                    <a:pt x="768" y="4243"/>
                    <a:pt x="83" y="6229"/>
                  </a:cubicBezTo>
                  <a:cubicBezTo>
                    <a:pt x="1" y="6489"/>
                    <a:pt x="207" y="6659"/>
                    <a:pt x="419" y="6659"/>
                  </a:cubicBezTo>
                  <a:cubicBezTo>
                    <a:pt x="560" y="6659"/>
                    <a:pt x="704" y="6584"/>
                    <a:pt x="768" y="6411"/>
                  </a:cubicBezTo>
                  <a:cubicBezTo>
                    <a:pt x="1430" y="4425"/>
                    <a:pt x="2000" y="2417"/>
                    <a:pt x="2594" y="431"/>
                  </a:cubicBezTo>
                  <a:cubicBezTo>
                    <a:pt x="2662" y="170"/>
                    <a:pt x="2451" y="0"/>
                    <a:pt x="224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132848" y="3527646"/>
              <a:ext cx="109988" cy="374232"/>
            </a:xfrm>
            <a:custGeom>
              <a:avLst/>
              <a:gdLst/>
              <a:ahLst/>
              <a:cxnLst/>
              <a:rect l="l" t="t" r="r" b="b"/>
              <a:pathLst>
                <a:path w="3205" h="10905" extrusionOk="0">
                  <a:moveTo>
                    <a:pt x="2789" y="1"/>
                  </a:moveTo>
                  <a:cubicBezTo>
                    <a:pt x="2653" y="1"/>
                    <a:pt x="2520" y="76"/>
                    <a:pt x="2474" y="249"/>
                  </a:cubicBezTo>
                  <a:cubicBezTo>
                    <a:pt x="1584" y="3627"/>
                    <a:pt x="808" y="7051"/>
                    <a:pt x="55" y="10474"/>
                  </a:cubicBezTo>
                  <a:cubicBezTo>
                    <a:pt x="0" y="10735"/>
                    <a:pt x="217" y="10905"/>
                    <a:pt x="424" y="10905"/>
                  </a:cubicBezTo>
                  <a:cubicBezTo>
                    <a:pt x="561" y="10905"/>
                    <a:pt x="694" y="10830"/>
                    <a:pt x="740" y="10657"/>
                  </a:cubicBezTo>
                  <a:cubicBezTo>
                    <a:pt x="1493" y="7233"/>
                    <a:pt x="2246" y="3832"/>
                    <a:pt x="3136" y="431"/>
                  </a:cubicBezTo>
                  <a:cubicBezTo>
                    <a:pt x="3205" y="171"/>
                    <a:pt x="2993" y="1"/>
                    <a:pt x="2789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24711" y="3638871"/>
              <a:ext cx="95162" cy="271966"/>
            </a:xfrm>
            <a:custGeom>
              <a:avLst/>
              <a:gdLst/>
              <a:ahLst/>
              <a:cxnLst/>
              <a:rect l="l" t="t" r="r" b="b"/>
              <a:pathLst>
                <a:path w="2773" h="7925" extrusionOk="0">
                  <a:moveTo>
                    <a:pt x="2356" y="1"/>
                  </a:moveTo>
                  <a:cubicBezTo>
                    <a:pt x="2220" y="1"/>
                    <a:pt x="2087" y="76"/>
                    <a:pt x="2042" y="249"/>
                  </a:cubicBezTo>
                  <a:cubicBezTo>
                    <a:pt x="1426" y="2668"/>
                    <a:pt x="535" y="5042"/>
                    <a:pt x="56" y="7484"/>
                  </a:cubicBezTo>
                  <a:cubicBezTo>
                    <a:pt x="1" y="7746"/>
                    <a:pt x="220" y="7925"/>
                    <a:pt x="423" y="7925"/>
                  </a:cubicBezTo>
                  <a:cubicBezTo>
                    <a:pt x="556" y="7925"/>
                    <a:pt x="682" y="7848"/>
                    <a:pt x="718" y="7667"/>
                  </a:cubicBezTo>
                  <a:cubicBezTo>
                    <a:pt x="1197" y="5225"/>
                    <a:pt x="2088" y="2851"/>
                    <a:pt x="2704" y="431"/>
                  </a:cubicBezTo>
                  <a:cubicBezTo>
                    <a:pt x="2772" y="171"/>
                    <a:pt x="2561" y="1"/>
                    <a:pt x="2356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30202" y="3947187"/>
              <a:ext cx="61017" cy="195129"/>
            </a:xfrm>
            <a:custGeom>
              <a:avLst/>
              <a:gdLst/>
              <a:ahLst/>
              <a:cxnLst/>
              <a:rect l="l" t="t" r="r" b="b"/>
              <a:pathLst>
                <a:path w="1778" h="5686" extrusionOk="0">
                  <a:moveTo>
                    <a:pt x="1355" y="0"/>
                  </a:moveTo>
                  <a:cubicBezTo>
                    <a:pt x="1222" y="0"/>
                    <a:pt x="1096" y="77"/>
                    <a:pt x="1060" y="258"/>
                  </a:cubicBezTo>
                  <a:cubicBezTo>
                    <a:pt x="718" y="1924"/>
                    <a:pt x="398" y="3590"/>
                    <a:pt x="56" y="5234"/>
                  </a:cubicBezTo>
                  <a:cubicBezTo>
                    <a:pt x="1" y="5510"/>
                    <a:pt x="221" y="5686"/>
                    <a:pt x="424" y="5686"/>
                  </a:cubicBezTo>
                  <a:cubicBezTo>
                    <a:pt x="556" y="5686"/>
                    <a:pt x="682" y="5611"/>
                    <a:pt x="718" y="5439"/>
                  </a:cubicBezTo>
                  <a:cubicBezTo>
                    <a:pt x="1060" y="3773"/>
                    <a:pt x="1380" y="2107"/>
                    <a:pt x="1722" y="441"/>
                  </a:cubicBezTo>
                  <a:cubicBezTo>
                    <a:pt x="1777" y="179"/>
                    <a:pt x="1558" y="0"/>
                    <a:pt x="1355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16441" y="4198843"/>
              <a:ext cx="65821" cy="385420"/>
            </a:xfrm>
            <a:custGeom>
              <a:avLst/>
              <a:gdLst/>
              <a:ahLst/>
              <a:cxnLst/>
              <a:rect l="l" t="t" r="r" b="b"/>
              <a:pathLst>
                <a:path w="1918" h="11231" extrusionOk="0">
                  <a:moveTo>
                    <a:pt x="1584" y="1"/>
                  </a:moveTo>
                  <a:cubicBezTo>
                    <a:pt x="1410" y="1"/>
                    <a:pt x="1221" y="115"/>
                    <a:pt x="1187" y="343"/>
                  </a:cubicBezTo>
                  <a:cubicBezTo>
                    <a:pt x="754" y="3858"/>
                    <a:pt x="366" y="7373"/>
                    <a:pt x="23" y="10888"/>
                  </a:cubicBezTo>
                  <a:cubicBezTo>
                    <a:pt x="0" y="11117"/>
                    <a:pt x="166" y="11231"/>
                    <a:pt x="343" y="11231"/>
                  </a:cubicBezTo>
                  <a:cubicBezTo>
                    <a:pt x="520" y="11231"/>
                    <a:pt x="708" y="11117"/>
                    <a:pt x="731" y="10888"/>
                  </a:cubicBezTo>
                  <a:cubicBezTo>
                    <a:pt x="1073" y="7373"/>
                    <a:pt x="1438" y="3858"/>
                    <a:pt x="1895" y="343"/>
                  </a:cubicBezTo>
                  <a:cubicBezTo>
                    <a:pt x="1918" y="115"/>
                    <a:pt x="1758" y="1"/>
                    <a:pt x="1584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469648" y="2525004"/>
              <a:ext cx="61463" cy="183907"/>
            </a:xfrm>
            <a:custGeom>
              <a:avLst/>
              <a:gdLst/>
              <a:ahLst/>
              <a:cxnLst/>
              <a:rect l="l" t="t" r="r" b="b"/>
              <a:pathLst>
                <a:path w="1791" h="5359" extrusionOk="0">
                  <a:moveTo>
                    <a:pt x="1364" y="0"/>
                  </a:moveTo>
                  <a:cubicBezTo>
                    <a:pt x="1228" y="0"/>
                    <a:pt x="1097" y="75"/>
                    <a:pt x="1060" y="248"/>
                  </a:cubicBezTo>
                  <a:cubicBezTo>
                    <a:pt x="718" y="1800"/>
                    <a:pt x="398" y="3375"/>
                    <a:pt x="56" y="4928"/>
                  </a:cubicBezTo>
                  <a:cubicBezTo>
                    <a:pt x="1" y="5188"/>
                    <a:pt x="218" y="5358"/>
                    <a:pt x="425" y="5358"/>
                  </a:cubicBezTo>
                  <a:cubicBezTo>
                    <a:pt x="562" y="5358"/>
                    <a:pt x="695" y="5283"/>
                    <a:pt x="741" y="5110"/>
                  </a:cubicBezTo>
                  <a:cubicBezTo>
                    <a:pt x="1083" y="3558"/>
                    <a:pt x="1380" y="1983"/>
                    <a:pt x="1722" y="431"/>
                  </a:cubicBezTo>
                  <a:cubicBezTo>
                    <a:pt x="1791" y="170"/>
                    <a:pt x="1571" y="0"/>
                    <a:pt x="1364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568072" y="2758951"/>
              <a:ext cx="138059" cy="103570"/>
            </a:xfrm>
            <a:custGeom>
              <a:avLst/>
              <a:gdLst/>
              <a:ahLst/>
              <a:cxnLst/>
              <a:rect l="l" t="t" r="r" b="b"/>
              <a:pathLst>
                <a:path w="4023" h="3018" extrusionOk="0">
                  <a:moveTo>
                    <a:pt x="3522" y="1"/>
                  </a:moveTo>
                  <a:cubicBezTo>
                    <a:pt x="3468" y="1"/>
                    <a:pt x="3410" y="16"/>
                    <a:pt x="3351" y="51"/>
                  </a:cubicBezTo>
                  <a:cubicBezTo>
                    <a:pt x="2209" y="713"/>
                    <a:pt x="1274" y="1603"/>
                    <a:pt x="269" y="2447"/>
                  </a:cubicBezTo>
                  <a:cubicBezTo>
                    <a:pt x="1" y="2662"/>
                    <a:pt x="252" y="3017"/>
                    <a:pt x="538" y="3017"/>
                  </a:cubicBezTo>
                  <a:cubicBezTo>
                    <a:pt x="616" y="3017"/>
                    <a:pt x="698" y="2991"/>
                    <a:pt x="771" y="2927"/>
                  </a:cubicBezTo>
                  <a:cubicBezTo>
                    <a:pt x="1730" y="2128"/>
                    <a:pt x="2620" y="1283"/>
                    <a:pt x="3693" y="667"/>
                  </a:cubicBezTo>
                  <a:cubicBezTo>
                    <a:pt x="4022" y="473"/>
                    <a:pt x="3826" y="1"/>
                    <a:pt x="352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885139" y="2990977"/>
              <a:ext cx="21174" cy="17262"/>
            </a:xfrm>
            <a:custGeom>
              <a:avLst/>
              <a:gdLst/>
              <a:ahLst/>
              <a:cxnLst/>
              <a:rect l="l" t="t" r="r" b="b"/>
              <a:pathLst>
                <a:path w="617" h="503" extrusionOk="0">
                  <a:moveTo>
                    <a:pt x="434" y="0"/>
                  </a:moveTo>
                  <a:cubicBezTo>
                    <a:pt x="297" y="137"/>
                    <a:pt x="160" y="274"/>
                    <a:pt x="1" y="411"/>
                  </a:cubicBezTo>
                  <a:cubicBezTo>
                    <a:pt x="206" y="457"/>
                    <a:pt x="411" y="502"/>
                    <a:pt x="617" y="502"/>
                  </a:cubicBezTo>
                  <a:cubicBezTo>
                    <a:pt x="571" y="343"/>
                    <a:pt x="503" y="160"/>
                    <a:pt x="434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536568" y="2741861"/>
              <a:ext cx="627461" cy="633741"/>
            </a:xfrm>
            <a:custGeom>
              <a:avLst/>
              <a:gdLst/>
              <a:ahLst/>
              <a:cxnLst/>
              <a:rect l="l" t="t" r="r" b="b"/>
              <a:pathLst>
                <a:path w="18284" h="18467" extrusionOk="0">
                  <a:moveTo>
                    <a:pt x="10591" y="7259"/>
                  </a:moveTo>
                  <a:cubicBezTo>
                    <a:pt x="10660" y="7419"/>
                    <a:pt x="10728" y="7602"/>
                    <a:pt x="10774" y="7761"/>
                  </a:cubicBezTo>
                  <a:cubicBezTo>
                    <a:pt x="10568" y="7761"/>
                    <a:pt x="10363" y="7716"/>
                    <a:pt x="10158" y="7670"/>
                  </a:cubicBezTo>
                  <a:cubicBezTo>
                    <a:pt x="10317" y="7533"/>
                    <a:pt x="10454" y="7396"/>
                    <a:pt x="10591" y="7259"/>
                  </a:cubicBezTo>
                  <a:close/>
                  <a:moveTo>
                    <a:pt x="14928" y="1"/>
                  </a:moveTo>
                  <a:cubicBezTo>
                    <a:pt x="14677" y="1"/>
                    <a:pt x="14426" y="343"/>
                    <a:pt x="14677" y="594"/>
                  </a:cubicBezTo>
                  <a:cubicBezTo>
                    <a:pt x="17348" y="3356"/>
                    <a:pt x="14472" y="7100"/>
                    <a:pt x="11230" y="7100"/>
                  </a:cubicBezTo>
                  <a:cubicBezTo>
                    <a:pt x="10934" y="7100"/>
                    <a:pt x="10637" y="7077"/>
                    <a:pt x="10363" y="7008"/>
                  </a:cubicBezTo>
                  <a:lnTo>
                    <a:pt x="10272" y="7008"/>
                  </a:lnTo>
                  <a:cubicBezTo>
                    <a:pt x="10066" y="7008"/>
                    <a:pt x="9838" y="7191"/>
                    <a:pt x="9929" y="7442"/>
                  </a:cubicBezTo>
                  <a:cubicBezTo>
                    <a:pt x="10888" y="10021"/>
                    <a:pt x="11322" y="13240"/>
                    <a:pt x="9884" y="15727"/>
                  </a:cubicBezTo>
                  <a:cubicBezTo>
                    <a:pt x="9039" y="17211"/>
                    <a:pt x="7761" y="17805"/>
                    <a:pt x="6414" y="17805"/>
                  </a:cubicBezTo>
                  <a:cubicBezTo>
                    <a:pt x="4291" y="17805"/>
                    <a:pt x="1963" y="16389"/>
                    <a:pt x="685" y="14746"/>
                  </a:cubicBezTo>
                  <a:cubicBezTo>
                    <a:pt x="617" y="14677"/>
                    <a:pt x="548" y="14632"/>
                    <a:pt x="457" y="14632"/>
                  </a:cubicBezTo>
                  <a:cubicBezTo>
                    <a:pt x="229" y="14632"/>
                    <a:pt x="0" y="14974"/>
                    <a:pt x="206" y="15248"/>
                  </a:cubicBezTo>
                  <a:cubicBezTo>
                    <a:pt x="1644" y="17097"/>
                    <a:pt x="3949" y="18466"/>
                    <a:pt x="6186" y="18466"/>
                  </a:cubicBezTo>
                  <a:cubicBezTo>
                    <a:pt x="7487" y="18466"/>
                    <a:pt x="8765" y="18010"/>
                    <a:pt x="9861" y="16914"/>
                  </a:cubicBezTo>
                  <a:cubicBezTo>
                    <a:pt x="12121" y="14632"/>
                    <a:pt x="11733" y="10615"/>
                    <a:pt x="10774" y="7761"/>
                  </a:cubicBezTo>
                  <a:lnTo>
                    <a:pt x="10774" y="7761"/>
                  </a:lnTo>
                  <a:cubicBezTo>
                    <a:pt x="10911" y="7784"/>
                    <a:pt x="11071" y="7784"/>
                    <a:pt x="11208" y="7784"/>
                  </a:cubicBezTo>
                  <a:cubicBezTo>
                    <a:pt x="15042" y="7784"/>
                    <a:pt x="18283" y="3333"/>
                    <a:pt x="15156" y="115"/>
                  </a:cubicBezTo>
                  <a:cubicBezTo>
                    <a:pt x="15088" y="47"/>
                    <a:pt x="15019" y="1"/>
                    <a:pt x="14928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579638" y="2976872"/>
              <a:ext cx="196639" cy="177044"/>
            </a:xfrm>
            <a:custGeom>
              <a:avLst/>
              <a:gdLst/>
              <a:ahLst/>
              <a:cxnLst/>
              <a:rect l="l" t="t" r="r" b="b"/>
              <a:pathLst>
                <a:path w="5730" h="5159" extrusionOk="0">
                  <a:moveTo>
                    <a:pt x="5045" y="0"/>
                  </a:moveTo>
                  <a:cubicBezTo>
                    <a:pt x="4840" y="0"/>
                    <a:pt x="4611" y="160"/>
                    <a:pt x="4680" y="434"/>
                  </a:cubicBezTo>
                  <a:cubicBezTo>
                    <a:pt x="5136" y="2306"/>
                    <a:pt x="4064" y="4429"/>
                    <a:pt x="2420" y="4429"/>
                  </a:cubicBezTo>
                  <a:cubicBezTo>
                    <a:pt x="1918" y="4429"/>
                    <a:pt x="1347" y="4223"/>
                    <a:pt x="754" y="3744"/>
                  </a:cubicBezTo>
                  <a:cubicBezTo>
                    <a:pt x="685" y="3675"/>
                    <a:pt x="617" y="3652"/>
                    <a:pt x="526" y="3652"/>
                  </a:cubicBezTo>
                  <a:cubicBezTo>
                    <a:pt x="252" y="3652"/>
                    <a:pt x="1" y="4018"/>
                    <a:pt x="275" y="4246"/>
                  </a:cubicBezTo>
                  <a:cubicBezTo>
                    <a:pt x="937" y="4771"/>
                    <a:pt x="1758" y="5159"/>
                    <a:pt x="2557" y="5159"/>
                  </a:cubicBezTo>
                  <a:cubicBezTo>
                    <a:pt x="3105" y="5159"/>
                    <a:pt x="3653" y="4976"/>
                    <a:pt x="4155" y="4543"/>
                  </a:cubicBezTo>
                  <a:cubicBezTo>
                    <a:pt x="5410" y="3470"/>
                    <a:pt x="5730" y="1781"/>
                    <a:pt x="5342" y="229"/>
                  </a:cubicBezTo>
                  <a:cubicBezTo>
                    <a:pt x="5296" y="69"/>
                    <a:pt x="5182" y="0"/>
                    <a:pt x="5045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1077047" y="2477095"/>
              <a:ext cx="17262" cy="16507"/>
            </a:xfrm>
            <a:custGeom>
              <a:avLst/>
              <a:gdLst/>
              <a:ahLst/>
              <a:cxnLst/>
              <a:rect l="l" t="t" r="r" b="b"/>
              <a:pathLst>
                <a:path w="503" h="481" extrusionOk="0">
                  <a:moveTo>
                    <a:pt x="389" y="1"/>
                  </a:moveTo>
                  <a:cubicBezTo>
                    <a:pt x="252" y="92"/>
                    <a:pt x="115" y="184"/>
                    <a:pt x="1" y="275"/>
                  </a:cubicBezTo>
                  <a:cubicBezTo>
                    <a:pt x="161" y="343"/>
                    <a:pt x="343" y="412"/>
                    <a:pt x="503" y="480"/>
                  </a:cubicBezTo>
                  <a:cubicBezTo>
                    <a:pt x="480" y="321"/>
                    <a:pt x="434" y="161"/>
                    <a:pt x="389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749616" y="2346308"/>
              <a:ext cx="710510" cy="539711"/>
            </a:xfrm>
            <a:custGeom>
              <a:avLst/>
              <a:gdLst/>
              <a:ahLst/>
              <a:cxnLst/>
              <a:rect l="l" t="t" r="r" b="b"/>
              <a:pathLst>
                <a:path w="20704" h="15727" extrusionOk="0">
                  <a:moveTo>
                    <a:pt x="5045" y="0"/>
                  </a:moveTo>
                  <a:cubicBezTo>
                    <a:pt x="2489" y="0"/>
                    <a:pt x="503" y="2032"/>
                    <a:pt x="46" y="4474"/>
                  </a:cubicBezTo>
                  <a:cubicBezTo>
                    <a:pt x="1" y="4725"/>
                    <a:pt x="229" y="4908"/>
                    <a:pt x="434" y="4908"/>
                  </a:cubicBezTo>
                  <a:cubicBezTo>
                    <a:pt x="571" y="4908"/>
                    <a:pt x="686" y="4816"/>
                    <a:pt x="731" y="4656"/>
                  </a:cubicBezTo>
                  <a:cubicBezTo>
                    <a:pt x="1188" y="2123"/>
                    <a:pt x="3174" y="799"/>
                    <a:pt x="5137" y="799"/>
                  </a:cubicBezTo>
                  <a:cubicBezTo>
                    <a:pt x="7008" y="799"/>
                    <a:pt x="8880" y="2009"/>
                    <a:pt x="9382" y="4474"/>
                  </a:cubicBezTo>
                  <a:cubicBezTo>
                    <a:pt x="9405" y="4634"/>
                    <a:pt x="9565" y="4748"/>
                    <a:pt x="9724" y="4748"/>
                  </a:cubicBezTo>
                  <a:cubicBezTo>
                    <a:pt x="9793" y="4748"/>
                    <a:pt x="9839" y="4725"/>
                    <a:pt x="9884" y="4702"/>
                  </a:cubicBezTo>
                  <a:cubicBezTo>
                    <a:pt x="11140" y="3743"/>
                    <a:pt x="12555" y="3059"/>
                    <a:pt x="14061" y="3059"/>
                  </a:cubicBezTo>
                  <a:cubicBezTo>
                    <a:pt x="14541" y="3059"/>
                    <a:pt x="15020" y="3127"/>
                    <a:pt x="15522" y="3264"/>
                  </a:cubicBezTo>
                  <a:cubicBezTo>
                    <a:pt x="17257" y="3812"/>
                    <a:pt x="18535" y="5387"/>
                    <a:pt x="19197" y="7007"/>
                  </a:cubicBezTo>
                  <a:cubicBezTo>
                    <a:pt x="19859" y="8628"/>
                    <a:pt x="19973" y="10523"/>
                    <a:pt x="19265" y="12143"/>
                  </a:cubicBezTo>
                  <a:cubicBezTo>
                    <a:pt x="18352" y="14129"/>
                    <a:pt x="16252" y="14905"/>
                    <a:pt x="14198" y="15019"/>
                  </a:cubicBezTo>
                  <a:cubicBezTo>
                    <a:pt x="13764" y="15065"/>
                    <a:pt x="13764" y="15727"/>
                    <a:pt x="14175" y="15727"/>
                  </a:cubicBezTo>
                  <a:lnTo>
                    <a:pt x="14198" y="15727"/>
                  </a:lnTo>
                  <a:cubicBezTo>
                    <a:pt x="16412" y="15590"/>
                    <a:pt x="18512" y="14814"/>
                    <a:pt x="19676" y="12828"/>
                  </a:cubicBezTo>
                  <a:cubicBezTo>
                    <a:pt x="20703" y="11093"/>
                    <a:pt x="20589" y="8856"/>
                    <a:pt x="19950" y="7007"/>
                  </a:cubicBezTo>
                  <a:cubicBezTo>
                    <a:pt x="19288" y="5181"/>
                    <a:pt x="17919" y="3470"/>
                    <a:pt x="16070" y="2739"/>
                  </a:cubicBezTo>
                  <a:cubicBezTo>
                    <a:pt x="15408" y="2465"/>
                    <a:pt x="14723" y="2351"/>
                    <a:pt x="14084" y="2351"/>
                  </a:cubicBezTo>
                  <a:cubicBezTo>
                    <a:pt x="12600" y="2351"/>
                    <a:pt x="11185" y="2945"/>
                    <a:pt x="9930" y="3812"/>
                  </a:cubicBezTo>
                  <a:cubicBezTo>
                    <a:pt x="9975" y="3972"/>
                    <a:pt x="10021" y="4132"/>
                    <a:pt x="10044" y="4291"/>
                  </a:cubicBezTo>
                  <a:cubicBezTo>
                    <a:pt x="9884" y="4223"/>
                    <a:pt x="9702" y="4154"/>
                    <a:pt x="9542" y="4086"/>
                  </a:cubicBezTo>
                  <a:cubicBezTo>
                    <a:pt x="9656" y="3995"/>
                    <a:pt x="9793" y="3903"/>
                    <a:pt x="9930" y="3812"/>
                  </a:cubicBezTo>
                  <a:cubicBezTo>
                    <a:pt x="9291" y="1575"/>
                    <a:pt x="7533" y="23"/>
                    <a:pt x="5114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1192219" y="2570338"/>
              <a:ext cx="98731" cy="150414"/>
            </a:xfrm>
            <a:custGeom>
              <a:avLst/>
              <a:gdLst/>
              <a:ahLst/>
              <a:cxnLst/>
              <a:rect l="l" t="t" r="r" b="b"/>
              <a:pathLst>
                <a:path w="2877" h="4383" extrusionOk="0">
                  <a:moveTo>
                    <a:pt x="479" y="0"/>
                  </a:moveTo>
                  <a:cubicBezTo>
                    <a:pt x="183" y="0"/>
                    <a:pt x="0" y="457"/>
                    <a:pt x="297" y="662"/>
                  </a:cubicBezTo>
                  <a:cubicBezTo>
                    <a:pt x="1301" y="1324"/>
                    <a:pt x="2100" y="2671"/>
                    <a:pt x="1233" y="3766"/>
                  </a:cubicBezTo>
                  <a:cubicBezTo>
                    <a:pt x="1027" y="4040"/>
                    <a:pt x="1256" y="4383"/>
                    <a:pt x="1484" y="4383"/>
                  </a:cubicBezTo>
                  <a:cubicBezTo>
                    <a:pt x="1575" y="4383"/>
                    <a:pt x="1644" y="4360"/>
                    <a:pt x="1712" y="4268"/>
                  </a:cubicBezTo>
                  <a:cubicBezTo>
                    <a:pt x="2876" y="2785"/>
                    <a:pt x="2077" y="1004"/>
                    <a:pt x="639" y="69"/>
                  </a:cubicBezTo>
                  <a:cubicBezTo>
                    <a:pt x="594" y="23"/>
                    <a:pt x="525" y="0"/>
                    <a:pt x="479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895331" y="2163015"/>
              <a:ext cx="21174" cy="14104"/>
            </a:xfrm>
            <a:custGeom>
              <a:avLst/>
              <a:gdLst/>
              <a:ahLst/>
              <a:cxnLst/>
              <a:rect l="l" t="t" r="r" b="b"/>
              <a:pathLst>
                <a:path w="617" h="411" extrusionOk="0">
                  <a:moveTo>
                    <a:pt x="343" y="0"/>
                  </a:moveTo>
                  <a:cubicBezTo>
                    <a:pt x="229" y="137"/>
                    <a:pt x="114" y="274"/>
                    <a:pt x="0" y="411"/>
                  </a:cubicBezTo>
                  <a:lnTo>
                    <a:pt x="617" y="411"/>
                  </a:lnTo>
                  <a:cubicBezTo>
                    <a:pt x="525" y="274"/>
                    <a:pt x="434" y="137"/>
                    <a:pt x="343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621952" y="2055667"/>
              <a:ext cx="513870" cy="150448"/>
            </a:xfrm>
            <a:custGeom>
              <a:avLst/>
              <a:gdLst/>
              <a:ahLst/>
              <a:cxnLst/>
              <a:rect l="l" t="t" r="r" b="b"/>
              <a:pathLst>
                <a:path w="14974" h="4384" extrusionOk="0">
                  <a:moveTo>
                    <a:pt x="3652" y="1"/>
                  </a:moveTo>
                  <a:cubicBezTo>
                    <a:pt x="2100" y="1"/>
                    <a:pt x="913" y="1256"/>
                    <a:pt x="160" y="2535"/>
                  </a:cubicBezTo>
                  <a:cubicBezTo>
                    <a:pt x="0" y="2808"/>
                    <a:pt x="229" y="3060"/>
                    <a:pt x="480" y="3060"/>
                  </a:cubicBezTo>
                  <a:cubicBezTo>
                    <a:pt x="571" y="3060"/>
                    <a:pt x="685" y="3014"/>
                    <a:pt x="754" y="2877"/>
                  </a:cubicBezTo>
                  <a:cubicBezTo>
                    <a:pt x="1484" y="1667"/>
                    <a:pt x="2443" y="731"/>
                    <a:pt x="3744" y="731"/>
                  </a:cubicBezTo>
                  <a:cubicBezTo>
                    <a:pt x="4040" y="731"/>
                    <a:pt x="4337" y="777"/>
                    <a:pt x="4679" y="891"/>
                  </a:cubicBezTo>
                  <a:cubicBezTo>
                    <a:pt x="6095" y="1325"/>
                    <a:pt x="7190" y="2694"/>
                    <a:pt x="7966" y="3881"/>
                  </a:cubicBezTo>
                  <a:cubicBezTo>
                    <a:pt x="8058" y="3995"/>
                    <a:pt x="8149" y="4041"/>
                    <a:pt x="8263" y="4041"/>
                  </a:cubicBezTo>
                  <a:cubicBezTo>
                    <a:pt x="8377" y="4041"/>
                    <a:pt x="8491" y="3995"/>
                    <a:pt x="8583" y="3881"/>
                  </a:cubicBezTo>
                  <a:cubicBezTo>
                    <a:pt x="9359" y="2831"/>
                    <a:pt x="10888" y="1941"/>
                    <a:pt x="12166" y="1941"/>
                  </a:cubicBezTo>
                  <a:cubicBezTo>
                    <a:pt x="13193" y="1941"/>
                    <a:pt x="14061" y="2512"/>
                    <a:pt x="14243" y="4041"/>
                  </a:cubicBezTo>
                  <a:cubicBezTo>
                    <a:pt x="14266" y="4269"/>
                    <a:pt x="14472" y="4383"/>
                    <a:pt x="14631" y="4383"/>
                  </a:cubicBezTo>
                  <a:cubicBezTo>
                    <a:pt x="14814" y="4383"/>
                    <a:pt x="14974" y="4269"/>
                    <a:pt x="14951" y="4041"/>
                  </a:cubicBezTo>
                  <a:cubicBezTo>
                    <a:pt x="14700" y="2055"/>
                    <a:pt x="13536" y="1279"/>
                    <a:pt x="12166" y="1279"/>
                  </a:cubicBezTo>
                  <a:cubicBezTo>
                    <a:pt x="10819" y="1279"/>
                    <a:pt x="9313" y="2032"/>
                    <a:pt x="8309" y="3128"/>
                  </a:cubicBezTo>
                  <a:cubicBezTo>
                    <a:pt x="8400" y="3265"/>
                    <a:pt x="8491" y="3402"/>
                    <a:pt x="8583" y="3539"/>
                  </a:cubicBezTo>
                  <a:lnTo>
                    <a:pt x="7966" y="3539"/>
                  </a:lnTo>
                  <a:cubicBezTo>
                    <a:pt x="8080" y="3402"/>
                    <a:pt x="8195" y="3265"/>
                    <a:pt x="8309" y="3128"/>
                  </a:cubicBezTo>
                  <a:cubicBezTo>
                    <a:pt x="7304" y="1736"/>
                    <a:pt x="6026" y="457"/>
                    <a:pt x="4291" y="69"/>
                  </a:cubicBezTo>
                  <a:cubicBezTo>
                    <a:pt x="4063" y="24"/>
                    <a:pt x="3858" y="1"/>
                    <a:pt x="3652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796632" y="1888057"/>
              <a:ext cx="177044" cy="61119"/>
            </a:xfrm>
            <a:custGeom>
              <a:avLst/>
              <a:gdLst/>
              <a:ahLst/>
              <a:cxnLst/>
              <a:rect l="l" t="t" r="r" b="b"/>
              <a:pathLst>
                <a:path w="5159" h="1781" extrusionOk="0">
                  <a:moveTo>
                    <a:pt x="2785" y="0"/>
                  </a:moveTo>
                  <a:cubicBezTo>
                    <a:pt x="1940" y="0"/>
                    <a:pt x="1027" y="388"/>
                    <a:pt x="274" y="1028"/>
                  </a:cubicBezTo>
                  <a:cubicBezTo>
                    <a:pt x="0" y="1256"/>
                    <a:pt x="251" y="1598"/>
                    <a:pt x="548" y="1598"/>
                  </a:cubicBezTo>
                  <a:cubicBezTo>
                    <a:pt x="617" y="1598"/>
                    <a:pt x="685" y="1575"/>
                    <a:pt x="776" y="1507"/>
                  </a:cubicBezTo>
                  <a:cubicBezTo>
                    <a:pt x="1370" y="1005"/>
                    <a:pt x="2077" y="685"/>
                    <a:pt x="2762" y="685"/>
                  </a:cubicBezTo>
                  <a:cubicBezTo>
                    <a:pt x="3378" y="685"/>
                    <a:pt x="3949" y="936"/>
                    <a:pt x="4383" y="1621"/>
                  </a:cubicBezTo>
                  <a:cubicBezTo>
                    <a:pt x="4451" y="1735"/>
                    <a:pt x="4565" y="1781"/>
                    <a:pt x="4657" y="1781"/>
                  </a:cubicBezTo>
                  <a:cubicBezTo>
                    <a:pt x="4908" y="1781"/>
                    <a:pt x="5159" y="1530"/>
                    <a:pt x="4976" y="1256"/>
                  </a:cubicBezTo>
                  <a:cubicBezTo>
                    <a:pt x="4406" y="366"/>
                    <a:pt x="3607" y="0"/>
                    <a:pt x="2785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" y="1996948"/>
              <a:ext cx="277320" cy="172342"/>
            </a:xfrm>
            <a:custGeom>
              <a:avLst/>
              <a:gdLst/>
              <a:ahLst/>
              <a:cxnLst/>
              <a:rect l="l" t="t" r="r" b="b"/>
              <a:pathLst>
                <a:path w="8081" h="5022" extrusionOk="0">
                  <a:moveTo>
                    <a:pt x="4086" y="3721"/>
                  </a:moveTo>
                  <a:cubicBezTo>
                    <a:pt x="4268" y="3766"/>
                    <a:pt x="4474" y="3835"/>
                    <a:pt x="4679" y="3926"/>
                  </a:cubicBezTo>
                  <a:cubicBezTo>
                    <a:pt x="4542" y="4063"/>
                    <a:pt x="4405" y="4200"/>
                    <a:pt x="4268" y="4337"/>
                  </a:cubicBezTo>
                  <a:cubicBezTo>
                    <a:pt x="4177" y="4131"/>
                    <a:pt x="4109" y="3926"/>
                    <a:pt x="4086" y="3721"/>
                  </a:cubicBezTo>
                  <a:close/>
                  <a:moveTo>
                    <a:pt x="6962" y="0"/>
                  </a:moveTo>
                  <a:cubicBezTo>
                    <a:pt x="5044" y="0"/>
                    <a:pt x="3698" y="1826"/>
                    <a:pt x="4086" y="3721"/>
                  </a:cubicBezTo>
                  <a:cubicBezTo>
                    <a:pt x="3538" y="3561"/>
                    <a:pt x="3013" y="3492"/>
                    <a:pt x="2511" y="3492"/>
                  </a:cubicBezTo>
                  <a:cubicBezTo>
                    <a:pt x="1575" y="3492"/>
                    <a:pt x="730" y="3743"/>
                    <a:pt x="0" y="4177"/>
                  </a:cubicBezTo>
                  <a:lnTo>
                    <a:pt x="0" y="5022"/>
                  </a:lnTo>
                  <a:cubicBezTo>
                    <a:pt x="685" y="4497"/>
                    <a:pt x="1552" y="4200"/>
                    <a:pt x="2534" y="4200"/>
                  </a:cubicBezTo>
                  <a:cubicBezTo>
                    <a:pt x="3150" y="4200"/>
                    <a:pt x="3812" y="4314"/>
                    <a:pt x="4497" y="4588"/>
                  </a:cubicBezTo>
                  <a:cubicBezTo>
                    <a:pt x="4542" y="4611"/>
                    <a:pt x="4565" y="4611"/>
                    <a:pt x="4588" y="4611"/>
                  </a:cubicBezTo>
                  <a:cubicBezTo>
                    <a:pt x="4816" y="4611"/>
                    <a:pt x="5022" y="4360"/>
                    <a:pt x="4930" y="4154"/>
                  </a:cubicBezTo>
                  <a:cubicBezTo>
                    <a:pt x="4268" y="2557"/>
                    <a:pt x="5227" y="685"/>
                    <a:pt x="6916" y="685"/>
                  </a:cubicBezTo>
                  <a:cubicBezTo>
                    <a:pt x="7099" y="685"/>
                    <a:pt x="7304" y="708"/>
                    <a:pt x="7510" y="753"/>
                  </a:cubicBezTo>
                  <a:cubicBezTo>
                    <a:pt x="7532" y="776"/>
                    <a:pt x="7555" y="776"/>
                    <a:pt x="7578" y="776"/>
                  </a:cubicBezTo>
                  <a:cubicBezTo>
                    <a:pt x="7966" y="776"/>
                    <a:pt x="8080" y="183"/>
                    <a:pt x="7692" y="91"/>
                  </a:cubicBezTo>
                  <a:cubicBezTo>
                    <a:pt x="7441" y="46"/>
                    <a:pt x="7190" y="0"/>
                    <a:pt x="6962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140192" y="2124612"/>
              <a:ext cx="20419" cy="21174"/>
            </a:xfrm>
            <a:custGeom>
              <a:avLst/>
              <a:gdLst/>
              <a:ahLst/>
              <a:cxnLst/>
              <a:rect l="l" t="t" r="r" b="b"/>
              <a:pathLst>
                <a:path w="595" h="617" extrusionOk="0">
                  <a:moveTo>
                    <a:pt x="1" y="1"/>
                  </a:moveTo>
                  <a:cubicBezTo>
                    <a:pt x="24" y="206"/>
                    <a:pt x="92" y="411"/>
                    <a:pt x="183" y="617"/>
                  </a:cubicBezTo>
                  <a:cubicBezTo>
                    <a:pt x="320" y="480"/>
                    <a:pt x="457" y="343"/>
                    <a:pt x="594" y="206"/>
                  </a:cubicBezTo>
                  <a:cubicBezTo>
                    <a:pt x="389" y="115"/>
                    <a:pt x="183" y="46"/>
                    <a:pt x="1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191121" y="2222522"/>
              <a:ext cx="170798" cy="171588"/>
            </a:xfrm>
            <a:custGeom>
              <a:avLst/>
              <a:gdLst/>
              <a:ahLst/>
              <a:cxnLst/>
              <a:rect l="l" t="t" r="r" b="b"/>
              <a:pathLst>
                <a:path w="4977" h="5000" extrusionOk="0">
                  <a:moveTo>
                    <a:pt x="4314" y="1"/>
                  </a:moveTo>
                  <a:cubicBezTo>
                    <a:pt x="1598" y="1"/>
                    <a:pt x="46" y="2009"/>
                    <a:pt x="0" y="4680"/>
                  </a:cubicBezTo>
                  <a:cubicBezTo>
                    <a:pt x="0" y="4885"/>
                    <a:pt x="183" y="4999"/>
                    <a:pt x="343" y="4999"/>
                  </a:cubicBezTo>
                  <a:cubicBezTo>
                    <a:pt x="525" y="4999"/>
                    <a:pt x="708" y="4885"/>
                    <a:pt x="708" y="4680"/>
                  </a:cubicBezTo>
                  <a:cubicBezTo>
                    <a:pt x="754" y="2375"/>
                    <a:pt x="1986" y="686"/>
                    <a:pt x="4337" y="686"/>
                  </a:cubicBezTo>
                  <a:lnTo>
                    <a:pt x="4543" y="686"/>
                  </a:lnTo>
                  <a:cubicBezTo>
                    <a:pt x="4976" y="686"/>
                    <a:pt x="4953" y="24"/>
                    <a:pt x="4520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48563" y="2496691"/>
              <a:ext cx="278864" cy="600831"/>
            </a:xfrm>
            <a:custGeom>
              <a:avLst/>
              <a:gdLst/>
              <a:ahLst/>
              <a:cxnLst/>
              <a:rect l="l" t="t" r="r" b="b"/>
              <a:pathLst>
                <a:path w="8126" h="17508" extrusionOk="0">
                  <a:moveTo>
                    <a:pt x="7669" y="1"/>
                  </a:moveTo>
                  <a:cubicBezTo>
                    <a:pt x="5592" y="115"/>
                    <a:pt x="3949" y="1324"/>
                    <a:pt x="3287" y="3287"/>
                  </a:cubicBezTo>
                  <a:cubicBezTo>
                    <a:pt x="2716" y="4999"/>
                    <a:pt x="4109" y="6346"/>
                    <a:pt x="5273" y="7442"/>
                  </a:cubicBezTo>
                  <a:cubicBezTo>
                    <a:pt x="5524" y="7396"/>
                    <a:pt x="5752" y="7350"/>
                    <a:pt x="6003" y="7327"/>
                  </a:cubicBezTo>
                  <a:lnTo>
                    <a:pt x="6003" y="7327"/>
                  </a:lnTo>
                  <a:cubicBezTo>
                    <a:pt x="5935" y="7510"/>
                    <a:pt x="5843" y="7716"/>
                    <a:pt x="5775" y="7921"/>
                  </a:cubicBezTo>
                  <a:cubicBezTo>
                    <a:pt x="5615" y="7761"/>
                    <a:pt x="5455" y="7601"/>
                    <a:pt x="5273" y="7442"/>
                  </a:cubicBezTo>
                  <a:cubicBezTo>
                    <a:pt x="890" y="8514"/>
                    <a:pt x="0" y="14791"/>
                    <a:pt x="3675" y="17462"/>
                  </a:cubicBezTo>
                  <a:cubicBezTo>
                    <a:pt x="3744" y="17508"/>
                    <a:pt x="3789" y="17508"/>
                    <a:pt x="3858" y="17508"/>
                  </a:cubicBezTo>
                  <a:cubicBezTo>
                    <a:pt x="4132" y="17508"/>
                    <a:pt x="4314" y="17074"/>
                    <a:pt x="4017" y="16846"/>
                  </a:cubicBezTo>
                  <a:cubicBezTo>
                    <a:pt x="731" y="14449"/>
                    <a:pt x="1689" y="8469"/>
                    <a:pt x="6003" y="8012"/>
                  </a:cubicBezTo>
                  <a:cubicBezTo>
                    <a:pt x="6300" y="7989"/>
                    <a:pt x="6483" y="7647"/>
                    <a:pt x="6254" y="7419"/>
                  </a:cubicBezTo>
                  <a:cubicBezTo>
                    <a:pt x="5410" y="6574"/>
                    <a:pt x="4337" y="5798"/>
                    <a:pt x="3949" y="4634"/>
                  </a:cubicBezTo>
                  <a:cubicBezTo>
                    <a:pt x="3196" y="2489"/>
                    <a:pt x="5935" y="799"/>
                    <a:pt x="7669" y="685"/>
                  </a:cubicBezTo>
                  <a:cubicBezTo>
                    <a:pt x="8103" y="663"/>
                    <a:pt x="8126" y="1"/>
                    <a:pt x="7692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229488" y="2748141"/>
              <a:ext cx="25120" cy="20385"/>
            </a:xfrm>
            <a:custGeom>
              <a:avLst/>
              <a:gdLst/>
              <a:ahLst/>
              <a:cxnLst/>
              <a:rect l="l" t="t" r="r" b="b"/>
              <a:pathLst>
                <a:path w="732" h="594" extrusionOk="0">
                  <a:moveTo>
                    <a:pt x="731" y="0"/>
                  </a:moveTo>
                  <a:cubicBezTo>
                    <a:pt x="480" y="23"/>
                    <a:pt x="252" y="69"/>
                    <a:pt x="1" y="115"/>
                  </a:cubicBezTo>
                  <a:cubicBezTo>
                    <a:pt x="183" y="274"/>
                    <a:pt x="343" y="434"/>
                    <a:pt x="503" y="594"/>
                  </a:cubicBezTo>
                  <a:cubicBezTo>
                    <a:pt x="571" y="389"/>
                    <a:pt x="663" y="183"/>
                    <a:pt x="731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3277431" y="4436772"/>
              <a:ext cx="234217" cy="337581"/>
            </a:xfrm>
            <a:custGeom>
              <a:avLst/>
              <a:gdLst/>
              <a:ahLst/>
              <a:cxnLst/>
              <a:rect l="l" t="t" r="r" b="b"/>
              <a:pathLst>
                <a:path w="6825" h="9837" extrusionOk="0">
                  <a:moveTo>
                    <a:pt x="4404" y="0"/>
                  </a:moveTo>
                  <a:cubicBezTo>
                    <a:pt x="3189" y="0"/>
                    <a:pt x="2132" y="1603"/>
                    <a:pt x="1621" y="2761"/>
                  </a:cubicBezTo>
                  <a:cubicBezTo>
                    <a:pt x="685" y="4906"/>
                    <a:pt x="1050" y="7189"/>
                    <a:pt x="365" y="9334"/>
                  </a:cubicBezTo>
                  <a:lnTo>
                    <a:pt x="0" y="9836"/>
                  </a:lnTo>
                  <a:cubicBezTo>
                    <a:pt x="730" y="9494"/>
                    <a:pt x="1826" y="9540"/>
                    <a:pt x="2671" y="9015"/>
                  </a:cubicBezTo>
                  <a:cubicBezTo>
                    <a:pt x="4063" y="8170"/>
                    <a:pt x="5638" y="6504"/>
                    <a:pt x="6254" y="4998"/>
                  </a:cubicBezTo>
                  <a:cubicBezTo>
                    <a:pt x="6825" y="3651"/>
                    <a:pt x="6825" y="1779"/>
                    <a:pt x="5684" y="638"/>
                  </a:cubicBezTo>
                  <a:cubicBezTo>
                    <a:pt x="5249" y="186"/>
                    <a:pt x="4817" y="0"/>
                    <a:pt x="4404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3111365" y="4549027"/>
              <a:ext cx="170970" cy="254293"/>
            </a:xfrm>
            <a:custGeom>
              <a:avLst/>
              <a:gdLst/>
              <a:ahLst/>
              <a:cxnLst/>
              <a:rect l="l" t="t" r="r" b="b"/>
              <a:pathLst>
                <a:path w="4982" h="7410" extrusionOk="0">
                  <a:moveTo>
                    <a:pt x="3113" y="0"/>
                  </a:moveTo>
                  <a:cubicBezTo>
                    <a:pt x="3038" y="0"/>
                    <a:pt x="2959" y="5"/>
                    <a:pt x="2876" y="15"/>
                  </a:cubicBezTo>
                  <a:cubicBezTo>
                    <a:pt x="0" y="380"/>
                    <a:pt x="731" y="5379"/>
                    <a:pt x="1004" y="7296"/>
                  </a:cubicBezTo>
                  <a:lnTo>
                    <a:pt x="1050" y="7410"/>
                  </a:lnTo>
                  <a:cubicBezTo>
                    <a:pt x="1415" y="6931"/>
                    <a:pt x="1986" y="6634"/>
                    <a:pt x="2397" y="6109"/>
                  </a:cubicBezTo>
                  <a:cubicBezTo>
                    <a:pt x="2876" y="5493"/>
                    <a:pt x="3287" y="4648"/>
                    <a:pt x="3652" y="3918"/>
                  </a:cubicBezTo>
                  <a:cubicBezTo>
                    <a:pt x="4201" y="2930"/>
                    <a:pt x="4982" y="0"/>
                    <a:pt x="3113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3129382" y="4818117"/>
              <a:ext cx="339194" cy="178451"/>
            </a:xfrm>
            <a:custGeom>
              <a:avLst/>
              <a:gdLst/>
              <a:ahLst/>
              <a:cxnLst/>
              <a:rect l="l" t="t" r="r" b="b"/>
              <a:pathLst>
                <a:path w="9884" h="5200" extrusionOk="0">
                  <a:moveTo>
                    <a:pt x="7108" y="1"/>
                  </a:moveTo>
                  <a:cubicBezTo>
                    <a:pt x="5787" y="1"/>
                    <a:pt x="4544" y="843"/>
                    <a:pt x="3447" y="1555"/>
                  </a:cubicBezTo>
                  <a:cubicBezTo>
                    <a:pt x="2467" y="2130"/>
                    <a:pt x="1547" y="2705"/>
                    <a:pt x="408" y="2705"/>
                  </a:cubicBezTo>
                  <a:cubicBezTo>
                    <a:pt x="326" y="2705"/>
                    <a:pt x="244" y="2702"/>
                    <a:pt x="160" y="2696"/>
                  </a:cubicBezTo>
                  <a:lnTo>
                    <a:pt x="0" y="2696"/>
                  </a:lnTo>
                  <a:cubicBezTo>
                    <a:pt x="1393" y="4015"/>
                    <a:pt x="3392" y="5199"/>
                    <a:pt x="5304" y="5199"/>
                  </a:cubicBezTo>
                  <a:cubicBezTo>
                    <a:pt x="6337" y="5199"/>
                    <a:pt x="7345" y="4854"/>
                    <a:pt x="8217" y="3997"/>
                  </a:cubicBezTo>
                  <a:cubicBezTo>
                    <a:pt x="9427" y="2856"/>
                    <a:pt x="9883" y="619"/>
                    <a:pt x="7852" y="94"/>
                  </a:cubicBezTo>
                  <a:cubicBezTo>
                    <a:pt x="7602" y="30"/>
                    <a:pt x="7354" y="1"/>
                    <a:pt x="7108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2756274" y="4716912"/>
              <a:ext cx="222721" cy="216440"/>
            </a:xfrm>
            <a:custGeom>
              <a:avLst/>
              <a:gdLst/>
              <a:ahLst/>
              <a:cxnLst/>
              <a:rect l="l" t="t" r="r" b="b"/>
              <a:pathLst>
                <a:path w="6490" h="6307" extrusionOk="0">
                  <a:moveTo>
                    <a:pt x="3683" y="0"/>
                  </a:moveTo>
                  <a:cubicBezTo>
                    <a:pt x="834" y="0"/>
                    <a:pt x="0" y="4188"/>
                    <a:pt x="669" y="6307"/>
                  </a:cubicBezTo>
                  <a:lnTo>
                    <a:pt x="715" y="6261"/>
                  </a:lnTo>
                  <a:cubicBezTo>
                    <a:pt x="1240" y="5371"/>
                    <a:pt x="2860" y="4960"/>
                    <a:pt x="3636" y="4230"/>
                  </a:cubicBezTo>
                  <a:cubicBezTo>
                    <a:pt x="4572" y="3340"/>
                    <a:pt x="6490" y="235"/>
                    <a:pt x="3888" y="7"/>
                  </a:cubicBezTo>
                  <a:cubicBezTo>
                    <a:pt x="3818" y="3"/>
                    <a:pt x="3750" y="0"/>
                    <a:pt x="3683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2668762" y="4520406"/>
              <a:ext cx="761128" cy="652650"/>
            </a:xfrm>
            <a:custGeom>
              <a:avLst/>
              <a:gdLst/>
              <a:ahLst/>
              <a:cxnLst/>
              <a:rect l="l" t="t" r="r" b="b"/>
              <a:pathLst>
                <a:path w="22179" h="19018" extrusionOk="0">
                  <a:moveTo>
                    <a:pt x="21744" y="1"/>
                  </a:moveTo>
                  <a:cubicBezTo>
                    <a:pt x="21604" y="1"/>
                    <a:pt x="21465" y="71"/>
                    <a:pt x="21411" y="232"/>
                  </a:cubicBezTo>
                  <a:cubicBezTo>
                    <a:pt x="20566" y="2812"/>
                    <a:pt x="19676" y="5071"/>
                    <a:pt x="17576" y="6874"/>
                  </a:cubicBezTo>
                  <a:cubicBezTo>
                    <a:pt x="15613" y="8564"/>
                    <a:pt x="13034" y="9408"/>
                    <a:pt x="10592" y="10093"/>
                  </a:cubicBezTo>
                  <a:cubicBezTo>
                    <a:pt x="8058" y="10823"/>
                    <a:pt x="5456" y="11440"/>
                    <a:pt x="3379" y="13129"/>
                  </a:cubicBezTo>
                  <a:cubicBezTo>
                    <a:pt x="1599" y="14567"/>
                    <a:pt x="412" y="16758"/>
                    <a:pt x="1" y="19018"/>
                  </a:cubicBezTo>
                  <a:lnTo>
                    <a:pt x="708" y="19018"/>
                  </a:lnTo>
                  <a:cubicBezTo>
                    <a:pt x="1233" y="16324"/>
                    <a:pt x="2991" y="13905"/>
                    <a:pt x="5433" y="12558"/>
                  </a:cubicBezTo>
                  <a:cubicBezTo>
                    <a:pt x="7944" y="11211"/>
                    <a:pt x="10957" y="10823"/>
                    <a:pt x="13605" y="9842"/>
                  </a:cubicBezTo>
                  <a:cubicBezTo>
                    <a:pt x="15613" y="9111"/>
                    <a:pt x="17485" y="8061"/>
                    <a:pt x="18991" y="6509"/>
                  </a:cubicBezTo>
                  <a:cubicBezTo>
                    <a:pt x="20635" y="4797"/>
                    <a:pt x="21342" y="2629"/>
                    <a:pt x="22096" y="415"/>
                  </a:cubicBezTo>
                  <a:cubicBezTo>
                    <a:pt x="22179" y="166"/>
                    <a:pt x="21960" y="1"/>
                    <a:pt x="21744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3130617" y="4634205"/>
              <a:ext cx="77111" cy="212906"/>
            </a:xfrm>
            <a:custGeom>
              <a:avLst/>
              <a:gdLst/>
              <a:ahLst/>
              <a:cxnLst/>
              <a:rect l="l" t="t" r="r" b="b"/>
              <a:pathLst>
                <a:path w="2247" h="6204" extrusionOk="0">
                  <a:moveTo>
                    <a:pt x="1825" y="1"/>
                  </a:moveTo>
                  <a:cubicBezTo>
                    <a:pt x="1686" y="1"/>
                    <a:pt x="1548" y="76"/>
                    <a:pt x="1493" y="249"/>
                  </a:cubicBezTo>
                  <a:cubicBezTo>
                    <a:pt x="991" y="2075"/>
                    <a:pt x="375" y="3901"/>
                    <a:pt x="55" y="5773"/>
                  </a:cubicBezTo>
                  <a:cubicBezTo>
                    <a:pt x="1" y="6033"/>
                    <a:pt x="218" y="6203"/>
                    <a:pt x="420" y="6203"/>
                  </a:cubicBezTo>
                  <a:cubicBezTo>
                    <a:pt x="554" y="6203"/>
                    <a:pt x="681" y="6128"/>
                    <a:pt x="717" y="5955"/>
                  </a:cubicBezTo>
                  <a:cubicBezTo>
                    <a:pt x="1060" y="4083"/>
                    <a:pt x="1653" y="2280"/>
                    <a:pt x="2178" y="431"/>
                  </a:cubicBezTo>
                  <a:cubicBezTo>
                    <a:pt x="2247" y="171"/>
                    <a:pt x="2035" y="1"/>
                    <a:pt x="1825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3049249" y="4854940"/>
              <a:ext cx="353779" cy="82396"/>
            </a:xfrm>
            <a:custGeom>
              <a:avLst/>
              <a:gdLst/>
              <a:ahLst/>
              <a:cxnLst/>
              <a:rect l="l" t="t" r="r" b="b"/>
              <a:pathLst>
                <a:path w="10309" h="2401" extrusionOk="0">
                  <a:moveTo>
                    <a:pt x="455" y="0"/>
                  </a:moveTo>
                  <a:cubicBezTo>
                    <a:pt x="180" y="0"/>
                    <a:pt x="0" y="440"/>
                    <a:pt x="281" y="664"/>
                  </a:cubicBezTo>
                  <a:cubicBezTo>
                    <a:pt x="1752" y="1793"/>
                    <a:pt x="3722" y="2400"/>
                    <a:pt x="5665" y="2400"/>
                  </a:cubicBezTo>
                  <a:cubicBezTo>
                    <a:pt x="7220" y="2400"/>
                    <a:pt x="8756" y="2011"/>
                    <a:pt x="10004" y="1189"/>
                  </a:cubicBezTo>
                  <a:cubicBezTo>
                    <a:pt x="10308" y="981"/>
                    <a:pt x="10123" y="535"/>
                    <a:pt x="9842" y="535"/>
                  </a:cubicBezTo>
                  <a:cubicBezTo>
                    <a:pt x="9785" y="535"/>
                    <a:pt x="9724" y="554"/>
                    <a:pt x="9662" y="596"/>
                  </a:cubicBezTo>
                  <a:cubicBezTo>
                    <a:pt x="8511" y="1347"/>
                    <a:pt x="7105" y="1698"/>
                    <a:pt x="5684" y="1698"/>
                  </a:cubicBezTo>
                  <a:cubicBezTo>
                    <a:pt x="3864" y="1698"/>
                    <a:pt x="2017" y="1122"/>
                    <a:pt x="646" y="71"/>
                  </a:cubicBezTo>
                  <a:cubicBezTo>
                    <a:pt x="580" y="22"/>
                    <a:pt x="515" y="0"/>
                    <a:pt x="45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2772163" y="4791897"/>
              <a:ext cx="103330" cy="197875"/>
            </a:xfrm>
            <a:custGeom>
              <a:avLst/>
              <a:gdLst/>
              <a:ahLst/>
              <a:cxnLst/>
              <a:rect l="l" t="t" r="r" b="b"/>
              <a:pathLst>
                <a:path w="3011" h="5766" extrusionOk="0">
                  <a:moveTo>
                    <a:pt x="2475" y="0"/>
                  </a:moveTo>
                  <a:cubicBezTo>
                    <a:pt x="2402" y="0"/>
                    <a:pt x="2327" y="25"/>
                    <a:pt x="2260" y="82"/>
                  </a:cubicBezTo>
                  <a:cubicBezTo>
                    <a:pt x="663" y="1429"/>
                    <a:pt x="1" y="3392"/>
                    <a:pt x="69" y="5423"/>
                  </a:cubicBezTo>
                  <a:cubicBezTo>
                    <a:pt x="81" y="5651"/>
                    <a:pt x="258" y="5765"/>
                    <a:pt x="429" y="5765"/>
                  </a:cubicBezTo>
                  <a:cubicBezTo>
                    <a:pt x="600" y="5765"/>
                    <a:pt x="765" y="5651"/>
                    <a:pt x="754" y="5423"/>
                  </a:cubicBezTo>
                  <a:cubicBezTo>
                    <a:pt x="686" y="3551"/>
                    <a:pt x="1279" y="1817"/>
                    <a:pt x="2740" y="584"/>
                  </a:cubicBezTo>
                  <a:cubicBezTo>
                    <a:pt x="3011" y="349"/>
                    <a:pt x="2753" y="0"/>
                    <a:pt x="247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1948662" y="3949898"/>
              <a:ext cx="168671" cy="171485"/>
            </a:xfrm>
            <a:custGeom>
              <a:avLst/>
              <a:gdLst/>
              <a:ahLst/>
              <a:cxnLst/>
              <a:rect l="l" t="t" r="r" b="b"/>
              <a:pathLst>
                <a:path w="4915" h="4997" extrusionOk="0">
                  <a:moveTo>
                    <a:pt x="2355" y="0"/>
                  </a:moveTo>
                  <a:cubicBezTo>
                    <a:pt x="1847" y="0"/>
                    <a:pt x="1347" y="292"/>
                    <a:pt x="989" y="978"/>
                  </a:cubicBezTo>
                  <a:cubicBezTo>
                    <a:pt x="0" y="2910"/>
                    <a:pt x="2837" y="4997"/>
                    <a:pt x="4668" y="4997"/>
                  </a:cubicBezTo>
                  <a:cubicBezTo>
                    <a:pt x="4697" y="4997"/>
                    <a:pt x="4726" y="4996"/>
                    <a:pt x="4755" y="4995"/>
                  </a:cubicBezTo>
                  <a:lnTo>
                    <a:pt x="4778" y="4904"/>
                  </a:lnTo>
                  <a:cubicBezTo>
                    <a:pt x="4915" y="3694"/>
                    <a:pt x="4641" y="2279"/>
                    <a:pt x="4070" y="1252"/>
                  </a:cubicBezTo>
                  <a:cubicBezTo>
                    <a:pt x="3684" y="491"/>
                    <a:pt x="3013" y="0"/>
                    <a:pt x="2355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124715" y="3881810"/>
              <a:ext cx="206488" cy="183118"/>
            </a:xfrm>
            <a:custGeom>
              <a:avLst/>
              <a:gdLst/>
              <a:ahLst/>
              <a:cxnLst/>
              <a:rect l="l" t="t" r="r" b="b"/>
              <a:pathLst>
                <a:path w="6017" h="5336" extrusionOk="0">
                  <a:moveTo>
                    <a:pt x="2142" y="0"/>
                  </a:moveTo>
                  <a:cubicBezTo>
                    <a:pt x="0" y="0"/>
                    <a:pt x="351" y="3871"/>
                    <a:pt x="721" y="5267"/>
                  </a:cubicBezTo>
                  <a:lnTo>
                    <a:pt x="789" y="5336"/>
                  </a:lnTo>
                  <a:cubicBezTo>
                    <a:pt x="1862" y="4834"/>
                    <a:pt x="6016" y="1181"/>
                    <a:pt x="2958" y="154"/>
                  </a:cubicBezTo>
                  <a:cubicBezTo>
                    <a:pt x="2652" y="49"/>
                    <a:pt x="2382" y="0"/>
                    <a:pt x="2142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2143178" y="4108689"/>
              <a:ext cx="232982" cy="169391"/>
            </a:xfrm>
            <a:custGeom>
              <a:avLst/>
              <a:gdLst/>
              <a:ahLst/>
              <a:cxnLst/>
              <a:rect l="l" t="t" r="r" b="b"/>
              <a:pathLst>
                <a:path w="6789" h="4936" extrusionOk="0">
                  <a:moveTo>
                    <a:pt x="4882" y="0"/>
                  </a:moveTo>
                  <a:cubicBezTo>
                    <a:pt x="4845" y="0"/>
                    <a:pt x="4808" y="1"/>
                    <a:pt x="4771" y="3"/>
                  </a:cubicBezTo>
                  <a:cubicBezTo>
                    <a:pt x="3401" y="49"/>
                    <a:pt x="2374" y="1829"/>
                    <a:pt x="1666" y="2810"/>
                  </a:cubicBezTo>
                  <a:cubicBezTo>
                    <a:pt x="1233" y="3427"/>
                    <a:pt x="845" y="4271"/>
                    <a:pt x="69" y="4408"/>
                  </a:cubicBezTo>
                  <a:lnTo>
                    <a:pt x="0" y="4591"/>
                  </a:lnTo>
                  <a:cubicBezTo>
                    <a:pt x="550" y="4802"/>
                    <a:pt x="1042" y="4936"/>
                    <a:pt x="1620" y="4936"/>
                  </a:cubicBezTo>
                  <a:cubicBezTo>
                    <a:pt x="1665" y="4936"/>
                    <a:pt x="1711" y="4935"/>
                    <a:pt x="1758" y="4933"/>
                  </a:cubicBezTo>
                  <a:cubicBezTo>
                    <a:pt x="3036" y="4842"/>
                    <a:pt x="4519" y="4248"/>
                    <a:pt x="5432" y="3313"/>
                  </a:cubicBezTo>
                  <a:cubicBezTo>
                    <a:pt x="6440" y="2327"/>
                    <a:pt x="6789" y="0"/>
                    <a:pt x="4882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1825322" y="3950172"/>
              <a:ext cx="383567" cy="550556"/>
            </a:xfrm>
            <a:custGeom>
              <a:avLst/>
              <a:gdLst/>
              <a:ahLst/>
              <a:cxnLst/>
              <a:rect l="l" t="t" r="r" b="b"/>
              <a:pathLst>
                <a:path w="11177" h="16043" extrusionOk="0">
                  <a:moveTo>
                    <a:pt x="10709" y="0"/>
                  </a:moveTo>
                  <a:cubicBezTo>
                    <a:pt x="10603" y="0"/>
                    <a:pt x="10497" y="50"/>
                    <a:pt x="10426" y="171"/>
                  </a:cubicBezTo>
                  <a:cubicBezTo>
                    <a:pt x="8760" y="2978"/>
                    <a:pt x="8554" y="6174"/>
                    <a:pt x="7573" y="9233"/>
                  </a:cubicBezTo>
                  <a:cubicBezTo>
                    <a:pt x="6546" y="12451"/>
                    <a:pt x="3715" y="14802"/>
                    <a:pt x="429" y="15373"/>
                  </a:cubicBezTo>
                  <a:cubicBezTo>
                    <a:pt x="1" y="15437"/>
                    <a:pt x="155" y="16043"/>
                    <a:pt x="533" y="16043"/>
                  </a:cubicBezTo>
                  <a:cubicBezTo>
                    <a:pt x="558" y="16043"/>
                    <a:pt x="584" y="16040"/>
                    <a:pt x="611" y="16034"/>
                  </a:cubicBezTo>
                  <a:cubicBezTo>
                    <a:pt x="3556" y="15532"/>
                    <a:pt x="6044" y="13683"/>
                    <a:pt x="7527" y="11104"/>
                  </a:cubicBezTo>
                  <a:cubicBezTo>
                    <a:pt x="9399" y="7840"/>
                    <a:pt x="9057" y="3800"/>
                    <a:pt x="11020" y="513"/>
                  </a:cubicBezTo>
                  <a:cubicBezTo>
                    <a:pt x="11177" y="246"/>
                    <a:pt x="10944" y="0"/>
                    <a:pt x="10709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2089744" y="4173138"/>
              <a:ext cx="205939" cy="101786"/>
            </a:xfrm>
            <a:custGeom>
              <a:avLst/>
              <a:gdLst/>
              <a:ahLst/>
              <a:cxnLst/>
              <a:rect l="l" t="t" r="r" b="b"/>
              <a:pathLst>
                <a:path w="6001" h="2966" extrusionOk="0">
                  <a:moveTo>
                    <a:pt x="5521" y="0"/>
                  </a:moveTo>
                  <a:cubicBezTo>
                    <a:pt x="5415" y="0"/>
                    <a:pt x="5308" y="46"/>
                    <a:pt x="5232" y="156"/>
                  </a:cubicBezTo>
                  <a:cubicBezTo>
                    <a:pt x="4624" y="1077"/>
                    <a:pt x="2933" y="2279"/>
                    <a:pt x="1571" y="2279"/>
                  </a:cubicBezTo>
                  <a:cubicBezTo>
                    <a:pt x="1244" y="2279"/>
                    <a:pt x="936" y="2210"/>
                    <a:pt x="667" y="2051"/>
                  </a:cubicBezTo>
                  <a:cubicBezTo>
                    <a:pt x="603" y="2010"/>
                    <a:pt x="541" y="1992"/>
                    <a:pt x="482" y="1992"/>
                  </a:cubicBezTo>
                  <a:cubicBezTo>
                    <a:pt x="186" y="1992"/>
                    <a:pt x="0" y="2454"/>
                    <a:pt x="324" y="2644"/>
                  </a:cubicBezTo>
                  <a:cubicBezTo>
                    <a:pt x="695" y="2869"/>
                    <a:pt x="1114" y="2966"/>
                    <a:pt x="1554" y="2966"/>
                  </a:cubicBezTo>
                  <a:cubicBezTo>
                    <a:pt x="3174" y="2966"/>
                    <a:pt x="5071" y="1648"/>
                    <a:pt x="5825" y="499"/>
                  </a:cubicBezTo>
                  <a:cubicBezTo>
                    <a:pt x="6001" y="244"/>
                    <a:pt x="5765" y="0"/>
                    <a:pt x="5521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2024745" y="4029722"/>
              <a:ext cx="121964" cy="108512"/>
            </a:xfrm>
            <a:custGeom>
              <a:avLst/>
              <a:gdLst/>
              <a:ahLst/>
              <a:cxnLst/>
              <a:rect l="l" t="t" r="r" b="b"/>
              <a:pathLst>
                <a:path w="3554" h="3162" extrusionOk="0">
                  <a:moveTo>
                    <a:pt x="465" y="0"/>
                  </a:moveTo>
                  <a:cubicBezTo>
                    <a:pt x="237" y="0"/>
                    <a:pt x="0" y="257"/>
                    <a:pt x="141" y="524"/>
                  </a:cubicBezTo>
                  <a:cubicBezTo>
                    <a:pt x="735" y="1688"/>
                    <a:pt x="1648" y="2806"/>
                    <a:pt x="2972" y="3148"/>
                  </a:cubicBezTo>
                  <a:cubicBezTo>
                    <a:pt x="3006" y="3157"/>
                    <a:pt x="3039" y="3162"/>
                    <a:pt x="3069" y="3162"/>
                  </a:cubicBezTo>
                  <a:cubicBezTo>
                    <a:pt x="3430" y="3162"/>
                    <a:pt x="3554" y="2592"/>
                    <a:pt x="3154" y="2486"/>
                  </a:cubicBezTo>
                  <a:cubicBezTo>
                    <a:pt x="2013" y="2190"/>
                    <a:pt x="1260" y="1163"/>
                    <a:pt x="735" y="181"/>
                  </a:cubicBezTo>
                  <a:cubicBezTo>
                    <a:pt x="671" y="53"/>
                    <a:pt x="569" y="0"/>
                    <a:pt x="46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977558" y="3115518"/>
              <a:ext cx="806084" cy="1268203"/>
            </a:xfrm>
            <a:custGeom>
              <a:avLst/>
              <a:gdLst/>
              <a:ahLst/>
              <a:cxnLst/>
              <a:rect l="l" t="t" r="r" b="b"/>
              <a:pathLst>
                <a:path w="23489" h="36955" extrusionOk="0">
                  <a:moveTo>
                    <a:pt x="17622" y="1"/>
                  </a:moveTo>
                  <a:lnTo>
                    <a:pt x="17622" y="1"/>
                  </a:lnTo>
                  <a:cubicBezTo>
                    <a:pt x="15180" y="2329"/>
                    <a:pt x="13103" y="5022"/>
                    <a:pt x="10660" y="7350"/>
                  </a:cubicBezTo>
                  <a:cubicBezTo>
                    <a:pt x="7602" y="10158"/>
                    <a:pt x="4406" y="13353"/>
                    <a:pt x="2580" y="17256"/>
                  </a:cubicBezTo>
                  <a:cubicBezTo>
                    <a:pt x="1" y="22894"/>
                    <a:pt x="868" y="31088"/>
                    <a:pt x="1850" y="36955"/>
                  </a:cubicBezTo>
                  <a:cubicBezTo>
                    <a:pt x="17508" y="32686"/>
                    <a:pt x="23488" y="13467"/>
                    <a:pt x="17622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1045131" y="3326953"/>
              <a:ext cx="501688" cy="1055366"/>
            </a:xfrm>
            <a:custGeom>
              <a:avLst/>
              <a:gdLst/>
              <a:ahLst/>
              <a:cxnLst/>
              <a:rect l="l" t="t" r="r" b="b"/>
              <a:pathLst>
                <a:path w="14619" h="30753" extrusionOk="0">
                  <a:moveTo>
                    <a:pt x="14189" y="0"/>
                  </a:moveTo>
                  <a:cubicBezTo>
                    <a:pt x="14051" y="0"/>
                    <a:pt x="13912" y="70"/>
                    <a:pt x="13850" y="231"/>
                  </a:cubicBezTo>
                  <a:cubicBezTo>
                    <a:pt x="11955" y="5686"/>
                    <a:pt x="9079" y="10685"/>
                    <a:pt x="6934" y="16003"/>
                  </a:cubicBezTo>
                  <a:cubicBezTo>
                    <a:pt x="4994" y="20887"/>
                    <a:pt x="3350" y="26000"/>
                    <a:pt x="178" y="30269"/>
                  </a:cubicBezTo>
                  <a:cubicBezTo>
                    <a:pt x="0" y="30511"/>
                    <a:pt x="245" y="30753"/>
                    <a:pt x="500" y="30753"/>
                  </a:cubicBezTo>
                  <a:cubicBezTo>
                    <a:pt x="606" y="30753"/>
                    <a:pt x="714" y="30711"/>
                    <a:pt x="794" y="30611"/>
                  </a:cubicBezTo>
                  <a:cubicBezTo>
                    <a:pt x="3807" y="26548"/>
                    <a:pt x="5473" y="21663"/>
                    <a:pt x="7299" y="17007"/>
                  </a:cubicBezTo>
                  <a:cubicBezTo>
                    <a:pt x="9490" y="11369"/>
                    <a:pt x="12526" y="6119"/>
                    <a:pt x="14535" y="436"/>
                  </a:cubicBezTo>
                  <a:cubicBezTo>
                    <a:pt x="14618" y="171"/>
                    <a:pt x="14405" y="0"/>
                    <a:pt x="1418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1121695" y="4254473"/>
              <a:ext cx="14928" cy="13350"/>
            </a:xfrm>
            <a:custGeom>
              <a:avLst/>
              <a:gdLst/>
              <a:ahLst/>
              <a:cxnLst/>
              <a:rect l="l" t="t" r="r" b="b"/>
              <a:pathLst>
                <a:path w="435" h="389" extrusionOk="0">
                  <a:moveTo>
                    <a:pt x="343" y="0"/>
                  </a:moveTo>
                  <a:cubicBezTo>
                    <a:pt x="229" y="46"/>
                    <a:pt x="115" y="92"/>
                    <a:pt x="1" y="137"/>
                  </a:cubicBezTo>
                  <a:cubicBezTo>
                    <a:pt x="138" y="206"/>
                    <a:pt x="275" y="297"/>
                    <a:pt x="435" y="388"/>
                  </a:cubicBezTo>
                  <a:cubicBezTo>
                    <a:pt x="389" y="251"/>
                    <a:pt x="366" y="137"/>
                    <a:pt x="343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1065001" y="4065791"/>
              <a:ext cx="243826" cy="216749"/>
            </a:xfrm>
            <a:custGeom>
              <a:avLst/>
              <a:gdLst/>
              <a:ahLst/>
              <a:cxnLst/>
              <a:rect l="l" t="t" r="r" b="b"/>
              <a:pathLst>
                <a:path w="7105" h="6316" extrusionOk="0">
                  <a:moveTo>
                    <a:pt x="434" y="1"/>
                  </a:moveTo>
                  <a:cubicBezTo>
                    <a:pt x="226" y="1"/>
                    <a:pt x="0" y="171"/>
                    <a:pt x="55" y="431"/>
                  </a:cubicBezTo>
                  <a:cubicBezTo>
                    <a:pt x="443" y="2326"/>
                    <a:pt x="1014" y="4175"/>
                    <a:pt x="1402" y="6069"/>
                  </a:cubicBezTo>
                  <a:cubicBezTo>
                    <a:pt x="1439" y="6200"/>
                    <a:pt x="1599" y="6315"/>
                    <a:pt x="1743" y="6315"/>
                  </a:cubicBezTo>
                  <a:cubicBezTo>
                    <a:pt x="1775" y="6315"/>
                    <a:pt x="1806" y="6310"/>
                    <a:pt x="1835" y="6297"/>
                  </a:cubicBezTo>
                  <a:cubicBezTo>
                    <a:pt x="3547" y="5590"/>
                    <a:pt x="5602" y="5635"/>
                    <a:pt x="6880" y="4129"/>
                  </a:cubicBezTo>
                  <a:cubicBezTo>
                    <a:pt x="7105" y="3870"/>
                    <a:pt x="6871" y="3532"/>
                    <a:pt x="6626" y="3532"/>
                  </a:cubicBezTo>
                  <a:cubicBezTo>
                    <a:pt x="6547" y="3532"/>
                    <a:pt x="6467" y="3566"/>
                    <a:pt x="6401" y="3650"/>
                  </a:cubicBezTo>
                  <a:cubicBezTo>
                    <a:pt x="5282" y="4928"/>
                    <a:pt x="3502" y="4973"/>
                    <a:pt x="1995" y="5498"/>
                  </a:cubicBezTo>
                  <a:cubicBezTo>
                    <a:pt x="2018" y="5635"/>
                    <a:pt x="2041" y="5749"/>
                    <a:pt x="2087" y="5886"/>
                  </a:cubicBezTo>
                  <a:cubicBezTo>
                    <a:pt x="1927" y="5795"/>
                    <a:pt x="1790" y="5704"/>
                    <a:pt x="1653" y="5635"/>
                  </a:cubicBezTo>
                  <a:cubicBezTo>
                    <a:pt x="1767" y="5590"/>
                    <a:pt x="1881" y="5544"/>
                    <a:pt x="1995" y="5498"/>
                  </a:cubicBezTo>
                  <a:cubicBezTo>
                    <a:pt x="1607" y="3741"/>
                    <a:pt x="1082" y="2006"/>
                    <a:pt x="740" y="249"/>
                  </a:cubicBezTo>
                  <a:cubicBezTo>
                    <a:pt x="703" y="76"/>
                    <a:pt x="572" y="1"/>
                    <a:pt x="434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1176535" y="4133054"/>
              <a:ext cx="14928" cy="15683"/>
            </a:xfrm>
            <a:custGeom>
              <a:avLst/>
              <a:gdLst/>
              <a:ahLst/>
              <a:cxnLst/>
              <a:rect l="l" t="t" r="r" b="b"/>
              <a:pathLst>
                <a:path w="435" h="457" extrusionOk="0">
                  <a:moveTo>
                    <a:pt x="411" y="0"/>
                  </a:moveTo>
                  <a:cubicBezTo>
                    <a:pt x="275" y="46"/>
                    <a:pt x="138" y="92"/>
                    <a:pt x="1" y="115"/>
                  </a:cubicBezTo>
                  <a:cubicBezTo>
                    <a:pt x="138" y="229"/>
                    <a:pt x="275" y="343"/>
                    <a:pt x="434" y="457"/>
                  </a:cubicBezTo>
                  <a:cubicBezTo>
                    <a:pt x="411" y="320"/>
                    <a:pt x="411" y="160"/>
                    <a:pt x="411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1118881" y="3855866"/>
              <a:ext cx="283154" cy="304911"/>
            </a:xfrm>
            <a:custGeom>
              <a:avLst/>
              <a:gdLst/>
              <a:ahLst/>
              <a:cxnLst/>
              <a:rect l="l" t="t" r="r" b="b"/>
              <a:pathLst>
                <a:path w="8251" h="8885" extrusionOk="0">
                  <a:moveTo>
                    <a:pt x="414" y="0"/>
                  </a:moveTo>
                  <a:cubicBezTo>
                    <a:pt x="207" y="0"/>
                    <a:pt x="1" y="170"/>
                    <a:pt x="83" y="431"/>
                  </a:cubicBezTo>
                  <a:cubicBezTo>
                    <a:pt x="927" y="3056"/>
                    <a:pt x="1270" y="5795"/>
                    <a:pt x="1407" y="8534"/>
                  </a:cubicBezTo>
                  <a:cubicBezTo>
                    <a:pt x="1427" y="8736"/>
                    <a:pt x="1590" y="8884"/>
                    <a:pt x="1785" y="8884"/>
                  </a:cubicBezTo>
                  <a:cubicBezTo>
                    <a:pt x="1811" y="8884"/>
                    <a:pt x="1837" y="8882"/>
                    <a:pt x="1863" y="8876"/>
                  </a:cubicBezTo>
                  <a:cubicBezTo>
                    <a:pt x="4077" y="8329"/>
                    <a:pt x="6337" y="7164"/>
                    <a:pt x="8003" y="5612"/>
                  </a:cubicBezTo>
                  <a:cubicBezTo>
                    <a:pt x="8251" y="5365"/>
                    <a:pt x="8019" y="5008"/>
                    <a:pt x="7743" y="5008"/>
                  </a:cubicBezTo>
                  <a:cubicBezTo>
                    <a:pt x="7662" y="5008"/>
                    <a:pt x="7578" y="5038"/>
                    <a:pt x="7501" y="5110"/>
                  </a:cubicBezTo>
                  <a:cubicBezTo>
                    <a:pt x="6040" y="6503"/>
                    <a:pt x="4054" y="7552"/>
                    <a:pt x="2091" y="8077"/>
                  </a:cubicBezTo>
                  <a:cubicBezTo>
                    <a:pt x="2091" y="8237"/>
                    <a:pt x="2091" y="8397"/>
                    <a:pt x="2114" y="8534"/>
                  </a:cubicBezTo>
                  <a:cubicBezTo>
                    <a:pt x="1955" y="8420"/>
                    <a:pt x="1818" y="8306"/>
                    <a:pt x="1681" y="8192"/>
                  </a:cubicBezTo>
                  <a:cubicBezTo>
                    <a:pt x="1818" y="8169"/>
                    <a:pt x="1955" y="8123"/>
                    <a:pt x="2091" y="8077"/>
                  </a:cubicBezTo>
                  <a:cubicBezTo>
                    <a:pt x="1932" y="5430"/>
                    <a:pt x="1566" y="2782"/>
                    <a:pt x="745" y="248"/>
                  </a:cubicBezTo>
                  <a:cubicBezTo>
                    <a:pt x="690" y="75"/>
                    <a:pt x="552" y="0"/>
                    <a:pt x="41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1202686" y="3704694"/>
              <a:ext cx="309029" cy="225500"/>
            </a:xfrm>
            <a:custGeom>
              <a:avLst/>
              <a:gdLst/>
              <a:ahLst/>
              <a:cxnLst/>
              <a:rect l="l" t="t" r="r" b="b"/>
              <a:pathLst>
                <a:path w="9005" h="6571" extrusionOk="0">
                  <a:moveTo>
                    <a:pt x="429" y="0"/>
                  </a:moveTo>
                  <a:cubicBezTo>
                    <a:pt x="215" y="0"/>
                    <a:pt x="1" y="170"/>
                    <a:pt x="83" y="431"/>
                  </a:cubicBezTo>
                  <a:cubicBezTo>
                    <a:pt x="699" y="2371"/>
                    <a:pt x="1293" y="4334"/>
                    <a:pt x="1795" y="6297"/>
                  </a:cubicBezTo>
                  <a:cubicBezTo>
                    <a:pt x="1841" y="6434"/>
                    <a:pt x="1978" y="6571"/>
                    <a:pt x="2137" y="6571"/>
                  </a:cubicBezTo>
                  <a:cubicBezTo>
                    <a:pt x="4443" y="6297"/>
                    <a:pt x="6999" y="4882"/>
                    <a:pt x="8734" y="3398"/>
                  </a:cubicBezTo>
                  <a:cubicBezTo>
                    <a:pt x="9005" y="3163"/>
                    <a:pt x="8761" y="2814"/>
                    <a:pt x="8478" y="2814"/>
                  </a:cubicBezTo>
                  <a:cubicBezTo>
                    <a:pt x="8404" y="2814"/>
                    <a:pt x="8326" y="2839"/>
                    <a:pt x="8255" y="2896"/>
                  </a:cubicBezTo>
                  <a:cubicBezTo>
                    <a:pt x="6862" y="4083"/>
                    <a:pt x="5082" y="4950"/>
                    <a:pt x="3370" y="5566"/>
                  </a:cubicBezTo>
                  <a:cubicBezTo>
                    <a:pt x="3096" y="5658"/>
                    <a:pt x="2822" y="5726"/>
                    <a:pt x="2525" y="5795"/>
                  </a:cubicBezTo>
                  <a:cubicBezTo>
                    <a:pt x="2520" y="5796"/>
                    <a:pt x="2515" y="5797"/>
                    <a:pt x="2510" y="5797"/>
                  </a:cubicBezTo>
                  <a:cubicBezTo>
                    <a:pt x="2284" y="5797"/>
                    <a:pt x="1999" y="4330"/>
                    <a:pt x="1955" y="4151"/>
                  </a:cubicBezTo>
                  <a:cubicBezTo>
                    <a:pt x="1567" y="2850"/>
                    <a:pt x="1156" y="1549"/>
                    <a:pt x="768" y="248"/>
                  </a:cubicBezTo>
                  <a:cubicBezTo>
                    <a:pt x="713" y="75"/>
                    <a:pt x="571" y="0"/>
                    <a:pt x="42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1356706" y="3727275"/>
              <a:ext cx="14928" cy="11016"/>
            </a:xfrm>
            <a:custGeom>
              <a:avLst/>
              <a:gdLst/>
              <a:ahLst/>
              <a:cxnLst/>
              <a:rect l="l" t="t" r="r" b="b"/>
              <a:pathLst>
                <a:path w="435" h="321" extrusionOk="0">
                  <a:moveTo>
                    <a:pt x="343" y="1"/>
                  </a:moveTo>
                  <a:cubicBezTo>
                    <a:pt x="229" y="24"/>
                    <a:pt x="115" y="47"/>
                    <a:pt x="0" y="69"/>
                  </a:cubicBezTo>
                  <a:cubicBezTo>
                    <a:pt x="137" y="161"/>
                    <a:pt x="297" y="252"/>
                    <a:pt x="434" y="321"/>
                  </a:cubicBezTo>
                  <a:cubicBezTo>
                    <a:pt x="411" y="206"/>
                    <a:pt x="366" y="92"/>
                    <a:pt x="34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1295585" y="3544874"/>
              <a:ext cx="244855" cy="208685"/>
            </a:xfrm>
            <a:custGeom>
              <a:avLst/>
              <a:gdLst/>
              <a:ahLst/>
              <a:cxnLst/>
              <a:rect l="l" t="t" r="r" b="b"/>
              <a:pathLst>
                <a:path w="7135" h="6081" extrusionOk="0">
                  <a:moveTo>
                    <a:pt x="417" y="1"/>
                  </a:moveTo>
                  <a:cubicBezTo>
                    <a:pt x="213" y="1"/>
                    <a:pt x="1" y="171"/>
                    <a:pt x="70" y="431"/>
                  </a:cubicBezTo>
                  <a:cubicBezTo>
                    <a:pt x="572" y="2235"/>
                    <a:pt x="1142" y="3992"/>
                    <a:pt x="1530" y="5818"/>
                  </a:cubicBezTo>
                  <a:cubicBezTo>
                    <a:pt x="1568" y="5989"/>
                    <a:pt x="1717" y="6081"/>
                    <a:pt x="1870" y="6081"/>
                  </a:cubicBezTo>
                  <a:cubicBezTo>
                    <a:pt x="1902" y="6081"/>
                    <a:pt x="1933" y="6077"/>
                    <a:pt x="1964" y="6069"/>
                  </a:cubicBezTo>
                  <a:cubicBezTo>
                    <a:pt x="3585" y="5681"/>
                    <a:pt x="5160" y="5202"/>
                    <a:pt x="6735" y="4723"/>
                  </a:cubicBezTo>
                  <a:cubicBezTo>
                    <a:pt x="7134" y="4596"/>
                    <a:pt x="7011" y="4025"/>
                    <a:pt x="6649" y="4025"/>
                  </a:cubicBezTo>
                  <a:cubicBezTo>
                    <a:pt x="6619" y="4025"/>
                    <a:pt x="6586" y="4029"/>
                    <a:pt x="6552" y="4038"/>
                  </a:cubicBezTo>
                  <a:cubicBezTo>
                    <a:pt x="5091" y="4494"/>
                    <a:pt x="3630" y="4951"/>
                    <a:pt x="2124" y="5316"/>
                  </a:cubicBezTo>
                  <a:cubicBezTo>
                    <a:pt x="2147" y="5407"/>
                    <a:pt x="2192" y="5521"/>
                    <a:pt x="2215" y="5636"/>
                  </a:cubicBezTo>
                  <a:cubicBezTo>
                    <a:pt x="2078" y="5567"/>
                    <a:pt x="1918" y="5476"/>
                    <a:pt x="1781" y="5384"/>
                  </a:cubicBezTo>
                  <a:cubicBezTo>
                    <a:pt x="1896" y="5362"/>
                    <a:pt x="2010" y="5339"/>
                    <a:pt x="2124" y="5316"/>
                  </a:cubicBezTo>
                  <a:cubicBezTo>
                    <a:pt x="1736" y="3604"/>
                    <a:pt x="1211" y="1938"/>
                    <a:pt x="731" y="249"/>
                  </a:cubicBezTo>
                  <a:cubicBezTo>
                    <a:pt x="686" y="76"/>
                    <a:pt x="553" y="1"/>
                    <a:pt x="41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1448336" y="3522052"/>
              <a:ext cx="11805" cy="13350"/>
            </a:xfrm>
            <a:custGeom>
              <a:avLst/>
              <a:gdLst/>
              <a:ahLst/>
              <a:cxnLst/>
              <a:rect l="l" t="t" r="r" b="b"/>
              <a:pathLst>
                <a:path w="344" h="389" extrusionOk="0">
                  <a:moveTo>
                    <a:pt x="275" y="1"/>
                  </a:moveTo>
                  <a:cubicBezTo>
                    <a:pt x="184" y="24"/>
                    <a:pt x="92" y="46"/>
                    <a:pt x="1" y="46"/>
                  </a:cubicBezTo>
                  <a:cubicBezTo>
                    <a:pt x="115" y="161"/>
                    <a:pt x="229" y="275"/>
                    <a:pt x="343" y="389"/>
                  </a:cubicBezTo>
                  <a:cubicBezTo>
                    <a:pt x="321" y="252"/>
                    <a:pt x="298" y="138"/>
                    <a:pt x="27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1399604" y="3390339"/>
              <a:ext cx="215891" cy="157655"/>
            </a:xfrm>
            <a:custGeom>
              <a:avLst/>
              <a:gdLst/>
              <a:ahLst/>
              <a:cxnLst/>
              <a:rect l="l" t="t" r="r" b="b"/>
              <a:pathLst>
                <a:path w="6291" h="4594" extrusionOk="0">
                  <a:moveTo>
                    <a:pt x="417" y="1"/>
                  </a:moveTo>
                  <a:cubicBezTo>
                    <a:pt x="205" y="1"/>
                    <a:pt x="0" y="166"/>
                    <a:pt x="97" y="415"/>
                  </a:cubicBezTo>
                  <a:cubicBezTo>
                    <a:pt x="576" y="1648"/>
                    <a:pt x="919" y="2903"/>
                    <a:pt x="1056" y="4227"/>
                  </a:cubicBezTo>
                  <a:cubicBezTo>
                    <a:pt x="1077" y="4400"/>
                    <a:pt x="1202" y="4594"/>
                    <a:pt x="1390" y="4594"/>
                  </a:cubicBezTo>
                  <a:cubicBezTo>
                    <a:pt x="1400" y="4594"/>
                    <a:pt x="1410" y="4593"/>
                    <a:pt x="1421" y="4592"/>
                  </a:cubicBezTo>
                  <a:cubicBezTo>
                    <a:pt x="3087" y="4364"/>
                    <a:pt x="4365" y="3314"/>
                    <a:pt x="5918" y="2743"/>
                  </a:cubicBezTo>
                  <a:cubicBezTo>
                    <a:pt x="6290" y="2598"/>
                    <a:pt x="6175" y="2040"/>
                    <a:pt x="5843" y="2040"/>
                  </a:cubicBezTo>
                  <a:cubicBezTo>
                    <a:pt x="5809" y="2040"/>
                    <a:pt x="5773" y="2046"/>
                    <a:pt x="5735" y="2058"/>
                  </a:cubicBezTo>
                  <a:cubicBezTo>
                    <a:pt x="4365" y="2583"/>
                    <a:pt x="3156" y="3542"/>
                    <a:pt x="1695" y="3839"/>
                  </a:cubicBezTo>
                  <a:cubicBezTo>
                    <a:pt x="1718" y="3976"/>
                    <a:pt x="1741" y="4090"/>
                    <a:pt x="1763" y="4227"/>
                  </a:cubicBezTo>
                  <a:cubicBezTo>
                    <a:pt x="1649" y="4113"/>
                    <a:pt x="1535" y="3999"/>
                    <a:pt x="1421" y="3884"/>
                  </a:cubicBezTo>
                  <a:cubicBezTo>
                    <a:pt x="1512" y="3884"/>
                    <a:pt x="1604" y="3862"/>
                    <a:pt x="1695" y="3839"/>
                  </a:cubicBezTo>
                  <a:cubicBezTo>
                    <a:pt x="1535" y="2583"/>
                    <a:pt x="1216" y="1396"/>
                    <a:pt x="759" y="232"/>
                  </a:cubicBezTo>
                  <a:cubicBezTo>
                    <a:pt x="696" y="71"/>
                    <a:pt x="555" y="1"/>
                    <a:pt x="41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1513369" y="3610593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47" y="1027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1538421" y="3559665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63" y="0"/>
                  </a:moveTo>
                  <a:cubicBezTo>
                    <a:pt x="1" y="0"/>
                    <a:pt x="1" y="1050"/>
                    <a:pt x="663" y="1050"/>
                  </a:cubicBezTo>
                  <a:cubicBezTo>
                    <a:pt x="1348" y="1050"/>
                    <a:pt x="1348" y="0"/>
                    <a:pt x="663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1563508" y="3605892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1173412" y="3623119"/>
              <a:ext cx="45471" cy="35278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24" y="1027"/>
                    <a:pt x="1324" y="0"/>
                    <a:pt x="662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1193763" y="3568279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7" y="1050"/>
                    <a:pt x="1347" y="0"/>
                    <a:pt x="686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1227464" y="3623119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85" y="0"/>
                  </a:moveTo>
                  <a:cubicBezTo>
                    <a:pt x="0" y="0"/>
                    <a:pt x="0" y="1027"/>
                    <a:pt x="685" y="1027"/>
                  </a:cubicBezTo>
                  <a:cubicBezTo>
                    <a:pt x="1347" y="1027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508667" y="3249462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85" y="1"/>
                  </a:moveTo>
                  <a:cubicBezTo>
                    <a:pt x="1" y="1"/>
                    <a:pt x="1" y="1028"/>
                    <a:pt x="685" y="1028"/>
                  </a:cubicBezTo>
                  <a:cubicBezTo>
                    <a:pt x="1347" y="1028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1542368" y="3269847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1513369" y="3845570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2" y="1"/>
                  </a:moveTo>
                  <a:cubicBezTo>
                    <a:pt x="0" y="1"/>
                    <a:pt x="0" y="1028"/>
                    <a:pt x="662" y="1028"/>
                  </a:cubicBezTo>
                  <a:cubicBezTo>
                    <a:pt x="1347" y="1028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1534509" y="3799344"/>
              <a:ext cx="45471" cy="3531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8"/>
                    <a:pt x="663" y="1028"/>
                  </a:cubicBezTo>
                  <a:cubicBezTo>
                    <a:pt x="1325" y="1028"/>
                    <a:pt x="1325" y="1"/>
                    <a:pt x="66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1055117" y="3836957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1"/>
                  </a:moveTo>
                  <a:cubicBezTo>
                    <a:pt x="1" y="1"/>
                    <a:pt x="1" y="1050"/>
                    <a:pt x="685" y="1050"/>
                  </a:cubicBezTo>
                  <a:cubicBezTo>
                    <a:pt x="1347" y="1050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1059819" y="3786818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3" y="1"/>
                  </a:moveTo>
                  <a:cubicBezTo>
                    <a:pt x="1" y="1"/>
                    <a:pt x="1" y="1028"/>
                    <a:pt x="663" y="1028"/>
                  </a:cubicBezTo>
                  <a:cubicBezTo>
                    <a:pt x="1347" y="1028"/>
                    <a:pt x="1347" y="1"/>
                    <a:pt x="66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26616" y="3528607"/>
              <a:ext cx="385969" cy="294135"/>
            </a:xfrm>
            <a:custGeom>
              <a:avLst/>
              <a:gdLst/>
              <a:ahLst/>
              <a:cxnLst/>
              <a:rect l="l" t="t" r="r" b="b"/>
              <a:pathLst>
                <a:path w="11247" h="8571" extrusionOk="0">
                  <a:moveTo>
                    <a:pt x="6582" y="1"/>
                  </a:moveTo>
                  <a:cubicBezTo>
                    <a:pt x="4812" y="1"/>
                    <a:pt x="2921" y="897"/>
                    <a:pt x="1820" y="2823"/>
                  </a:cubicBezTo>
                  <a:cubicBezTo>
                    <a:pt x="0" y="5886"/>
                    <a:pt x="2604" y="8571"/>
                    <a:pt x="5433" y="8571"/>
                  </a:cubicBezTo>
                  <a:cubicBezTo>
                    <a:pt x="6082" y="8571"/>
                    <a:pt x="6744" y="8429"/>
                    <a:pt x="7366" y="8118"/>
                  </a:cubicBezTo>
                  <a:lnTo>
                    <a:pt x="10836" y="4786"/>
                  </a:lnTo>
                  <a:cubicBezTo>
                    <a:pt x="11246" y="1713"/>
                    <a:pt x="9029" y="1"/>
                    <a:pt x="6582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644636" y="3624080"/>
              <a:ext cx="210641" cy="160366"/>
            </a:xfrm>
            <a:custGeom>
              <a:avLst/>
              <a:gdLst/>
              <a:ahLst/>
              <a:cxnLst/>
              <a:rect l="l" t="t" r="r" b="b"/>
              <a:pathLst>
                <a:path w="6138" h="4673" extrusionOk="0">
                  <a:moveTo>
                    <a:pt x="3604" y="0"/>
                  </a:moveTo>
                  <a:cubicBezTo>
                    <a:pt x="2636" y="0"/>
                    <a:pt x="1597" y="491"/>
                    <a:pt x="983" y="1547"/>
                  </a:cubicBezTo>
                  <a:cubicBezTo>
                    <a:pt x="0" y="3215"/>
                    <a:pt x="1426" y="4673"/>
                    <a:pt x="2963" y="4673"/>
                  </a:cubicBezTo>
                  <a:cubicBezTo>
                    <a:pt x="3318" y="4673"/>
                    <a:pt x="3680" y="4595"/>
                    <a:pt x="4018" y="4423"/>
                  </a:cubicBezTo>
                  <a:lnTo>
                    <a:pt x="5913" y="2597"/>
                  </a:lnTo>
                  <a:cubicBezTo>
                    <a:pt x="6138" y="931"/>
                    <a:pt x="4938" y="0"/>
                    <a:pt x="3604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1342292" y="3510933"/>
              <a:ext cx="385626" cy="293792"/>
            </a:xfrm>
            <a:custGeom>
              <a:avLst/>
              <a:gdLst/>
              <a:ahLst/>
              <a:cxnLst/>
              <a:rect l="l" t="t" r="r" b="b"/>
              <a:pathLst>
                <a:path w="11237" h="8561" extrusionOk="0">
                  <a:moveTo>
                    <a:pt x="4659" y="0"/>
                  </a:moveTo>
                  <a:cubicBezTo>
                    <a:pt x="2213" y="0"/>
                    <a:pt x="1" y="1705"/>
                    <a:pt x="398" y="4776"/>
                  </a:cubicBezTo>
                  <a:lnTo>
                    <a:pt x="3867" y="8108"/>
                  </a:lnTo>
                  <a:cubicBezTo>
                    <a:pt x="4489" y="8419"/>
                    <a:pt x="5151" y="8561"/>
                    <a:pt x="5800" y="8561"/>
                  </a:cubicBezTo>
                  <a:cubicBezTo>
                    <a:pt x="8630" y="8561"/>
                    <a:pt x="11237" y="5876"/>
                    <a:pt x="9436" y="2813"/>
                  </a:cubicBezTo>
                  <a:cubicBezTo>
                    <a:pt x="8324" y="895"/>
                    <a:pt x="6430" y="0"/>
                    <a:pt x="465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399124" y="3606063"/>
              <a:ext cx="210641" cy="160366"/>
            </a:xfrm>
            <a:custGeom>
              <a:avLst/>
              <a:gdLst/>
              <a:ahLst/>
              <a:cxnLst/>
              <a:rect l="l" t="t" r="r" b="b"/>
              <a:pathLst>
                <a:path w="6138" h="4673" extrusionOk="0">
                  <a:moveTo>
                    <a:pt x="2544" y="0"/>
                  </a:moveTo>
                  <a:cubicBezTo>
                    <a:pt x="1208" y="0"/>
                    <a:pt x="0" y="931"/>
                    <a:pt x="225" y="2597"/>
                  </a:cubicBezTo>
                  <a:lnTo>
                    <a:pt x="2120" y="4423"/>
                  </a:lnTo>
                  <a:cubicBezTo>
                    <a:pt x="2463" y="4595"/>
                    <a:pt x="2827" y="4673"/>
                    <a:pt x="3184" y="4673"/>
                  </a:cubicBezTo>
                  <a:cubicBezTo>
                    <a:pt x="4727" y="4673"/>
                    <a:pt x="6138" y="3215"/>
                    <a:pt x="5156" y="1547"/>
                  </a:cubicBezTo>
                  <a:cubicBezTo>
                    <a:pt x="4551" y="491"/>
                    <a:pt x="3514" y="0"/>
                    <a:pt x="2544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370502" y="3601259"/>
              <a:ext cx="1590136" cy="1539929"/>
            </a:xfrm>
            <a:custGeom>
              <a:avLst/>
              <a:gdLst/>
              <a:ahLst/>
              <a:cxnLst/>
              <a:rect l="l" t="t" r="r" b="b"/>
              <a:pathLst>
                <a:path w="46336" h="44873" extrusionOk="0">
                  <a:moveTo>
                    <a:pt x="22299" y="0"/>
                  </a:moveTo>
                  <a:cubicBezTo>
                    <a:pt x="7992" y="0"/>
                    <a:pt x="720" y="21840"/>
                    <a:pt x="69" y="37203"/>
                  </a:cubicBezTo>
                  <a:cubicBezTo>
                    <a:pt x="0" y="39897"/>
                    <a:pt x="229" y="42453"/>
                    <a:pt x="799" y="44873"/>
                  </a:cubicBezTo>
                  <a:lnTo>
                    <a:pt x="44418" y="44873"/>
                  </a:lnTo>
                  <a:cubicBezTo>
                    <a:pt x="46336" y="28826"/>
                    <a:pt x="39214" y="2030"/>
                    <a:pt x="24583" y="181"/>
                  </a:cubicBezTo>
                  <a:cubicBezTo>
                    <a:pt x="23803" y="59"/>
                    <a:pt x="23041" y="0"/>
                    <a:pt x="22299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770550" y="3944990"/>
              <a:ext cx="719329" cy="617543"/>
            </a:xfrm>
            <a:custGeom>
              <a:avLst/>
              <a:gdLst/>
              <a:ahLst/>
              <a:cxnLst/>
              <a:rect l="l" t="t" r="r" b="b"/>
              <a:pathLst>
                <a:path w="20961" h="17995" extrusionOk="0">
                  <a:moveTo>
                    <a:pt x="10143" y="1"/>
                  </a:moveTo>
                  <a:cubicBezTo>
                    <a:pt x="5311" y="1"/>
                    <a:pt x="0" y="8671"/>
                    <a:pt x="2061" y="13903"/>
                  </a:cubicBezTo>
                  <a:cubicBezTo>
                    <a:pt x="3118" y="16567"/>
                    <a:pt x="7299" y="17995"/>
                    <a:pt x="11388" y="17995"/>
                  </a:cubicBezTo>
                  <a:cubicBezTo>
                    <a:pt x="15428" y="17995"/>
                    <a:pt x="19379" y="16601"/>
                    <a:pt x="20139" y="13629"/>
                  </a:cubicBezTo>
                  <a:cubicBezTo>
                    <a:pt x="20961" y="10707"/>
                    <a:pt x="19431" y="7512"/>
                    <a:pt x="18336" y="5161"/>
                  </a:cubicBezTo>
                  <a:cubicBezTo>
                    <a:pt x="16373" y="1258"/>
                    <a:pt x="14433" y="2"/>
                    <a:pt x="10256" y="2"/>
                  </a:cubicBezTo>
                  <a:cubicBezTo>
                    <a:pt x="10218" y="1"/>
                    <a:pt x="10180" y="1"/>
                    <a:pt x="10143" y="1"/>
                  </a:cubicBezTo>
                  <a:close/>
                </a:path>
              </a:pathLst>
            </a:custGeom>
            <a:solidFill>
              <a:srgbClr val="F4C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1056696" y="3907927"/>
              <a:ext cx="195850" cy="99521"/>
            </a:xfrm>
            <a:custGeom>
              <a:avLst/>
              <a:gdLst/>
              <a:ahLst/>
              <a:cxnLst/>
              <a:rect l="l" t="t" r="r" b="b"/>
              <a:pathLst>
                <a:path w="5707" h="2900" extrusionOk="0">
                  <a:moveTo>
                    <a:pt x="2727" y="1"/>
                  </a:moveTo>
                  <a:cubicBezTo>
                    <a:pt x="1966" y="1"/>
                    <a:pt x="1211" y="85"/>
                    <a:pt x="480" y="352"/>
                  </a:cubicBezTo>
                  <a:cubicBezTo>
                    <a:pt x="46" y="512"/>
                    <a:pt x="0" y="1128"/>
                    <a:pt x="274" y="1425"/>
                  </a:cubicBezTo>
                  <a:cubicBezTo>
                    <a:pt x="799" y="1973"/>
                    <a:pt x="1461" y="2246"/>
                    <a:pt x="2123" y="2566"/>
                  </a:cubicBezTo>
                  <a:cubicBezTo>
                    <a:pt x="2444" y="2752"/>
                    <a:pt x="2777" y="2900"/>
                    <a:pt x="3141" y="2900"/>
                  </a:cubicBezTo>
                  <a:cubicBezTo>
                    <a:pt x="3269" y="2900"/>
                    <a:pt x="3402" y="2882"/>
                    <a:pt x="3538" y="2840"/>
                  </a:cubicBezTo>
                  <a:cubicBezTo>
                    <a:pt x="4337" y="2589"/>
                    <a:pt x="5227" y="1858"/>
                    <a:pt x="5547" y="1060"/>
                  </a:cubicBezTo>
                  <a:cubicBezTo>
                    <a:pt x="5707" y="626"/>
                    <a:pt x="5364" y="192"/>
                    <a:pt x="4931" y="147"/>
                  </a:cubicBezTo>
                  <a:cubicBezTo>
                    <a:pt x="4202" y="79"/>
                    <a:pt x="3462" y="1"/>
                    <a:pt x="2727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915922" y="3849380"/>
              <a:ext cx="104771" cy="105801"/>
            </a:xfrm>
            <a:custGeom>
              <a:avLst/>
              <a:gdLst/>
              <a:ahLst/>
              <a:cxnLst/>
              <a:rect l="l" t="t" r="r" b="b"/>
              <a:pathLst>
                <a:path w="3053" h="3083" extrusionOk="0">
                  <a:moveTo>
                    <a:pt x="1553" y="1"/>
                  </a:moveTo>
                  <a:cubicBezTo>
                    <a:pt x="322" y="1"/>
                    <a:pt x="1" y="1963"/>
                    <a:pt x="313" y="2834"/>
                  </a:cubicBezTo>
                  <a:cubicBezTo>
                    <a:pt x="377" y="3007"/>
                    <a:pt x="521" y="3082"/>
                    <a:pt x="662" y="3082"/>
                  </a:cubicBezTo>
                  <a:cubicBezTo>
                    <a:pt x="874" y="3082"/>
                    <a:pt x="1080" y="2912"/>
                    <a:pt x="998" y="2651"/>
                  </a:cubicBezTo>
                  <a:cubicBezTo>
                    <a:pt x="815" y="2126"/>
                    <a:pt x="861" y="734"/>
                    <a:pt x="1637" y="688"/>
                  </a:cubicBezTo>
                  <a:cubicBezTo>
                    <a:pt x="1647" y="688"/>
                    <a:pt x="1656" y="687"/>
                    <a:pt x="1665" y="687"/>
                  </a:cubicBezTo>
                  <a:cubicBezTo>
                    <a:pt x="2278" y="687"/>
                    <a:pt x="2345" y="2155"/>
                    <a:pt x="2345" y="2560"/>
                  </a:cubicBezTo>
                  <a:cubicBezTo>
                    <a:pt x="2345" y="2788"/>
                    <a:pt x="2522" y="2903"/>
                    <a:pt x="2699" y="2903"/>
                  </a:cubicBezTo>
                  <a:cubicBezTo>
                    <a:pt x="2875" y="2903"/>
                    <a:pt x="3052" y="2788"/>
                    <a:pt x="3052" y="2560"/>
                  </a:cubicBezTo>
                  <a:cubicBezTo>
                    <a:pt x="3030" y="1624"/>
                    <a:pt x="2824" y="72"/>
                    <a:pt x="1637" y="4"/>
                  </a:cubicBezTo>
                  <a:cubicBezTo>
                    <a:pt x="1609" y="2"/>
                    <a:pt x="1581" y="1"/>
                    <a:pt x="155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1272352" y="3849380"/>
              <a:ext cx="103982" cy="105801"/>
            </a:xfrm>
            <a:custGeom>
              <a:avLst/>
              <a:gdLst/>
              <a:ahLst/>
              <a:cxnLst/>
              <a:rect l="l" t="t" r="r" b="b"/>
              <a:pathLst>
                <a:path w="3030" h="3083" extrusionOk="0">
                  <a:moveTo>
                    <a:pt x="1531" y="1"/>
                  </a:moveTo>
                  <a:cubicBezTo>
                    <a:pt x="321" y="1"/>
                    <a:pt x="0" y="1963"/>
                    <a:pt x="313" y="2834"/>
                  </a:cubicBezTo>
                  <a:cubicBezTo>
                    <a:pt x="377" y="3007"/>
                    <a:pt x="520" y="3082"/>
                    <a:pt x="660" y="3082"/>
                  </a:cubicBezTo>
                  <a:cubicBezTo>
                    <a:pt x="870" y="3082"/>
                    <a:pt x="1071" y="2912"/>
                    <a:pt x="975" y="2651"/>
                  </a:cubicBezTo>
                  <a:cubicBezTo>
                    <a:pt x="792" y="2126"/>
                    <a:pt x="861" y="734"/>
                    <a:pt x="1614" y="688"/>
                  </a:cubicBezTo>
                  <a:cubicBezTo>
                    <a:pt x="1624" y="688"/>
                    <a:pt x="1633" y="687"/>
                    <a:pt x="1643" y="687"/>
                  </a:cubicBezTo>
                  <a:cubicBezTo>
                    <a:pt x="2278" y="687"/>
                    <a:pt x="2344" y="2155"/>
                    <a:pt x="2344" y="2560"/>
                  </a:cubicBezTo>
                  <a:cubicBezTo>
                    <a:pt x="2344" y="2788"/>
                    <a:pt x="2515" y="2903"/>
                    <a:pt x="2687" y="2903"/>
                  </a:cubicBezTo>
                  <a:cubicBezTo>
                    <a:pt x="2858" y="2903"/>
                    <a:pt x="3029" y="2788"/>
                    <a:pt x="3029" y="2560"/>
                  </a:cubicBezTo>
                  <a:cubicBezTo>
                    <a:pt x="3029" y="1624"/>
                    <a:pt x="2801" y="72"/>
                    <a:pt x="1614" y="4"/>
                  </a:cubicBezTo>
                  <a:cubicBezTo>
                    <a:pt x="1586" y="2"/>
                    <a:pt x="1558" y="1"/>
                    <a:pt x="1531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1020971" y="3965032"/>
              <a:ext cx="182226" cy="248013"/>
            </a:xfrm>
            <a:custGeom>
              <a:avLst/>
              <a:gdLst/>
              <a:ahLst/>
              <a:cxnLst/>
              <a:rect l="l" t="t" r="r" b="b"/>
              <a:pathLst>
                <a:path w="5310" h="7227" extrusionOk="0">
                  <a:moveTo>
                    <a:pt x="4271" y="0"/>
                  </a:moveTo>
                  <a:cubicBezTo>
                    <a:pt x="4186" y="0"/>
                    <a:pt x="4100" y="58"/>
                    <a:pt x="4100" y="172"/>
                  </a:cubicBezTo>
                  <a:cubicBezTo>
                    <a:pt x="4077" y="1473"/>
                    <a:pt x="4260" y="2774"/>
                    <a:pt x="4191" y="4098"/>
                  </a:cubicBezTo>
                  <a:cubicBezTo>
                    <a:pt x="4106" y="5339"/>
                    <a:pt x="3438" y="6881"/>
                    <a:pt x="2001" y="6881"/>
                  </a:cubicBezTo>
                  <a:cubicBezTo>
                    <a:pt x="1905" y="6881"/>
                    <a:pt x="1806" y="6874"/>
                    <a:pt x="1703" y="6859"/>
                  </a:cubicBezTo>
                  <a:cubicBezTo>
                    <a:pt x="699" y="6700"/>
                    <a:pt x="471" y="5399"/>
                    <a:pt x="357" y="4623"/>
                  </a:cubicBezTo>
                  <a:cubicBezTo>
                    <a:pt x="347" y="4530"/>
                    <a:pt x="286" y="4490"/>
                    <a:pt x="218" y="4490"/>
                  </a:cubicBezTo>
                  <a:cubicBezTo>
                    <a:pt x="117" y="4490"/>
                    <a:pt x="1" y="4578"/>
                    <a:pt x="14" y="4714"/>
                  </a:cubicBezTo>
                  <a:cubicBezTo>
                    <a:pt x="213" y="6013"/>
                    <a:pt x="896" y="7227"/>
                    <a:pt x="2065" y="7227"/>
                  </a:cubicBezTo>
                  <a:cubicBezTo>
                    <a:pt x="2375" y="7227"/>
                    <a:pt x="2718" y="7142"/>
                    <a:pt x="3096" y="6951"/>
                  </a:cubicBezTo>
                  <a:cubicBezTo>
                    <a:pt x="5310" y="5832"/>
                    <a:pt x="4442" y="2066"/>
                    <a:pt x="4442" y="172"/>
                  </a:cubicBezTo>
                  <a:cubicBezTo>
                    <a:pt x="4442" y="58"/>
                    <a:pt x="4357" y="0"/>
                    <a:pt x="4271" y="0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1162842" y="4096952"/>
              <a:ext cx="144545" cy="110811"/>
            </a:xfrm>
            <a:custGeom>
              <a:avLst/>
              <a:gdLst/>
              <a:ahLst/>
              <a:cxnLst/>
              <a:rect l="l" t="t" r="r" b="b"/>
              <a:pathLst>
                <a:path w="4212" h="3229" extrusionOk="0">
                  <a:moveTo>
                    <a:pt x="3657" y="1"/>
                  </a:moveTo>
                  <a:cubicBezTo>
                    <a:pt x="3549" y="1"/>
                    <a:pt x="3440" y="83"/>
                    <a:pt x="3481" y="208"/>
                  </a:cubicBezTo>
                  <a:cubicBezTo>
                    <a:pt x="3801" y="1212"/>
                    <a:pt x="3595" y="2490"/>
                    <a:pt x="2454" y="2833"/>
                  </a:cubicBezTo>
                  <a:cubicBezTo>
                    <a:pt x="2299" y="2876"/>
                    <a:pt x="2152" y="2896"/>
                    <a:pt x="2012" y="2896"/>
                  </a:cubicBezTo>
                  <a:cubicBezTo>
                    <a:pt x="979" y="2896"/>
                    <a:pt x="374" y="1789"/>
                    <a:pt x="354" y="824"/>
                  </a:cubicBezTo>
                  <a:cubicBezTo>
                    <a:pt x="354" y="710"/>
                    <a:pt x="263" y="653"/>
                    <a:pt x="174" y="653"/>
                  </a:cubicBezTo>
                  <a:cubicBezTo>
                    <a:pt x="86" y="653"/>
                    <a:pt x="0" y="710"/>
                    <a:pt x="12" y="824"/>
                  </a:cubicBezTo>
                  <a:cubicBezTo>
                    <a:pt x="33" y="1997"/>
                    <a:pt x="746" y="3228"/>
                    <a:pt x="1993" y="3228"/>
                  </a:cubicBezTo>
                  <a:cubicBezTo>
                    <a:pt x="2104" y="3228"/>
                    <a:pt x="2220" y="3219"/>
                    <a:pt x="2340" y="3198"/>
                  </a:cubicBezTo>
                  <a:cubicBezTo>
                    <a:pt x="3801" y="2947"/>
                    <a:pt x="4211" y="1395"/>
                    <a:pt x="3823" y="117"/>
                  </a:cubicBezTo>
                  <a:cubicBezTo>
                    <a:pt x="3796" y="36"/>
                    <a:pt x="3727" y="1"/>
                    <a:pt x="3657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1033977" y="4068021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1083327" y="4028075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1088028" y="4091529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12569" y="4096231"/>
              <a:ext cx="24331" cy="18840"/>
            </a:xfrm>
            <a:custGeom>
              <a:avLst/>
              <a:gdLst/>
              <a:ahLst/>
              <a:cxnLst/>
              <a:rect l="l" t="t" r="r" b="b"/>
              <a:pathLst>
                <a:path w="709" h="549" extrusionOk="0">
                  <a:moveTo>
                    <a:pt x="343" y="1"/>
                  </a:moveTo>
                  <a:cubicBezTo>
                    <a:pt x="1" y="1"/>
                    <a:pt x="1" y="548"/>
                    <a:pt x="343" y="548"/>
                  </a:cubicBezTo>
                  <a:cubicBezTo>
                    <a:pt x="708" y="548"/>
                    <a:pt x="708" y="1"/>
                    <a:pt x="34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217271" y="4021829"/>
              <a:ext cx="24331" cy="18840"/>
            </a:xfrm>
            <a:custGeom>
              <a:avLst/>
              <a:gdLst/>
              <a:ahLst/>
              <a:cxnLst/>
              <a:rect l="l" t="t" r="r" b="b"/>
              <a:pathLst>
                <a:path w="709" h="549" extrusionOk="0">
                  <a:moveTo>
                    <a:pt x="343" y="0"/>
                  </a:moveTo>
                  <a:cubicBezTo>
                    <a:pt x="1" y="0"/>
                    <a:pt x="1" y="548"/>
                    <a:pt x="343" y="548"/>
                  </a:cubicBezTo>
                  <a:cubicBezTo>
                    <a:pt x="708" y="548"/>
                    <a:pt x="708" y="0"/>
                    <a:pt x="343" y="0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272901" y="4046881"/>
              <a:ext cx="24297" cy="19630"/>
            </a:xfrm>
            <a:custGeom>
              <a:avLst/>
              <a:gdLst/>
              <a:ahLst/>
              <a:cxnLst/>
              <a:rect l="l" t="t" r="r" b="b"/>
              <a:pathLst>
                <a:path w="708" h="572" extrusionOk="0">
                  <a:moveTo>
                    <a:pt x="343" y="1"/>
                  </a:moveTo>
                  <a:cubicBezTo>
                    <a:pt x="0" y="1"/>
                    <a:pt x="0" y="571"/>
                    <a:pt x="343" y="571"/>
                  </a:cubicBezTo>
                  <a:cubicBezTo>
                    <a:pt x="708" y="571"/>
                    <a:pt x="708" y="1"/>
                    <a:pt x="34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706547" y="3950344"/>
              <a:ext cx="9437" cy="53501"/>
            </a:xfrm>
            <a:custGeom>
              <a:avLst/>
              <a:gdLst/>
              <a:ahLst/>
              <a:cxnLst/>
              <a:rect l="l" t="t" r="r" b="b"/>
              <a:pathLst>
                <a:path w="275" h="1559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421"/>
                  </a:lnTo>
                  <a:cubicBezTo>
                    <a:pt x="0" y="1513"/>
                    <a:pt x="69" y="1558"/>
                    <a:pt x="137" y="1558"/>
                  </a:cubicBezTo>
                  <a:cubicBezTo>
                    <a:pt x="206" y="1558"/>
                    <a:pt x="274" y="1513"/>
                    <a:pt x="274" y="1421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745704" y="3953673"/>
              <a:ext cx="10227" cy="42348"/>
            </a:xfrm>
            <a:custGeom>
              <a:avLst/>
              <a:gdLst/>
              <a:ahLst/>
              <a:cxnLst/>
              <a:rect l="l" t="t" r="r" b="b"/>
              <a:pathLst>
                <a:path w="298" h="1234" extrusionOk="0">
                  <a:moveTo>
                    <a:pt x="149" y="0"/>
                  </a:moveTo>
                  <a:cubicBezTo>
                    <a:pt x="75" y="0"/>
                    <a:pt x="1" y="46"/>
                    <a:pt x="1" y="137"/>
                  </a:cubicBezTo>
                  <a:lnTo>
                    <a:pt x="1" y="1096"/>
                  </a:lnTo>
                  <a:cubicBezTo>
                    <a:pt x="1" y="1187"/>
                    <a:pt x="75" y="1233"/>
                    <a:pt x="149" y="1233"/>
                  </a:cubicBezTo>
                  <a:cubicBezTo>
                    <a:pt x="223" y="1233"/>
                    <a:pt x="297" y="1187"/>
                    <a:pt x="297" y="1096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725353" y="4020250"/>
              <a:ext cx="9437" cy="34489"/>
            </a:xfrm>
            <a:custGeom>
              <a:avLst/>
              <a:gdLst/>
              <a:ahLst/>
              <a:cxnLst/>
              <a:rect l="l" t="t" r="r" b="b"/>
              <a:pathLst>
                <a:path w="275" h="1005" extrusionOk="0">
                  <a:moveTo>
                    <a:pt x="137" y="1"/>
                  </a:moveTo>
                  <a:cubicBezTo>
                    <a:pt x="69" y="1"/>
                    <a:pt x="0" y="46"/>
                    <a:pt x="0" y="138"/>
                  </a:cubicBezTo>
                  <a:lnTo>
                    <a:pt x="0" y="868"/>
                  </a:lnTo>
                  <a:cubicBezTo>
                    <a:pt x="0" y="959"/>
                    <a:pt x="69" y="1005"/>
                    <a:pt x="137" y="1005"/>
                  </a:cubicBezTo>
                  <a:cubicBezTo>
                    <a:pt x="206" y="1005"/>
                    <a:pt x="274" y="959"/>
                    <a:pt x="274" y="868"/>
                  </a:cubicBezTo>
                  <a:lnTo>
                    <a:pt x="274" y="138"/>
                  </a:lnTo>
                  <a:cubicBezTo>
                    <a:pt x="274" y="46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1103678" y="3710048"/>
              <a:ext cx="9437" cy="42554"/>
            </a:xfrm>
            <a:custGeom>
              <a:avLst/>
              <a:gdLst/>
              <a:ahLst/>
              <a:cxnLst/>
              <a:rect l="l" t="t" r="r" b="b"/>
              <a:pathLst>
                <a:path w="275" h="1240" extrusionOk="0">
                  <a:moveTo>
                    <a:pt x="138" y="1"/>
                  </a:moveTo>
                  <a:cubicBezTo>
                    <a:pt x="69" y="1"/>
                    <a:pt x="1" y="46"/>
                    <a:pt x="1" y="138"/>
                  </a:cubicBezTo>
                  <a:lnTo>
                    <a:pt x="1" y="1119"/>
                  </a:lnTo>
                  <a:cubicBezTo>
                    <a:pt x="1" y="1199"/>
                    <a:pt x="69" y="1239"/>
                    <a:pt x="138" y="1239"/>
                  </a:cubicBezTo>
                  <a:cubicBezTo>
                    <a:pt x="206" y="1239"/>
                    <a:pt x="275" y="1199"/>
                    <a:pt x="275" y="1119"/>
                  </a:cubicBezTo>
                  <a:lnTo>
                    <a:pt x="275" y="138"/>
                  </a:lnTo>
                  <a:cubicBezTo>
                    <a:pt x="275" y="46"/>
                    <a:pt x="206" y="1"/>
                    <a:pt x="13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1145203" y="3703802"/>
              <a:ext cx="9437" cy="40769"/>
            </a:xfrm>
            <a:custGeom>
              <a:avLst/>
              <a:gdLst/>
              <a:ahLst/>
              <a:cxnLst/>
              <a:rect l="l" t="t" r="r" b="b"/>
              <a:pathLst>
                <a:path w="275" h="1188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050"/>
                  </a:lnTo>
                  <a:cubicBezTo>
                    <a:pt x="1" y="1142"/>
                    <a:pt x="69" y="1187"/>
                    <a:pt x="138" y="1187"/>
                  </a:cubicBezTo>
                  <a:cubicBezTo>
                    <a:pt x="206" y="1187"/>
                    <a:pt x="275" y="1142"/>
                    <a:pt x="275" y="1050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1131098" y="3765677"/>
              <a:ext cx="9437" cy="31366"/>
            </a:xfrm>
            <a:custGeom>
              <a:avLst/>
              <a:gdLst/>
              <a:ahLst/>
              <a:cxnLst/>
              <a:rect l="l" t="t" r="r" b="b"/>
              <a:pathLst>
                <a:path w="275" h="914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776"/>
                  </a:lnTo>
                  <a:cubicBezTo>
                    <a:pt x="1" y="868"/>
                    <a:pt x="69" y="913"/>
                    <a:pt x="138" y="913"/>
                  </a:cubicBezTo>
                  <a:cubicBezTo>
                    <a:pt x="206" y="913"/>
                    <a:pt x="275" y="868"/>
                    <a:pt x="275" y="776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1568210" y="3996571"/>
              <a:ext cx="9437" cy="42519"/>
            </a:xfrm>
            <a:custGeom>
              <a:avLst/>
              <a:gdLst/>
              <a:ahLst/>
              <a:cxnLst/>
              <a:rect l="l" t="t" r="r" b="b"/>
              <a:pathLst>
                <a:path w="275" h="1239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101"/>
                  </a:lnTo>
                  <a:cubicBezTo>
                    <a:pt x="0" y="1193"/>
                    <a:pt x="69" y="1238"/>
                    <a:pt x="137" y="1238"/>
                  </a:cubicBezTo>
                  <a:cubicBezTo>
                    <a:pt x="206" y="1238"/>
                    <a:pt x="274" y="1193"/>
                    <a:pt x="274" y="1101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1612858" y="3996571"/>
              <a:ext cx="9437" cy="40941"/>
            </a:xfrm>
            <a:custGeom>
              <a:avLst/>
              <a:gdLst/>
              <a:ahLst/>
              <a:cxnLst/>
              <a:rect l="l" t="t" r="r" b="b"/>
              <a:pathLst>
                <a:path w="275" h="1193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056"/>
                  </a:lnTo>
                  <a:cubicBezTo>
                    <a:pt x="0" y="1147"/>
                    <a:pt x="69" y="1193"/>
                    <a:pt x="137" y="1193"/>
                  </a:cubicBezTo>
                  <a:cubicBezTo>
                    <a:pt x="206" y="1193"/>
                    <a:pt x="274" y="1147"/>
                    <a:pt x="274" y="1056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1594841" y="4056868"/>
              <a:ext cx="9437" cy="28449"/>
            </a:xfrm>
            <a:custGeom>
              <a:avLst/>
              <a:gdLst/>
              <a:ahLst/>
              <a:cxnLst/>
              <a:rect l="l" t="t" r="r" b="b"/>
              <a:pathLst>
                <a:path w="275" h="829" extrusionOk="0">
                  <a:moveTo>
                    <a:pt x="137" y="1"/>
                  </a:moveTo>
                  <a:cubicBezTo>
                    <a:pt x="69" y="1"/>
                    <a:pt x="0" y="41"/>
                    <a:pt x="0" y="121"/>
                  </a:cubicBezTo>
                  <a:lnTo>
                    <a:pt x="0" y="691"/>
                  </a:lnTo>
                  <a:cubicBezTo>
                    <a:pt x="0" y="782"/>
                    <a:pt x="69" y="828"/>
                    <a:pt x="137" y="828"/>
                  </a:cubicBezTo>
                  <a:cubicBezTo>
                    <a:pt x="206" y="828"/>
                    <a:pt x="274" y="782"/>
                    <a:pt x="274" y="691"/>
                  </a:cubicBezTo>
                  <a:lnTo>
                    <a:pt x="274" y="121"/>
                  </a:lnTo>
                  <a:cubicBezTo>
                    <a:pt x="274" y="41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64778" y="4296753"/>
              <a:ext cx="9403" cy="45677"/>
            </a:xfrm>
            <a:custGeom>
              <a:avLst/>
              <a:gdLst/>
              <a:ahLst/>
              <a:cxnLst/>
              <a:rect l="l" t="t" r="r" b="b"/>
              <a:pathLst>
                <a:path w="274" h="1331" extrusionOk="0">
                  <a:moveTo>
                    <a:pt x="137" y="1"/>
                  </a:moveTo>
                  <a:cubicBezTo>
                    <a:pt x="69" y="1"/>
                    <a:pt x="0" y="47"/>
                    <a:pt x="0" y="138"/>
                  </a:cubicBezTo>
                  <a:lnTo>
                    <a:pt x="0" y="1211"/>
                  </a:lnTo>
                  <a:cubicBezTo>
                    <a:pt x="0" y="1291"/>
                    <a:pt x="69" y="1330"/>
                    <a:pt x="137" y="1330"/>
                  </a:cubicBezTo>
                  <a:cubicBezTo>
                    <a:pt x="205" y="1330"/>
                    <a:pt x="274" y="1291"/>
                    <a:pt x="274" y="1211"/>
                  </a:cubicBezTo>
                  <a:lnTo>
                    <a:pt x="274" y="138"/>
                  </a:lnTo>
                  <a:cubicBezTo>
                    <a:pt x="274" y="47"/>
                    <a:pt x="205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634478" y="4295208"/>
              <a:ext cx="10227" cy="39191"/>
            </a:xfrm>
            <a:custGeom>
              <a:avLst/>
              <a:gdLst/>
              <a:ahLst/>
              <a:cxnLst/>
              <a:rect l="l" t="t" r="r" b="b"/>
              <a:pathLst>
                <a:path w="298" h="1142" extrusionOk="0">
                  <a:moveTo>
                    <a:pt x="149" y="0"/>
                  </a:moveTo>
                  <a:cubicBezTo>
                    <a:pt x="75" y="0"/>
                    <a:pt x="0" y="46"/>
                    <a:pt x="0" y="137"/>
                  </a:cubicBezTo>
                  <a:lnTo>
                    <a:pt x="0" y="1005"/>
                  </a:lnTo>
                  <a:cubicBezTo>
                    <a:pt x="0" y="1096"/>
                    <a:pt x="75" y="1142"/>
                    <a:pt x="149" y="1142"/>
                  </a:cubicBezTo>
                  <a:cubicBezTo>
                    <a:pt x="223" y="1142"/>
                    <a:pt x="297" y="1096"/>
                    <a:pt x="297" y="1005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615672" y="4415837"/>
              <a:ext cx="9437" cy="38401"/>
            </a:xfrm>
            <a:custGeom>
              <a:avLst/>
              <a:gdLst/>
              <a:ahLst/>
              <a:cxnLst/>
              <a:rect l="l" t="t" r="r" b="b"/>
              <a:pathLst>
                <a:path w="275" h="1119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82"/>
                  </a:lnTo>
                  <a:cubicBezTo>
                    <a:pt x="1" y="1073"/>
                    <a:pt x="69" y="1119"/>
                    <a:pt x="138" y="1119"/>
                  </a:cubicBezTo>
                  <a:cubicBezTo>
                    <a:pt x="206" y="1119"/>
                    <a:pt x="275" y="1073"/>
                    <a:pt x="275" y="982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1671611" y="4330453"/>
              <a:ext cx="9437" cy="51716"/>
            </a:xfrm>
            <a:custGeom>
              <a:avLst/>
              <a:gdLst/>
              <a:ahLst/>
              <a:cxnLst/>
              <a:rect l="l" t="t" r="r" b="b"/>
              <a:pathLst>
                <a:path w="275" h="1507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1370"/>
                  </a:lnTo>
                  <a:cubicBezTo>
                    <a:pt x="0" y="1461"/>
                    <a:pt x="69" y="1507"/>
                    <a:pt x="137" y="1507"/>
                  </a:cubicBezTo>
                  <a:cubicBezTo>
                    <a:pt x="206" y="1507"/>
                    <a:pt x="274" y="1461"/>
                    <a:pt x="274" y="1370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730363" y="4350804"/>
              <a:ext cx="9437" cy="39225"/>
            </a:xfrm>
            <a:custGeom>
              <a:avLst/>
              <a:gdLst/>
              <a:ahLst/>
              <a:cxnLst/>
              <a:rect l="l" t="t" r="r" b="b"/>
              <a:pathLst>
                <a:path w="275" h="1143" extrusionOk="0">
                  <a:moveTo>
                    <a:pt x="137" y="1"/>
                  </a:moveTo>
                  <a:cubicBezTo>
                    <a:pt x="69" y="1"/>
                    <a:pt x="0" y="47"/>
                    <a:pt x="0" y="138"/>
                  </a:cubicBezTo>
                  <a:lnTo>
                    <a:pt x="0" y="1005"/>
                  </a:lnTo>
                  <a:cubicBezTo>
                    <a:pt x="0" y="1096"/>
                    <a:pt x="69" y="1142"/>
                    <a:pt x="137" y="1142"/>
                  </a:cubicBezTo>
                  <a:cubicBezTo>
                    <a:pt x="206" y="1142"/>
                    <a:pt x="274" y="1096"/>
                    <a:pt x="274" y="1005"/>
                  </a:cubicBezTo>
                  <a:lnTo>
                    <a:pt x="274" y="138"/>
                  </a:lnTo>
                  <a:cubicBezTo>
                    <a:pt x="274" y="47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1712346" y="4418960"/>
              <a:ext cx="10192" cy="29993"/>
            </a:xfrm>
            <a:custGeom>
              <a:avLst/>
              <a:gdLst/>
              <a:ahLst/>
              <a:cxnLst/>
              <a:rect l="l" t="t" r="r" b="b"/>
              <a:pathLst>
                <a:path w="297" h="874" extrusionOk="0">
                  <a:moveTo>
                    <a:pt x="148" y="1"/>
                  </a:moveTo>
                  <a:cubicBezTo>
                    <a:pt x="74" y="1"/>
                    <a:pt x="0" y="46"/>
                    <a:pt x="0" y="138"/>
                  </a:cubicBezTo>
                  <a:lnTo>
                    <a:pt x="0" y="754"/>
                  </a:lnTo>
                  <a:cubicBezTo>
                    <a:pt x="0" y="834"/>
                    <a:pt x="74" y="874"/>
                    <a:pt x="148" y="874"/>
                  </a:cubicBezTo>
                  <a:cubicBezTo>
                    <a:pt x="223" y="874"/>
                    <a:pt x="297" y="834"/>
                    <a:pt x="297" y="754"/>
                  </a:cubicBezTo>
                  <a:lnTo>
                    <a:pt x="297" y="138"/>
                  </a:lnTo>
                  <a:cubicBezTo>
                    <a:pt x="297" y="46"/>
                    <a:pt x="223" y="1"/>
                    <a:pt x="14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865543" y="4690795"/>
              <a:ext cx="9437" cy="41524"/>
            </a:xfrm>
            <a:custGeom>
              <a:avLst/>
              <a:gdLst/>
              <a:ahLst/>
              <a:cxnLst/>
              <a:rect l="l" t="t" r="r" b="b"/>
              <a:pathLst>
                <a:path w="275" h="1210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073"/>
                  </a:lnTo>
                  <a:cubicBezTo>
                    <a:pt x="1" y="1164"/>
                    <a:pt x="69" y="1210"/>
                    <a:pt x="138" y="1210"/>
                  </a:cubicBezTo>
                  <a:cubicBezTo>
                    <a:pt x="206" y="1210"/>
                    <a:pt x="275" y="1164"/>
                    <a:pt x="275" y="1073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925875" y="4690795"/>
              <a:ext cx="9437" cy="46226"/>
            </a:xfrm>
            <a:custGeom>
              <a:avLst/>
              <a:gdLst/>
              <a:ahLst/>
              <a:cxnLst/>
              <a:rect l="l" t="t" r="r" b="b"/>
              <a:pathLst>
                <a:path w="275" h="1347" extrusionOk="0">
                  <a:moveTo>
                    <a:pt x="137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210"/>
                  </a:lnTo>
                  <a:cubicBezTo>
                    <a:pt x="1" y="1301"/>
                    <a:pt x="69" y="1347"/>
                    <a:pt x="137" y="1347"/>
                  </a:cubicBezTo>
                  <a:cubicBezTo>
                    <a:pt x="206" y="1347"/>
                    <a:pt x="274" y="1301"/>
                    <a:pt x="274" y="1210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1434265" y="4721338"/>
              <a:ext cx="9437" cy="39191"/>
            </a:xfrm>
            <a:custGeom>
              <a:avLst/>
              <a:gdLst/>
              <a:ahLst/>
              <a:cxnLst/>
              <a:rect l="l" t="t" r="r" b="b"/>
              <a:pathLst>
                <a:path w="275" h="1142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1005"/>
                  </a:lnTo>
                  <a:cubicBezTo>
                    <a:pt x="0" y="1096"/>
                    <a:pt x="69" y="1141"/>
                    <a:pt x="137" y="1141"/>
                  </a:cubicBezTo>
                  <a:cubicBezTo>
                    <a:pt x="206" y="1141"/>
                    <a:pt x="274" y="1096"/>
                    <a:pt x="274" y="1005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1488317" y="4722883"/>
              <a:ext cx="9403" cy="39225"/>
            </a:xfrm>
            <a:custGeom>
              <a:avLst/>
              <a:gdLst/>
              <a:ahLst/>
              <a:cxnLst/>
              <a:rect l="l" t="t" r="r" b="b"/>
              <a:pathLst>
                <a:path w="274" h="1143" extrusionOk="0">
                  <a:moveTo>
                    <a:pt x="137" y="1"/>
                  </a:moveTo>
                  <a:cubicBezTo>
                    <a:pt x="69" y="1"/>
                    <a:pt x="0" y="46"/>
                    <a:pt x="0" y="138"/>
                  </a:cubicBezTo>
                  <a:lnTo>
                    <a:pt x="0" y="1005"/>
                  </a:lnTo>
                  <a:cubicBezTo>
                    <a:pt x="0" y="1096"/>
                    <a:pt x="69" y="1142"/>
                    <a:pt x="137" y="1142"/>
                  </a:cubicBezTo>
                  <a:cubicBezTo>
                    <a:pt x="206" y="1142"/>
                    <a:pt x="274" y="1096"/>
                    <a:pt x="274" y="1005"/>
                  </a:cubicBezTo>
                  <a:lnTo>
                    <a:pt x="274" y="138"/>
                  </a:lnTo>
                  <a:cubicBezTo>
                    <a:pt x="274" y="46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1153027" y="4920281"/>
              <a:ext cx="9437" cy="37646"/>
            </a:xfrm>
            <a:custGeom>
              <a:avLst/>
              <a:gdLst/>
              <a:ahLst/>
              <a:cxnLst/>
              <a:rect l="l" t="t" r="r" b="b"/>
              <a:pathLst>
                <a:path w="275" h="1097" extrusionOk="0">
                  <a:moveTo>
                    <a:pt x="138" y="1"/>
                  </a:moveTo>
                  <a:cubicBezTo>
                    <a:pt x="69" y="1"/>
                    <a:pt x="1" y="46"/>
                    <a:pt x="1" y="138"/>
                  </a:cubicBezTo>
                  <a:lnTo>
                    <a:pt x="1" y="959"/>
                  </a:lnTo>
                  <a:cubicBezTo>
                    <a:pt x="1" y="1051"/>
                    <a:pt x="69" y="1096"/>
                    <a:pt x="138" y="1096"/>
                  </a:cubicBezTo>
                  <a:cubicBezTo>
                    <a:pt x="206" y="1096"/>
                    <a:pt x="275" y="1051"/>
                    <a:pt x="275" y="959"/>
                  </a:cubicBezTo>
                  <a:lnTo>
                    <a:pt x="275" y="138"/>
                  </a:lnTo>
                  <a:cubicBezTo>
                    <a:pt x="275" y="46"/>
                    <a:pt x="206" y="1"/>
                    <a:pt x="13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1192974" y="4918737"/>
              <a:ext cx="9437" cy="37612"/>
            </a:xfrm>
            <a:custGeom>
              <a:avLst/>
              <a:gdLst/>
              <a:ahLst/>
              <a:cxnLst/>
              <a:rect l="l" t="t" r="r" b="b"/>
              <a:pathLst>
                <a:path w="275" h="1096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59"/>
                  </a:lnTo>
                  <a:cubicBezTo>
                    <a:pt x="1" y="1050"/>
                    <a:pt x="69" y="1096"/>
                    <a:pt x="138" y="1096"/>
                  </a:cubicBezTo>
                  <a:cubicBezTo>
                    <a:pt x="206" y="1096"/>
                    <a:pt x="275" y="1050"/>
                    <a:pt x="275" y="959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1764819" y="4891317"/>
              <a:ext cx="10227" cy="39396"/>
            </a:xfrm>
            <a:custGeom>
              <a:avLst/>
              <a:gdLst/>
              <a:ahLst/>
              <a:cxnLst/>
              <a:rect l="l" t="t" r="r" b="b"/>
              <a:pathLst>
                <a:path w="298" h="1148" extrusionOk="0">
                  <a:moveTo>
                    <a:pt x="149" y="0"/>
                  </a:moveTo>
                  <a:cubicBezTo>
                    <a:pt x="75" y="0"/>
                    <a:pt x="0" y="46"/>
                    <a:pt x="0" y="137"/>
                  </a:cubicBezTo>
                  <a:lnTo>
                    <a:pt x="0" y="1027"/>
                  </a:lnTo>
                  <a:cubicBezTo>
                    <a:pt x="0" y="1107"/>
                    <a:pt x="75" y="1147"/>
                    <a:pt x="149" y="1147"/>
                  </a:cubicBezTo>
                  <a:cubicBezTo>
                    <a:pt x="223" y="1147"/>
                    <a:pt x="297" y="1107"/>
                    <a:pt x="297" y="1027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1798485" y="4891317"/>
              <a:ext cx="9437" cy="36239"/>
            </a:xfrm>
            <a:custGeom>
              <a:avLst/>
              <a:gdLst/>
              <a:ahLst/>
              <a:cxnLst/>
              <a:rect l="l" t="t" r="r" b="b"/>
              <a:pathLst>
                <a:path w="275" h="1056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36"/>
                  </a:lnTo>
                  <a:cubicBezTo>
                    <a:pt x="1" y="1016"/>
                    <a:pt x="69" y="1056"/>
                    <a:pt x="138" y="1056"/>
                  </a:cubicBezTo>
                  <a:cubicBezTo>
                    <a:pt x="206" y="1056"/>
                    <a:pt x="275" y="1016"/>
                    <a:pt x="275" y="936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24"/>
          <p:cNvSpPr txBox="1">
            <a:spLocks noGrp="1"/>
          </p:cNvSpPr>
          <p:nvPr>
            <p:ph type="ctrTitle"/>
          </p:nvPr>
        </p:nvSpPr>
        <p:spPr>
          <a:xfrm>
            <a:off x="1273634" y="1197204"/>
            <a:ext cx="646177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3.</a:t>
            </a:r>
            <a:br>
              <a:rPr lang="en" sz="6000" b="1" dirty="0"/>
            </a:br>
            <a:r>
              <a:rPr lang="en" sz="6000" b="1" dirty="0"/>
              <a:t>Siratan Makanan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3114589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6C73AC-0E1C-421F-89A8-B7D5D2D4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35" y="1206161"/>
            <a:ext cx="4703989" cy="31425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98475-A848-49C6-81AB-2BEE2447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0" y="483721"/>
            <a:ext cx="7774550" cy="652074"/>
          </a:xfrm>
        </p:spPr>
        <p:txBody>
          <a:bodyPr/>
          <a:lstStyle/>
          <a:p>
            <a:r>
              <a:rPr lang="en-US" sz="4000" b="1" dirty="0" err="1"/>
              <a:t>Siratan</a:t>
            </a:r>
            <a:r>
              <a:rPr lang="en-US" sz="4000" b="1" dirty="0"/>
              <a:t> </a:t>
            </a:r>
            <a:r>
              <a:rPr lang="en-US" sz="4000" b="1" dirty="0" err="1"/>
              <a:t>Makanan</a:t>
            </a:r>
            <a:endParaRPr lang="en-US" sz="4000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6B6AE12-077D-4521-AFCC-C1621714B776}"/>
              </a:ext>
            </a:extLst>
          </p:cNvPr>
          <p:cNvSpPr/>
          <p:nvPr/>
        </p:nvSpPr>
        <p:spPr>
          <a:xfrm>
            <a:off x="722973" y="1959502"/>
            <a:ext cx="2243470" cy="1323975"/>
          </a:xfrm>
          <a:prstGeom prst="roundRect">
            <a:avLst/>
          </a:prstGeom>
          <a:solidFill>
            <a:srgbClr val="BDE7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Gabungan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rantai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makanan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dalam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habitat.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485B48-22F8-4A63-A9D0-56C889812F78}"/>
              </a:ext>
            </a:extLst>
          </p:cNvPr>
          <p:cNvSpPr/>
          <p:nvPr/>
        </p:nvSpPr>
        <p:spPr>
          <a:xfrm>
            <a:off x="6341120" y="2334411"/>
            <a:ext cx="1186731" cy="287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Sayur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717F03-B5C5-43CC-A19D-B680F9AE9D85}"/>
              </a:ext>
            </a:extLst>
          </p:cNvPr>
          <p:cNvSpPr/>
          <p:nvPr/>
        </p:nvSpPr>
        <p:spPr>
          <a:xfrm>
            <a:off x="6023344" y="483721"/>
            <a:ext cx="3009014" cy="356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Contoh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Habitat: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Kebun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27ECBB-1B0D-4598-9B5B-7FCD6BF573AF}"/>
              </a:ext>
            </a:extLst>
          </p:cNvPr>
          <p:cNvSpPr/>
          <p:nvPr/>
        </p:nvSpPr>
        <p:spPr>
          <a:xfrm>
            <a:off x="4029496" y="2190871"/>
            <a:ext cx="1186731" cy="287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Kambing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765366A-4B93-41D0-8545-5D613D30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562"/>
            <a:ext cx="6147881" cy="3482410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DE8F54E-A0C0-4D2D-BF77-F55FD9E3DBF8}"/>
              </a:ext>
            </a:extLst>
          </p:cNvPr>
          <p:cNvCxnSpPr>
            <a:cxnSpLocks/>
          </p:cNvCxnSpPr>
          <p:nvPr/>
        </p:nvCxnSpPr>
        <p:spPr>
          <a:xfrm>
            <a:off x="606056" y="2083981"/>
            <a:ext cx="1807535" cy="850605"/>
          </a:xfrm>
          <a:prstGeom prst="curvedConnector3">
            <a:avLst>
              <a:gd name="adj1" fmla="val 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0B1AFFC-6178-4B39-B157-FAD20128C2B3}"/>
              </a:ext>
            </a:extLst>
          </p:cNvPr>
          <p:cNvCxnSpPr>
            <a:cxnSpLocks/>
          </p:cNvCxnSpPr>
          <p:nvPr/>
        </p:nvCxnSpPr>
        <p:spPr>
          <a:xfrm flipV="1">
            <a:off x="3713000" y="1919933"/>
            <a:ext cx="1448527" cy="921744"/>
          </a:xfrm>
          <a:prstGeom prst="curvedConnector3">
            <a:avLst>
              <a:gd name="adj1" fmla="val 9969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F214C64-FA9A-4687-B589-D1F455B9917C}"/>
              </a:ext>
            </a:extLst>
          </p:cNvPr>
          <p:cNvCxnSpPr>
            <a:cxnSpLocks/>
          </p:cNvCxnSpPr>
          <p:nvPr/>
        </p:nvCxnSpPr>
        <p:spPr>
          <a:xfrm flipV="1">
            <a:off x="606056" y="520995"/>
            <a:ext cx="903767" cy="701106"/>
          </a:xfrm>
          <a:prstGeom prst="curvedConnector3">
            <a:avLst>
              <a:gd name="adj1" fmla="val 479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B07E9CE-7CFA-41FC-B63D-56996C635635}"/>
              </a:ext>
            </a:extLst>
          </p:cNvPr>
          <p:cNvCxnSpPr>
            <a:cxnSpLocks/>
          </p:cNvCxnSpPr>
          <p:nvPr/>
        </p:nvCxnSpPr>
        <p:spPr>
          <a:xfrm>
            <a:off x="2204205" y="511586"/>
            <a:ext cx="3005748" cy="701743"/>
          </a:xfrm>
          <a:prstGeom prst="curvedConnector3">
            <a:avLst>
              <a:gd name="adj1" fmla="val 9919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D5FEEF27-A406-4C85-8D8C-451B3AEA72DF}"/>
              </a:ext>
            </a:extLst>
          </p:cNvPr>
          <p:cNvCxnSpPr>
            <a:cxnSpLocks/>
          </p:cNvCxnSpPr>
          <p:nvPr/>
        </p:nvCxnSpPr>
        <p:spPr>
          <a:xfrm>
            <a:off x="1002446" y="1564240"/>
            <a:ext cx="1549368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65E7EECA-1878-4D94-B707-01664A78E104}"/>
              </a:ext>
            </a:extLst>
          </p:cNvPr>
          <p:cNvCxnSpPr>
            <a:cxnSpLocks/>
          </p:cNvCxnSpPr>
          <p:nvPr/>
        </p:nvCxnSpPr>
        <p:spPr>
          <a:xfrm>
            <a:off x="3660585" y="1598741"/>
            <a:ext cx="911415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DD89479E-95BB-4B84-9760-02A952A0C1C7}"/>
              </a:ext>
            </a:extLst>
          </p:cNvPr>
          <p:cNvCxnSpPr>
            <a:cxnSpLocks/>
          </p:cNvCxnSpPr>
          <p:nvPr/>
        </p:nvCxnSpPr>
        <p:spPr>
          <a:xfrm>
            <a:off x="1002446" y="1971469"/>
            <a:ext cx="507377" cy="182975"/>
          </a:xfrm>
          <a:prstGeom prst="curvedConnector3">
            <a:avLst>
              <a:gd name="adj1" fmla="val 599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D551E3FE-23AA-474C-907A-D0F81C47A709}"/>
              </a:ext>
            </a:extLst>
          </p:cNvPr>
          <p:cNvCxnSpPr>
            <a:cxnSpLocks/>
          </p:cNvCxnSpPr>
          <p:nvPr/>
        </p:nvCxnSpPr>
        <p:spPr>
          <a:xfrm flipV="1">
            <a:off x="2204205" y="1877310"/>
            <a:ext cx="581525" cy="2924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6D0CAD26-4EFD-4763-B4BF-0C539DDC40C9}"/>
              </a:ext>
            </a:extLst>
          </p:cNvPr>
          <p:cNvCxnSpPr>
            <a:cxnSpLocks/>
          </p:cNvCxnSpPr>
          <p:nvPr/>
        </p:nvCxnSpPr>
        <p:spPr>
          <a:xfrm>
            <a:off x="2204205" y="2187608"/>
            <a:ext cx="471794" cy="3216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8062B24E-481C-4369-B798-438CEB7AA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35" y="116321"/>
            <a:ext cx="3831265" cy="652074"/>
          </a:xfrm>
        </p:spPr>
        <p:txBody>
          <a:bodyPr/>
          <a:lstStyle/>
          <a:p>
            <a:r>
              <a:rPr lang="en-US" sz="4000" b="1" dirty="0" err="1"/>
              <a:t>Siratan</a:t>
            </a:r>
            <a:r>
              <a:rPr lang="en-US" sz="4000" b="1" dirty="0"/>
              <a:t> </a:t>
            </a:r>
            <a:r>
              <a:rPr lang="en-US" sz="4000" b="1" dirty="0" err="1"/>
              <a:t>Makanan</a:t>
            </a:r>
            <a:endParaRPr lang="en-US" sz="40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B6C895F-4442-489F-B431-F2824C79DFF9}"/>
              </a:ext>
            </a:extLst>
          </p:cNvPr>
          <p:cNvSpPr/>
          <p:nvPr/>
        </p:nvSpPr>
        <p:spPr>
          <a:xfrm>
            <a:off x="6294474" y="1065082"/>
            <a:ext cx="2243470" cy="1002731"/>
          </a:xfrm>
          <a:prstGeom prst="roundRect">
            <a:avLst/>
          </a:prstGeom>
          <a:solidFill>
            <a:srgbClr val="BDE7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Gabungan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rantai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makanan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dalam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habitat.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4CDFA-F02C-4CA0-80D6-A210B3CB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19" y="3091976"/>
            <a:ext cx="4244881" cy="281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CBE11-4167-45A3-A7BB-64940819B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119" y="3397844"/>
            <a:ext cx="4244881" cy="305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AEDB0-7487-421B-B276-DB4900E52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119" y="3709393"/>
            <a:ext cx="4244881" cy="308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FB7E4-15D4-4B44-A230-AFEA4F4A0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151" y="4017884"/>
            <a:ext cx="5552849" cy="308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4A45B8-CC91-4284-9FB8-22AFFAC5B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1150" y="4332232"/>
            <a:ext cx="5552849" cy="263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5805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59B4-564F-48B9-A3B8-1FE34ABB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98" y="-269303"/>
            <a:ext cx="8125203" cy="1247499"/>
          </a:xfrm>
        </p:spPr>
        <p:txBody>
          <a:bodyPr/>
          <a:lstStyle/>
          <a:p>
            <a:pPr algn="ctr"/>
            <a:r>
              <a:rPr lang="en-US" sz="4000" dirty="0"/>
              <a:t>FORMULA  </a:t>
            </a:r>
            <a:r>
              <a:rPr lang="en-US" sz="4000" dirty="0">
                <a:solidFill>
                  <a:srgbClr val="FF0000"/>
                </a:solidFill>
              </a:rPr>
              <a:t>IP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EP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2060"/>
                </a:solidFill>
              </a:rPr>
              <a:t>EH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7030A0"/>
                </a:solidFill>
              </a:rPr>
              <a:t>UP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AEEDB-B5B7-486E-86F4-3C5C7F68D135}"/>
              </a:ext>
            </a:extLst>
          </p:cNvPr>
          <p:cNvSpPr txBox="1"/>
          <p:nvPr/>
        </p:nvSpPr>
        <p:spPr>
          <a:xfrm>
            <a:off x="138223" y="935584"/>
            <a:ext cx="1286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IP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249F1-0D5A-4F8E-BA84-1A4007D6AC2C}"/>
              </a:ext>
            </a:extLst>
          </p:cNvPr>
          <p:cNvSpPr txBox="1"/>
          <p:nvPr/>
        </p:nvSpPr>
        <p:spPr>
          <a:xfrm>
            <a:off x="315230" y="1547695"/>
            <a:ext cx="18394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I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dentify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P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roducer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46DFC-9180-489B-87DC-22A049BAE68A}"/>
              </a:ext>
            </a:extLst>
          </p:cNvPr>
          <p:cNvSpPr txBox="1"/>
          <p:nvPr/>
        </p:nvSpPr>
        <p:spPr>
          <a:xfrm>
            <a:off x="2367539" y="930887"/>
            <a:ext cx="1286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EP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only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DFDA96-F52F-4EBD-804C-37ABCEA212B9}"/>
              </a:ext>
            </a:extLst>
          </p:cNvPr>
          <p:cNvSpPr txBox="1"/>
          <p:nvPr/>
        </p:nvSpPr>
        <p:spPr>
          <a:xfrm>
            <a:off x="2588421" y="1543036"/>
            <a:ext cx="18394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E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at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P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roducer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Only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126CF-208A-4A98-9720-E28008E0CCA4}"/>
              </a:ext>
            </a:extLst>
          </p:cNvPr>
          <p:cNvSpPr txBox="1"/>
          <p:nvPr/>
        </p:nvSpPr>
        <p:spPr>
          <a:xfrm>
            <a:off x="6716030" y="935584"/>
            <a:ext cx="1286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UP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12C62-F3A3-4CC7-8C9C-8E4C98D112B8}"/>
              </a:ext>
            </a:extLst>
          </p:cNvPr>
          <p:cNvSpPr txBox="1"/>
          <p:nvPr/>
        </p:nvSpPr>
        <p:spPr>
          <a:xfrm>
            <a:off x="4565468" y="1543036"/>
            <a:ext cx="19804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E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at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H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erbivore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27EE2-AE98-4231-B251-324A91160FDA}"/>
              </a:ext>
            </a:extLst>
          </p:cNvPr>
          <p:cNvSpPr txBox="1"/>
          <p:nvPr/>
        </p:nvSpPr>
        <p:spPr>
          <a:xfrm>
            <a:off x="4388105" y="930310"/>
            <a:ext cx="1286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EH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9D0635-84EC-48A3-A920-98A0D8C92BEB}"/>
              </a:ext>
            </a:extLst>
          </p:cNvPr>
          <p:cNvSpPr txBox="1"/>
          <p:nvPr/>
        </p:nvSpPr>
        <p:spPr>
          <a:xfrm>
            <a:off x="6897542" y="1538377"/>
            <a:ext cx="19804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U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ltimate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P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redator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9C0BE2-FF36-46FF-891B-19E70B9D0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06" b="16134"/>
          <a:stretch/>
        </p:blipFill>
        <p:spPr>
          <a:xfrm>
            <a:off x="138223" y="3551481"/>
            <a:ext cx="752151" cy="7392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67DF24-0E76-4823-8545-04E2AB1C8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21" y="2838963"/>
            <a:ext cx="739010" cy="1075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503990-8936-44A5-B0AB-E4C62CFCC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421" y="4385765"/>
            <a:ext cx="1038225" cy="561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F17144-8FA3-4B04-85E7-15D0A09CC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852" y="3282852"/>
            <a:ext cx="1107793" cy="656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87BFC0-FE56-49B8-B4CB-4810AD7A6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133" y="4290723"/>
            <a:ext cx="896223" cy="7078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196F94-7778-44EF-A903-9FC36EE2F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7542" y="3633290"/>
            <a:ext cx="1933575" cy="75247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FBBE14-60F4-4A33-9D6F-FB063BB733EA}"/>
              </a:ext>
            </a:extLst>
          </p:cNvPr>
          <p:cNvSpPr/>
          <p:nvPr/>
        </p:nvSpPr>
        <p:spPr>
          <a:xfrm>
            <a:off x="7222408" y="107347"/>
            <a:ext cx="1847901" cy="536111"/>
          </a:xfrm>
          <a:prstGeom prst="roundRect">
            <a:avLst/>
          </a:prstGeom>
          <a:solidFill>
            <a:srgbClr val="BDE7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SCIENCE DLP</a:t>
            </a:r>
          </a:p>
        </p:txBody>
      </p:sp>
    </p:spTree>
    <p:extLst>
      <p:ext uri="{BB962C8B-B14F-4D97-AF65-F5344CB8AC3E}">
        <p14:creationId xmlns:p14="http://schemas.microsoft.com/office/powerpoint/2010/main" val="182279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643D6-F39A-4B95-925F-72FABD51B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06" b="16134"/>
          <a:stretch/>
        </p:blipFill>
        <p:spPr>
          <a:xfrm>
            <a:off x="248332" y="2098159"/>
            <a:ext cx="1131802" cy="1112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335CF1-BC2E-4CDF-8893-2FD64E0B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63" y="1037229"/>
            <a:ext cx="1054395" cy="1534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9E7707-2B98-4850-9F09-C32FE8F07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138" y="2483699"/>
            <a:ext cx="154305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34778A-4FD8-4130-AF48-B8515A4E3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63" y="3512012"/>
            <a:ext cx="1038225" cy="5619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E4B68-7018-468A-9AAA-FA2467A61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438" y="3980178"/>
            <a:ext cx="1314450" cy="1038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364B84-B4A6-421C-B8EB-34C262266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437" y="2107462"/>
            <a:ext cx="1933575" cy="752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AE7876-F035-4CBD-8197-24B85AFE89D2}"/>
              </a:ext>
            </a:extLst>
          </p:cNvPr>
          <p:cNvSpPr txBox="1"/>
          <p:nvPr/>
        </p:nvSpPr>
        <p:spPr>
          <a:xfrm>
            <a:off x="200072" y="-11993"/>
            <a:ext cx="1286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IP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DCBD6-6384-41FB-869D-1828EC17D385}"/>
              </a:ext>
            </a:extLst>
          </p:cNvPr>
          <p:cNvSpPr txBox="1"/>
          <p:nvPr/>
        </p:nvSpPr>
        <p:spPr>
          <a:xfrm>
            <a:off x="258477" y="342508"/>
            <a:ext cx="18394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dentify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P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roducer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17576F-6BFC-4A3F-8A30-B501DF6ECC0C}"/>
              </a:ext>
            </a:extLst>
          </p:cNvPr>
          <p:cNvSpPr txBox="1"/>
          <p:nvPr/>
        </p:nvSpPr>
        <p:spPr>
          <a:xfrm>
            <a:off x="2138730" y="0"/>
            <a:ext cx="1286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EP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only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9090D-EDB0-40F9-AD45-051E3821CA43}"/>
              </a:ext>
            </a:extLst>
          </p:cNvPr>
          <p:cNvSpPr txBox="1"/>
          <p:nvPr/>
        </p:nvSpPr>
        <p:spPr>
          <a:xfrm>
            <a:off x="2087765" y="390320"/>
            <a:ext cx="18394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at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P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roducer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Only</a:t>
            </a: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7AFF4-7B32-46D0-92D5-367C06207C7B}"/>
              </a:ext>
            </a:extLst>
          </p:cNvPr>
          <p:cNvSpPr txBox="1"/>
          <p:nvPr/>
        </p:nvSpPr>
        <p:spPr>
          <a:xfrm>
            <a:off x="4265869" y="366510"/>
            <a:ext cx="19804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at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erbivore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76F3F7-B9E2-48A6-9694-1975591EA6C9}"/>
              </a:ext>
            </a:extLst>
          </p:cNvPr>
          <p:cNvSpPr txBox="1"/>
          <p:nvPr/>
        </p:nvSpPr>
        <p:spPr>
          <a:xfrm>
            <a:off x="4265869" y="0"/>
            <a:ext cx="1286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EH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3F0BE8-AF54-407F-B71E-DDCB38628965}"/>
              </a:ext>
            </a:extLst>
          </p:cNvPr>
          <p:cNvSpPr txBox="1"/>
          <p:nvPr/>
        </p:nvSpPr>
        <p:spPr>
          <a:xfrm>
            <a:off x="7005270" y="0"/>
            <a:ext cx="12865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UP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666176-18BD-4FCE-A0FC-6AFDC1ADEF4D}"/>
              </a:ext>
            </a:extLst>
          </p:cNvPr>
          <p:cNvSpPr txBox="1"/>
          <p:nvPr/>
        </p:nvSpPr>
        <p:spPr>
          <a:xfrm>
            <a:off x="7086909" y="366510"/>
            <a:ext cx="19804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U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ltimate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P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redator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FE897D1B-9DB3-4B12-AD91-84A8D1E3B5FF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rot="5400000" flipH="1" flipV="1">
            <a:off x="1402064" y="1216660"/>
            <a:ext cx="293669" cy="146933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79DB1DB-ED48-4BB2-A896-6C27919633D9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 rot="16200000" flipH="1">
            <a:off x="1257667" y="2767103"/>
            <a:ext cx="582463" cy="146933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D70AC49-7DDE-434F-9106-61F46F405BF7}"/>
              </a:ext>
            </a:extLst>
          </p:cNvPr>
          <p:cNvCxnSpPr>
            <a:cxnSpLocks/>
          </p:cNvCxnSpPr>
          <p:nvPr/>
        </p:nvCxnSpPr>
        <p:spPr>
          <a:xfrm>
            <a:off x="3379474" y="1804490"/>
            <a:ext cx="3393466" cy="435809"/>
          </a:xfrm>
          <a:prstGeom prst="curvedConnector3">
            <a:avLst>
              <a:gd name="adj1" fmla="val 9511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27E1E1CC-6A34-4405-A76D-E6B3840F98FD}"/>
              </a:ext>
            </a:extLst>
          </p:cNvPr>
          <p:cNvCxnSpPr>
            <a:cxnSpLocks/>
          </p:cNvCxnSpPr>
          <p:nvPr/>
        </p:nvCxnSpPr>
        <p:spPr>
          <a:xfrm flipV="1">
            <a:off x="3361088" y="3069694"/>
            <a:ext cx="753052" cy="70284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D61AFAA9-0D3A-4F6D-81D4-81D5D7E6BEC0}"/>
              </a:ext>
            </a:extLst>
          </p:cNvPr>
          <p:cNvCxnSpPr>
            <a:cxnSpLocks/>
          </p:cNvCxnSpPr>
          <p:nvPr/>
        </p:nvCxnSpPr>
        <p:spPr>
          <a:xfrm>
            <a:off x="3379474" y="3827550"/>
            <a:ext cx="734666" cy="6717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CAC99344-67E0-4FDC-9DA3-4BD5984681FC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1736279" y="2288490"/>
            <a:ext cx="1455814" cy="329990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398783C9-E911-4596-B28B-7C253891082A}"/>
              </a:ext>
            </a:extLst>
          </p:cNvPr>
          <p:cNvCxnSpPr>
            <a:cxnSpLocks/>
          </p:cNvCxnSpPr>
          <p:nvPr/>
        </p:nvCxnSpPr>
        <p:spPr>
          <a:xfrm>
            <a:off x="1398520" y="2684880"/>
            <a:ext cx="2528680" cy="188348"/>
          </a:xfrm>
          <a:prstGeom prst="curvedConnector3">
            <a:avLst>
              <a:gd name="adj1" fmla="val 9204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26CC59DB-DDF0-4857-A72F-E8F235547056}"/>
              </a:ext>
            </a:extLst>
          </p:cNvPr>
          <p:cNvCxnSpPr>
            <a:cxnSpLocks/>
          </p:cNvCxnSpPr>
          <p:nvPr/>
        </p:nvCxnSpPr>
        <p:spPr>
          <a:xfrm flipV="1">
            <a:off x="5586171" y="2940899"/>
            <a:ext cx="2241055" cy="1558392"/>
          </a:xfrm>
          <a:prstGeom prst="curvedConnector3">
            <a:avLst>
              <a:gd name="adj1" fmla="val 10171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67A3D29A-1B8F-47AE-AE64-5E264BC262D7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698704" y="2483700"/>
            <a:ext cx="1161733" cy="494852"/>
          </a:xfrm>
          <a:prstGeom prst="curvedConnector3">
            <a:avLst>
              <a:gd name="adj1" fmla="val 838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16B31F-AA2F-4142-8633-11323424EA47}"/>
              </a:ext>
            </a:extLst>
          </p:cNvPr>
          <p:cNvCxnSpPr/>
          <p:nvPr/>
        </p:nvCxnSpPr>
        <p:spPr>
          <a:xfrm>
            <a:off x="1839432" y="-41006"/>
            <a:ext cx="0" cy="539070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121D0A-F005-48B2-889C-1F26EDACFAD8}"/>
              </a:ext>
            </a:extLst>
          </p:cNvPr>
          <p:cNvCxnSpPr/>
          <p:nvPr/>
        </p:nvCxnSpPr>
        <p:spPr>
          <a:xfrm>
            <a:off x="3930742" y="-123604"/>
            <a:ext cx="0" cy="539070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2AA4B3-3D32-42E5-8A4C-24587F475920}"/>
              </a:ext>
            </a:extLst>
          </p:cNvPr>
          <p:cNvCxnSpPr/>
          <p:nvPr/>
        </p:nvCxnSpPr>
        <p:spPr>
          <a:xfrm>
            <a:off x="6404344" y="83700"/>
            <a:ext cx="0" cy="539070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2221B7C-A65C-4775-B278-1C24187D857A}"/>
              </a:ext>
            </a:extLst>
          </p:cNvPr>
          <p:cNvSpPr/>
          <p:nvPr/>
        </p:nvSpPr>
        <p:spPr>
          <a:xfrm>
            <a:off x="85060" y="4666350"/>
            <a:ext cx="1071776" cy="415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WAY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E43A43-DE88-46DF-BF5A-A5612F9CCC69}"/>
              </a:ext>
            </a:extLst>
          </p:cNvPr>
          <p:cNvSpPr txBox="1"/>
          <p:nvPr/>
        </p:nvSpPr>
        <p:spPr>
          <a:xfrm>
            <a:off x="4158772" y="669617"/>
            <a:ext cx="19006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riracha"/>
              </a:rPr>
              <a:t>Special Note: Double check if the animals eat plants or not</a:t>
            </a: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57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4"/>
          <p:cNvGrpSpPr/>
          <p:nvPr/>
        </p:nvGrpSpPr>
        <p:grpSpPr>
          <a:xfrm>
            <a:off x="2" y="1703287"/>
            <a:ext cx="9158173" cy="3469769"/>
            <a:chOff x="2" y="1703287"/>
            <a:chExt cx="9158173" cy="3469769"/>
          </a:xfrm>
        </p:grpSpPr>
        <p:sp>
          <p:nvSpPr>
            <p:cNvPr id="338" name="Google Shape;338;p24"/>
            <p:cNvSpPr/>
            <p:nvPr/>
          </p:nvSpPr>
          <p:spPr>
            <a:xfrm>
              <a:off x="317289" y="2299906"/>
              <a:ext cx="72718" cy="56711"/>
            </a:xfrm>
            <a:custGeom>
              <a:avLst/>
              <a:gdLst/>
              <a:ahLst/>
              <a:cxnLst/>
              <a:rect l="l" t="t" r="r" b="b"/>
              <a:pathLst>
                <a:path w="2694" h="2101" extrusionOk="0">
                  <a:moveTo>
                    <a:pt x="1347" y="1"/>
                  </a:moveTo>
                  <a:cubicBezTo>
                    <a:pt x="0" y="1"/>
                    <a:pt x="0" y="2100"/>
                    <a:pt x="1347" y="2100"/>
                  </a:cubicBezTo>
                  <a:cubicBezTo>
                    <a:pt x="2693" y="2100"/>
                    <a:pt x="2693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373352" y="2187779"/>
              <a:ext cx="72718" cy="56090"/>
            </a:xfrm>
            <a:custGeom>
              <a:avLst/>
              <a:gdLst/>
              <a:ahLst/>
              <a:cxnLst/>
              <a:rect l="l" t="t" r="r" b="b"/>
              <a:pathLst>
                <a:path w="2694" h="2078" extrusionOk="0">
                  <a:moveTo>
                    <a:pt x="1347" y="0"/>
                  </a:moveTo>
                  <a:cubicBezTo>
                    <a:pt x="0" y="0"/>
                    <a:pt x="0" y="2077"/>
                    <a:pt x="1347" y="2077"/>
                  </a:cubicBezTo>
                  <a:cubicBezTo>
                    <a:pt x="2694" y="2077"/>
                    <a:pt x="2694" y="0"/>
                    <a:pt x="1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430036" y="2299906"/>
              <a:ext cx="72097" cy="56711"/>
            </a:xfrm>
            <a:custGeom>
              <a:avLst/>
              <a:gdLst/>
              <a:ahLst/>
              <a:cxnLst/>
              <a:rect l="l" t="t" r="r" b="b"/>
              <a:pathLst>
                <a:path w="2671" h="2101" extrusionOk="0">
                  <a:moveTo>
                    <a:pt x="1347" y="1"/>
                  </a:moveTo>
                  <a:cubicBezTo>
                    <a:pt x="0" y="1"/>
                    <a:pt x="0" y="2100"/>
                    <a:pt x="1347" y="2100"/>
                  </a:cubicBezTo>
                  <a:cubicBezTo>
                    <a:pt x="2671" y="2100"/>
                    <a:pt x="2671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7518656" y="2759087"/>
              <a:ext cx="1081001" cy="865316"/>
            </a:xfrm>
            <a:custGeom>
              <a:avLst/>
              <a:gdLst/>
              <a:ahLst/>
              <a:cxnLst/>
              <a:rect l="l" t="t" r="r" b="b"/>
              <a:pathLst>
                <a:path w="31500" h="25215" extrusionOk="0">
                  <a:moveTo>
                    <a:pt x="3702" y="1"/>
                  </a:moveTo>
                  <a:cubicBezTo>
                    <a:pt x="2458" y="1"/>
                    <a:pt x="1221" y="88"/>
                    <a:pt x="0" y="266"/>
                  </a:cubicBezTo>
                  <a:cubicBezTo>
                    <a:pt x="1598" y="3256"/>
                    <a:pt x="3653" y="5973"/>
                    <a:pt x="5250" y="8940"/>
                  </a:cubicBezTo>
                  <a:cubicBezTo>
                    <a:pt x="7168" y="12615"/>
                    <a:pt x="9405" y="16518"/>
                    <a:pt x="12691" y="19325"/>
                  </a:cubicBezTo>
                  <a:cubicBezTo>
                    <a:pt x="17462" y="23274"/>
                    <a:pt x="25588" y="24598"/>
                    <a:pt x="31499" y="25214"/>
                  </a:cubicBezTo>
                  <a:cubicBezTo>
                    <a:pt x="31479" y="10329"/>
                    <a:pt x="17249" y="1"/>
                    <a:pt x="3702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703289" y="2863243"/>
              <a:ext cx="905810" cy="749872"/>
            </a:xfrm>
            <a:custGeom>
              <a:avLst/>
              <a:gdLst/>
              <a:ahLst/>
              <a:cxnLst/>
              <a:rect l="l" t="t" r="r" b="b"/>
              <a:pathLst>
                <a:path w="26395" h="21851" extrusionOk="0">
                  <a:moveTo>
                    <a:pt x="480" y="1"/>
                  </a:moveTo>
                  <a:cubicBezTo>
                    <a:pt x="186" y="1"/>
                    <a:pt x="0" y="446"/>
                    <a:pt x="304" y="655"/>
                  </a:cubicBezTo>
                  <a:cubicBezTo>
                    <a:pt x="4960" y="3851"/>
                    <a:pt x="8932" y="7845"/>
                    <a:pt x="13406" y="11246"/>
                  </a:cubicBezTo>
                  <a:cubicBezTo>
                    <a:pt x="17674" y="14487"/>
                    <a:pt x="22330" y="17454"/>
                    <a:pt x="25686" y="21723"/>
                  </a:cubicBezTo>
                  <a:cubicBezTo>
                    <a:pt x="25753" y="21813"/>
                    <a:pt x="25835" y="21850"/>
                    <a:pt x="25915" y="21850"/>
                  </a:cubicBezTo>
                  <a:cubicBezTo>
                    <a:pt x="26160" y="21850"/>
                    <a:pt x="26394" y="21501"/>
                    <a:pt x="26188" y="21243"/>
                  </a:cubicBezTo>
                  <a:cubicBezTo>
                    <a:pt x="22970" y="17158"/>
                    <a:pt x="18587" y="14236"/>
                    <a:pt x="14456" y="11177"/>
                  </a:cubicBezTo>
                  <a:cubicBezTo>
                    <a:pt x="9708" y="7640"/>
                    <a:pt x="5554" y="3417"/>
                    <a:pt x="669" y="62"/>
                  </a:cubicBezTo>
                  <a:cubicBezTo>
                    <a:pt x="604" y="19"/>
                    <a:pt x="540" y="1"/>
                    <a:pt x="480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8499369" y="3500601"/>
              <a:ext cx="13350" cy="12595"/>
            </a:xfrm>
            <a:custGeom>
              <a:avLst/>
              <a:gdLst/>
              <a:ahLst/>
              <a:cxnLst/>
              <a:rect l="l" t="t" r="r" b="b"/>
              <a:pathLst>
                <a:path w="389" h="367" extrusionOk="0">
                  <a:moveTo>
                    <a:pt x="1" y="1"/>
                  </a:moveTo>
                  <a:cubicBezTo>
                    <a:pt x="24" y="138"/>
                    <a:pt x="24" y="252"/>
                    <a:pt x="46" y="366"/>
                  </a:cubicBezTo>
                  <a:cubicBezTo>
                    <a:pt x="161" y="252"/>
                    <a:pt x="275" y="138"/>
                    <a:pt x="389" y="24"/>
                  </a:cubicBezTo>
                  <a:cubicBezTo>
                    <a:pt x="252" y="24"/>
                    <a:pt x="138" y="24"/>
                    <a:pt x="1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8298848" y="3321357"/>
              <a:ext cx="237374" cy="203640"/>
            </a:xfrm>
            <a:custGeom>
              <a:avLst/>
              <a:gdLst/>
              <a:ahLst/>
              <a:cxnLst/>
              <a:rect l="l" t="t" r="r" b="b"/>
              <a:pathLst>
                <a:path w="6917" h="5934" extrusionOk="0">
                  <a:moveTo>
                    <a:pt x="5844" y="5224"/>
                  </a:moveTo>
                  <a:lnTo>
                    <a:pt x="5844" y="5224"/>
                  </a:lnTo>
                  <a:cubicBezTo>
                    <a:pt x="5981" y="5247"/>
                    <a:pt x="6095" y="5247"/>
                    <a:pt x="6232" y="5247"/>
                  </a:cubicBezTo>
                  <a:cubicBezTo>
                    <a:pt x="6118" y="5361"/>
                    <a:pt x="6004" y="5475"/>
                    <a:pt x="5889" y="5589"/>
                  </a:cubicBezTo>
                  <a:cubicBezTo>
                    <a:pt x="5867" y="5475"/>
                    <a:pt x="5867" y="5361"/>
                    <a:pt x="5844" y="5224"/>
                  </a:cubicBezTo>
                  <a:close/>
                  <a:moveTo>
                    <a:pt x="5509" y="1"/>
                  </a:moveTo>
                  <a:cubicBezTo>
                    <a:pt x="5265" y="1"/>
                    <a:pt x="5029" y="244"/>
                    <a:pt x="5205" y="499"/>
                  </a:cubicBezTo>
                  <a:cubicBezTo>
                    <a:pt x="6163" y="1891"/>
                    <a:pt x="5730" y="3626"/>
                    <a:pt x="5844" y="5224"/>
                  </a:cubicBezTo>
                  <a:cubicBezTo>
                    <a:pt x="4041" y="5155"/>
                    <a:pt x="2237" y="5201"/>
                    <a:pt x="457" y="5064"/>
                  </a:cubicBezTo>
                  <a:cubicBezTo>
                    <a:pt x="450" y="5064"/>
                    <a:pt x="442" y="5064"/>
                    <a:pt x="435" y="5064"/>
                  </a:cubicBezTo>
                  <a:cubicBezTo>
                    <a:pt x="1" y="5064"/>
                    <a:pt x="8" y="5727"/>
                    <a:pt x="457" y="5772"/>
                  </a:cubicBezTo>
                  <a:cubicBezTo>
                    <a:pt x="2374" y="5909"/>
                    <a:pt x="4314" y="5817"/>
                    <a:pt x="6232" y="5931"/>
                  </a:cubicBezTo>
                  <a:cubicBezTo>
                    <a:pt x="6241" y="5933"/>
                    <a:pt x="6250" y="5933"/>
                    <a:pt x="6260" y="5933"/>
                  </a:cubicBezTo>
                  <a:cubicBezTo>
                    <a:pt x="6414" y="5933"/>
                    <a:pt x="6596" y="5761"/>
                    <a:pt x="6574" y="5589"/>
                  </a:cubicBezTo>
                  <a:cubicBezTo>
                    <a:pt x="6323" y="3763"/>
                    <a:pt x="6917" y="1777"/>
                    <a:pt x="5798" y="157"/>
                  </a:cubicBezTo>
                  <a:cubicBezTo>
                    <a:pt x="5722" y="46"/>
                    <a:pt x="5615" y="1"/>
                    <a:pt x="5509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8397547" y="3413673"/>
              <a:ext cx="14928" cy="14894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0" y="0"/>
                  </a:moveTo>
                  <a:cubicBezTo>
                    <a:pt x="0" y="160"/>
                    <a:pt x="0" y="297"/>
                    <a:pt x="0" y="434"/>
                  </a:cubicBezTo>
                  <a:cubicBezTo>
                    <a:pt x="137" y="320"/>
                    <a:pt x="297" y="206"/>
                    <a:pt x="434" y="92"/>
                  </a:cubicBezTo>
                  <a:cubicBezTo>
                    <a:pt x="297" y="69"/>
                    <a:pt x="137" y="46"/>
                    <a:pt x="0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8110852" y="3189438"/>
              <a:ext cx="313353" cy="251170"/>
            </a:xfrm>
            <a:custGeom>
              <a:avLst/>
              <a:gdLst/>
              <a:ahLst/>
              <a:cxnLst/>
              <a:rect l="l" t="t" r="r" b="b"/>
              <a:pathLst>
                <a:path w="9131" h="7319" extrusionOk="0">
                  <a:moveTo>
                    <a:pt x="7246" y="0"/>
                  </a:moveTo>
                  <a:cubicBezTo>
                    <a:pt x="7010" y="0"/>
                    <a:pt x="6757" y="260"/>
                    <a:pt x="6916" y="531"/>
                  </a:cubicBezTo>
                  <a:cubicBezTo>
                    <a:pt x="7852" y="2312"/>
                    <a:pt x="8354" y="4503"/>
                    <a:pt x="8354" y="6534"/>
                  </a:cubicBezTo>
                  <a:cubicBezTo>
                    <a:pt x="8491" y="6580"/>
                    <a:pt x="8651" y="6603"/>
                    <a:pt x="8788" y="6626"/>
                  </a:cubicBezTo>
                  <a:cubicBezTo>
                    <a:pt x="8651" y="6740"/>
                    <a:pt x="8491" y="6854"/>
                    <a:pt x="8354" y="6968"/>
                  </a:cubicBezTo>
                  <a:cubicBezTo>
                    <a:pt x="8354" y="6831"/>
                    <a:pt x="8354" y="6694"/>
                    <a:pt x="8354" y="6534"/>
                  </a:cubicBezTo>
                  <a:cubicBezTo>
                    <a:pt x="6091" y="6078"/>
                    <a:pt x="3793" y="5759"/>
                    <a:pt x="1475" y="5759"/>
                  </a:cubicBezTo>
                  <a:cubicBezTo>
                    <a:pt x="1128" y="5759"/>
                    <a:pt x="781" y="5766"/>
                    <a:pt x="434" y="5781"/>
                  </a:cubicBezTo>
                  <a:cubicBezTo>
                    <a:pt x="7" y="5781"/>
                    <a:pt x="1" y="6466"/>
                    <a:pt x="414" y="6466"/>
                  </a:cubicBezTo>
                  <a:cubicBezTo>
                    <a:pt x="420" y="6466"/>
                    <a:pt x="427" y="6466"/>
                    <a:pt x="434" y="6466"/>
                  </a:cubicBezTo>
                  <a:cubicBezTo>
                    <a:pt x="774" y="6452"/>
                    <a:pt x="1113" y="6445"/>
                    <a:pt x="1451" y="6445"/>
                  </a:cubicBezTo>
                  <a:cubicBezTo>
                    <a:pt x="3864" y="6445"/>
                    <a:pt x="6243" y="6790"/>
                    <a:pt x="8606" y="7310"/>
                  </a:cubicBezTo>
                  <a:cubicBezTo>
                    <a:pt x="8632" y="7316"/>
                    <a:pt x="8658" y="7318"/>
                    <a:pt x="8684" y="7318"/>
                  </a:cubicBezTo>
                  <a:cubicBezTo>
                    <a:pt x="8879" y="7318"/>
                    <a:pt x="9039" y="7170"/>
                    <a:pt x="9039" y="6968"/>
                  </a:cubicBezTo>
                  <a:cubicBezTo>
                    <a:pt x="9131" y="4685"/>
                    <a:pt x="8583" y="2175"/>
                    <a:pt x="7510" y="166"/>
                  </a:cubicBezTo>
                  <a:cubicBezTo>
                    <a:pt x="7448" y="49"/>
                    <a:pt x="7349" y="0"/>
                    <a:pt x="724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986346" y="3024401"/>
              <a:ext cx="249076" cy="266338"/>
            </a:xfrm>
            <a:custGeom>
              <a:avLst/>
              <a:gdLst/>
              <a:ahLst/>
              <a:cxnLst/>
              <a:rect l="l" t="t" r="r" b="b"/>
              <a:pathLst>
                <a:path w="7258" h="7761" extrusionOk="0">
                  <a:moveTo>
                    <a:pt x="5332" y="1"/>
                  </a:moveTo>
                  <a:cubicBezTo>
                    <a:pt x="5104" y="1"/>
                    <a:pt x="4857" y="257"/>
                    <a:pt x="4998" y="524"/>
                  </a:cubicBezTo>
                  <a:cubicBezTo>
                    <a:pt x="5774" y="2168"/>
                    <a:pt x="6116" y="4130"/>
                    <a:pt x="6276" y="5934"/>
                  </a:cubicBezTo>
                  <a:cubicBezTo>
                    <a:pt x="6299" y="6230"/>
                    <a:pt x="6299" y="6527"/>
                    <a:pt x="6276" y="6824"/>
                  </a:cubicBezTo>
                  <a:cubicBezTo>
                    <a:pt x="6276" y="6938"/>
                    <a:pt x="5888" y="6967"/>
                    <a:pt x="5477" y="6967"/>
                  </a:cubicBezTo>
                  <a:cubicBezTo>
                    <a:pt x="5066" y="6967"/>
                    <a:pt x="4633" y="6938"/>
                    <a:pt x="4541" y="6938"/>
                  </a:cubicBezTo>
                  <a:cubicBezTo>
                    <a:pt x="3195" y="6961"/>
                    <a:pt x="1825" y="7006"/>
                    <a:pt x="456" y="7052"/>
                  </a:cubicBezTo>
                  <a:cubicBezTo>
                    <a:pt x="29" y="7075"/>
                    <a:pt x="0" y="7760"/>
                    <a:pt x="434" y="7760"/>
                  </a:cubicBezTo>
                  <a:cubicBezTo>
                    <a:pt x="441" y="7760"/>
                    <a:pt x="448" y="7760"/>
                    <a:pt x="456" y="7760"/>
                  </a:cubicBezTo>
                  <a:cubicBezTo>
                    <a:pt x="2215" y="7700"/>
                    <a:pt x="3991" y="7641"/>
                    <a:pt x="5755" y="7641"/>
                  </a:cubicBezTo>
                  <a:cubicBezTo>
                    <a:pt x="6028" y="7641"/>
                    <a:pt x="6301" y="7643"/>
                    <a:pt x="6573" y="7646"/>
                  </a:cubicBezTo>
                  <a:cubicBezTo>
                    <a:pt x="6710" y="7646"/>
                    <a:pt x="6892" y="7531"/>
                    <a:pt x="6915" y="7395"/>
                  </a:cubicBezTo>
                  <a:cubicBezTo>
                    <a:pt x="7258" y="5089"/>
                    <a:pt x="6573" y="2259"/>
                    <a:pt x="5591" y="182"/>
                  </a:cubicBezTo>
                  <a:cubicBezTo>
                    <a:pt x="5534" y="54"/>
                    <a:pt x="5435" y="1"/>
                    <a:pt x="533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8052099" y="3135592"/>
              <a:ext cx="11771" cy="11771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" y="0"/>
                  </a:moveTo>
                  <a:cubicBezTo>
                    <a:pt x="1" y="114"/>
                    <a:pt x="1" y="229"/>
                    <a:pt x="1" y="343"/>
                  </a:cubicBezTo>
                  <a:cubicBezTo>
                    <a:pt x="115" y="229"/>
                    <a:pt x="229" y="114"/>
                    <a:pt x="343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7857069" y="2965614"/>
              <a:ext cx="220902" cy="194271"/>
            </a:xfrm>
            <a:custGeom>
              <a:avLst/>
              <a:gdLst/>
              <a:ahLst/>
              <a:cxnLst/>
              <a:rect l="l" t="t" r="r" b="b"/>
              <a:pathLst>
                <a:path w="6437" h="5661" extrusionOk="0">
                  <a:moveTo>
                    <a:pt x="5963" y="0"/>
                  </a:moveTo>
                  <a:cubicBezTo>
                    <a:pt x="5792" y="0"/>
                    <a:pt x="5626" y="114"/>
                    <a:pt x="5638" y="343"/>
                  </a:cubicBezTo>
                  <a:cubicBezTo>
                    <a:pt x="5684" y="1872"/>
                    <a:pt x="5729" y="3401"/>
                    <a:pt x="5684" y="4953"/>
                  </a:cubicBezTo>
                  <a:lnTo>
                    <a:pt x="6026" y="4953"/>
                  </a:lnTo>
                  <a:cubicBezTo>
                    <a:pt x="5912" y="5067"/>
                    <a:pt x="5798" y="5182"/>
                    <a:pt x="5684" y="5296"/>
                  </a:cubicBezTo>
                  <a:cubicBezTo>
                    <a:pt x="5684" y="5182"/>
                    <a:pt x="5684" y="5067"/>
                    <a:pt x="5684" y="4953"/>
                  </a:cubicBezTo>
                  <a:cubicBezTo>
                    <a:pt x="5105" y="4923"/>
                    <a:pt x="4525" y="4913"/>
                    <a:pt x="3942" y="4913"/>
                  </a:cubicBezTo>
                  <a:cubicBezTo>
                    <a:pt x="2777" y="4913"/>
                    <a:pt x="1605" y="4953"/>
                    <a:pt x="434" y="4953"/>
                  </a:cubicBezTo>
                  <a:cubicBezTo>
                    <a:pt x="0" y="4953"/>
                    <a:pt x="0" y="5661"/>
                    <a:pt x="434" y="5661"/>
                  </a:cubicBezTo>
                  <a:cubicBezTo>
                    <a:pt x="1771" y="5661"/>
                    <a:pt x="3096" y="5603"/>
                    <a:pt x="4426" y="5603"/>
                  </a:cubicBezTo>
                  <a:cubicBezTo>
                    <a:pt x="4958" y="5603"/>
                    <a:pt x="5491" y="5612"/>
                    <a:pt x="6026" y="5638"/>
                  </a:cubicBezTo>
                  <a:cubicBezTo>
                    <a:pt x="6036" y="5639"/>
                    <a:pt x="6047" y="5640"/>
                    <a:pt x="6057" y="5640"/>
                  </a:cubicBezTo>
                  <a:cubicBezTo>
                    <a:pt x="6226" y="5640"/>
                    <a:pt x="6368" y="5468"/>
                    <a:pt x="6368" y="5296"/>
                  </a:cubicBezTo>
                  <a:cubicBezTo>
                    <a:pt x="6437" y="3652"/>
                    <a:pt x="6391" y="1986"/>
                    <a:pt x="6323" y="343"/>
                  </a:cubicBezTo>
                  <a:cubicBezTo>
                    <a:pt x="6311" y="114"/>
                    <a:pt x="6134" y="0"/>
                    <a:pt x="5963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7876630" y="2995368"/>
              <a:ext cx="14928" cy="10227"/>
            </a:xfrm>
            <a:custGeom>
              <a:avLst/>
              <a:gdLst/>
              <a:ahLst/>
              <a:cxnLst/>
              <a:rect l="l" t="t" r="r" b="b"/>
              <a:pathLst>
                <a:path w="435" h="298" extrusionOk="0">
                  <a:moveTo>
                    <a:pt x="46" y="1"/>
                  </a:moveTo>
                  <a:cubicBezTo>
                    <a:pt x="23" y="92"/>
                    <a:pt x="23" y="183"/>
                    <a:pt x="1" y="297"/>
                  </a:cubicBezTo>
                  <a:cubicBezTo>
                    <a:pt x="160" y="206"/>
                    <a:pt x="297" y="138"/>
                    <a:pt x="434" y="46"/>
                  </a:cubicBezTo>
                  <a:cubicBezTo>
                    <a:pt x="297" y="23"/>
                    <a:pt x="183" y="23"/>
                    <a:pt x="46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7734861" y="2834587"/>
              <a:ext cx="173132" cy="185555"/>
            </a:xfrm>
            <a:custGeom>
              <a:avLst/>
              <a:gdLst/>
              <a:ahLst/>
              <a:cxnLst/>
              <a:rect l="l" t="t" r="r" b="b"/>
              <a:pathLst>
                <a:path w="5045" h="5407" extrusionOk="0">
                  <a:moveTo>
                    <a:pt x="3832" y="1"/>
                  </a:moveTo>
                  <a:cubicBezTo>
                    <a:pt x="3658" y="1"/>
                    <a:pt x="3493" y="109"/>
                    <a:pt x="3515" y="326"/>
                  </a:cubicBezTo>
                  <a:cubicBezTo>
                    <a:pt x="3629" y="1787"/>
                    <a:pt x="4269" y="3225"/>
                    <a:pt x="4177" y="4686"/>
                  </a:cubicBezTo>
                  <a:cubicBezTo>
                    <a:pt x="4314" y="4708"/>
                    <a:pt x="4428" y="4708"/>
                    <a:pt x="4565" y="4731"/>
                  </a:cubicBezTo>
                  <a:cubicBezTo>
                    <a:pt x="4428" y="4823"/>
                    <a:pt x="4291" y="4891"/>
                    <a:pt x="4132" y="4982"/>
                  </a:cubicBezTo>
                  <a:cubicBezTo>
                    <a:pt x="4154" y="4868"/>
                    <a:pt x="4154" y="4777"/>
                    <a:pt x="4177" y="4686"/>
                  </a:cubicBezTo>
                  <a:cubicBezTo>
                    <a:pt x="3477" y="4597"/>
                    <a:pt x="2785" y="4550"/>
                    <a:pt x="2091" y="4550"/>
                  </a:cubicBezTo>
                  <a:cubicBezTo>
                    <a:pt x="1541" y="4550"/>
                    <a:pt x="990" y="4579"/>
                    <a:pt x="434" y="4640"/>
                  </a:cubicBezTo>
                  <a:cubicBezTo>
                    <a:pt x="14" y="4684"/>
                    <a:pt x="1" y="5327"/>
                    <a:pt x="393" y="5327"/>
                  </a:cubicBezTo>
                  <a:cubicBezTo>
                    <a:pt x="406" y="5327"/>
                    <a:pt x="420" y="5326"/>
                    <a:pt x="434" y="5325"/>
                  </a:cubicBezTo>
                  <a:cubicBezTo>
                    <a:pt x="1029" y="5263"/>
                    <a:pt x="1619" y="5229"/>
                    <a:pt x="2209" y="5229"/>
                  </a:cubicBezTo>
                  <a:cubicBezTo>
                    <a:pt x="2932" y="5229"/>
                    <a:pt x="3654" y="5280"/>
                    <a:pt x="4383" y="5393"/>
                  </a:cubicBezTo>
                  <a:cubicBezTo>
                    <a:pt x="4414" y="5402"/>
                    <a:pt x="4448" y="5407"/>
                    <a:pt x="4483" y="5407"/>
                  </a:cubicBezTo>
                  <a:cubicBezTo>
                    <a:pt x="4625" y="5407"/>
                    <a:pt x="4780" y="5330"/>
                    <a:pt x="4816" y="5165"/>
                  </a:cubicBezTo>
                  <a:cubicBezTo>
                    <a:pt x="5045" y="3476"/>
                    <a:pt x="4337" y="1969"/>
                    <a:pt x="4200" y="326"/>
                  </a:cubicBezTo>
                  <a:cubicBezTo>
                    <a:pt x="4189" y="109"/>
                    <a:pt x="4006" y="1"/>
                    <a:pt x="383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7977697" y="2929580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7935383" y="2891967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1"/>
                  </a:moveTo>
                  <a:cubicBezTo>
                    <a:pt x="1" y="1"/>
                    <a:pt x="1" y="1051"/>
                    <a:pt x="685" y="1051"/>
                  </a:cubicBezTo>
                  <a:cubicBezTo>
                    <a:pt x="1347" y="1051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7987101" y="2880230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47" y="1027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7900138" y="3260923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7853122" y="3226467"/>
              <a:ext cx="46260" cy="36033"/>
            </a:xfrm>
            <a:custGeom>
              <a:avLst/>
              <a:gdLst/>
              <a:ahLst/>
              <a:cxnLst/>
              <a:rect l="l" t="t" r="r" b="b"/>
              <a:pathLst>
                <a:path w="1348" h="1050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8" y="1050"/>
                    <a:pt x="1348" y="0"/>
                    <a:pt x="68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7915032" y="3208450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7628338" y="2838705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1"/>
                  </a:moveTo>
                  <a:cubicBezTo>
                    <a:pt x="0" y="1"/>
                    <a:pt x="0" y="1051"/>
                    <a:pt x="662" y="1051"/>
                  </a:cubicBezTo>
                  <a:cubicBezTo>
                    <a:pt x="1347" y="1051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7657302" y="2812074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62" y="0"/>
                  </a:moveTo>
                  <a:cubicBezTo>
                    <a:pt x="1" y="0"/>
                    <a:pt x="1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8204850" y="2991456"/>
              <a:ext cx="45471" cy="36068"/>
            </a:xfrm>
            <a:custGeom>
              <a:avLst/>
              <a:gdLst/>
              <a:ahLst/>
              <a:cxnLst/>
              <a:rect l="l" t="t" r="r" b="b"/>
              <a:pathLst>
                <a:path w="1325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24" y="1050"/>
                    <a:pt x="1324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8165693" y="2959334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62" y="1"/>
                  </a:moveTo>
                  <a:cubicBezTo>
                    <a:pt x="0" y="1"/>
                    <a:pt x="0" y="1028"/>
                    <a:pt x="662" y="1028"/>
                  </a:cubicBezTo>
                  <a:cubicBezTo>
                    <a:pt x="1347" y="1028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8076397" y="3430901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62" y="0"/>
                  </a:moveTo>
                  <a:cubicBezTo>
                    <a:pt x="0" y="0"/>
                    <a:pt x="0" y="1050"/>
                    <a:pt x="662" y="1050"/>
                  </a:cubicBezTo>
                  <a:cubicBezTo>
                    <a:pt x="1347" y="1050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8028591" y="3413673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7" y="1050"/>
                    <a:pt x="1347" y="0"/>
                    <a:pt x="686" y="0"/>
                  </a:cubicBezTo>
                  <a:close/>
                </a:path>
              </a:pathLst>
            </a:custGeom>
            <a:solidFill>
              <a:srgbClr val="4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7391747" y="1888467"/>
              <a:ext cx="1766390" cy="973004"/>
            </a:xfrm>
            <a:custGeom>
              <a:avLst/>
              <a:gdLst/>
              <a:ahLst/>
              <a:cxnLst/>
              <a:rect l="l" t="t" r="r" b="b"/>
              <a:pathLst>
                <a:path w="51472" h="28353" extrusionOk="0">
                  <a:moveTo>
                    <a:pt x="15357" y="1"/>
                  </a:moveTo>
                  <a:cubicBezTo>
                    <a:pt x="9974" y="1"/>
                    <a:pt x="4681" y="665"/>
                    <a:pt x="1" y="2034"/>
                  </a:cubicBezTo>
                  <a:cubicBezTo>
                    <a:pt x="8058" y="10662"/>
                    <a:pt x="11938" y="20385"/>
                    <a:pt x="24173" y="24836"/>
                  </a:cubicBezTo>
                  <a:cubicBezTo>
                    <a:pt x="29410" y="26673"/>
                    <a:pt x="35752" y="28352"/>
                    <a:pt x="42537" y="28352"/>
                  </a:cubicBezTo>
                  <a:cubicBezTo>
                    <a:pt x="45451" y="28352"/>
                    <a:pt x="48447" y="28042"/>
                    <a:pt x="51472" y="27302"/>
                  </a:cubicBezTo>
                  <a:lnTo>
                    <a:pt x="51472" y="14268"/>
                  </a:lnTo>
                  <a:cubicBezTo>
                    <a:pt x="47797" y="10023"/>
                    <a:pt x="43734" y="6508"/>
                    <a:pt x="37526" y="3974"/>
                  </a:cubicBezTo>
                  <a:cubicBezTo>
                    <a:pt x="30977" y="1366"/>
                    <a:pt x="23074" y="1"/>
                    <a:pt x="15357" y="1"/>
                  </a:cubicBezTo>
                  <a:close/>
                </a:path>
              </a:pathLst>
            </a:custGeom>
            <a:solidFill>
              <a:srgbClr val="0B4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7641825" y="2051170"/>
              <a:ext cx="1516319" cy="632472"/>
            </a:xfrm>
            <a:custGeom>
              <a:avLst/>
              <a:gdLst/>
              <a:ahLst/>
              <a:cxnLst/>
              <a:rect l="l" t="t" r="r" b="b"/>
              <a:pathLst>
                <a:path w="44185" h="18430" extrusionOk="0">
                  <a:moveTo>
                    <a:pt x="508" y="1"/>
                  </a:moveTo>
                  <a:cubicBezTo>
                    <a:pt x="134" y="1"/>
                    <a:pt x="0" y="587"/>
                    <a:pt x="406" y="694"/>
                  </a:cubicBezTo>
                  <a:cubicBezTo>
                    <a:pt x="9308" y="2817"/>
                    <a:pt x="17274" y="7587"/>
                    <a:pt x="25377" y="11650"/>
                  </a:cubicBezTo>
                  <a:cubicBezTo>
                    <a:pt x="31311" y="14640"/>
                    <a:pt x="37588" y="17448"/>
                    <a:pt x="44185" y="18429"/>
                  </a:cubicBezTo>
                  <a:lnTo>
                    <a:pt x="44185" y="17722"/>
                  </a:lnTo>
                  <a:cubicBezTo>
                    <a:pt x="37429" y="16694"/>
                    <a:pt x="31015" y="13727"/>
                    <a:pt x="24943" y="10669"/>
                  </a:cubicBezTo>
                  <a:cubicBezTo>
                    <a:pt x="17046" y="6674"/>
                    <a:pt x="9262" y="2086"/>
                    <a:pt x="589" y="9"/>
                  </a:cubicBezTo>
                  <a:cubicBezTo>
                    <a:pt x="561" y="3"/>
                    <a:pt x="534" y="1"/>
                    <a:pt x="508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8114765" y="2241808"/>
              <a:ext cx="21174" cy="18051"/>
            </a:xfrm>
            <a:custGeom>
              <a:avLst/>
              <a:gdLst/>
              <a:ahLst/>
              <a:cxnLst/>
              <a:rect l="l" t="t" r="r" b="b"/>
              <a:pathLst>
                <a:path w="617" h="526" extrusionOk="0">
                  <a:moveTo>
                    <a:pt x="617" y="1"/>
                  </a:moveTo>
                  <a:lnTo>
                    <a:pt x="617" y="1"/>
                  </a:lnTo>
                  <a:cubicBezTo>
                    <a:pt x="411" y="24"/>
                    <a:pt x="206" y="24"/>
                    <a:pt x="1" y="24"/>
                  </a:cubicBezTo>
                  <a:cubicBezTo>
                    <a:pt x="115" y="206"/>
                    <a:pt x="206" y="366"/>
                    <a:pt x="297" y="526"/>
                  </a:cubicBezTo>
                  <a:cubicBezTo>
                    <a:pt x="411" y="366"/>
                    <a:pt x="503" y="183"/>
                    <a:pt x="617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7777142" y="1994922"/>
              <a:ext cx="372894" cy="291527"/>
            </a:xfrm>
            <a:custGeom>
              <a:avLst/>
              <a:gdLst/>
              <a:ahLst/>
              <a:cxnLst/>
              <a:rect l="l" t="t" r="r" b="b"/>
              <a:pathLst>
                <a:path w="10866" h="8495" extrusionOk="0">
                  <a:moveTo>
                    <a:pt x="5735" y="0"/>
                  </a:moveTo>
                  <a:cubicBezTo>
                    <a:pt x="5479" y="0"/>
                    <a:pt x="5232" y="248"/>
                    <a:pt x="5410" y="507"/>
                  </a:cubicBezTo>
                  <a:cubicBezTo>
                    <a:pt x="7031" y="2653"/>
                    <a:pt x="8515" y="4889"/>
                    <a:pt x="9839" y="7218"/>
                  </a:cubicBezTo>
                  <a:cubicBezTo>
                    <a:pt x="10044" y="7218"/>
                    <a:pt x="10249" y="7218"/>
                    <a:pt x="10455" y="7195"/>
                  </a:cubicBezTo>
                  <a:lnTo>
                    <a:pt x="10455" y="7195"/>
                  </a:lnTo>
                  <a:cubicBezTo>
                    <a:pt x="10341" y="7377"/>
                    <a:pt x="10249" y="7560"/>
                    <a:pt x="10135" y="7720"/>
                  </a:cubicBezTo>
                  <a:cubicBezTo>
                    <a:pt x="10044" y="7560"/>
                    <a:pt x="9953" y="7400"/>
                    <a:pt x="9839" y="7218"/>
                  </a:cubicBezTo>
                  <a:cubicBezTo>
                    <a:pt x="7139" y="7316"/>
                    <a:pt x="4440" y="7806"/>
                    <a:pt x="1726" y="7806"/>
                  </a:cubicBezTo>
                  <a:cubicBezTo>
                    <a:pt x="1296" y="7806"/>
                    <a:pt x="865" y="7793"/>
                    <a:pt x="435" y="7765"/>
                  </a:cubicBezTo>
                  <a:cubicBezTo>
                    <a:pt x="427" y="7765"/>
                    <a:pt x="420" y="7765"/>
                    <a:pt x="414" y="7765"/>
                  </a:cubicBezTo>
                  <a:cubicBezTo>
                    <a:pt x="1" y="7765"/>
                    <a:pt x="8" y="8428"/>
                    <a:pt x="435" y="8450"/>
                  </a:cubicBezTo>
                  <a:cubicBezTo>
                    <a:pt x="886" y="8481"/>
                    <a:pt x="1337" y="8494"/>
                    <a:pt x="1787" y="8494"/>
                  </a:cubicBezTo>
                  <a:cubicBezTo>
                    <a:pt x="4681" y="8494"/>
                    <a:pt x="7551" y="7942"/>
                    <a:pt x="10455" y="7902"/>
                  </a:cubicBezTo>
                  <a:cubicBezTo>
                    <a:pt x="10706" y="7902"/>
                    <a:pt x="10866" y="7606"/>
                    <a:pt x="10752" y="7377"/>
                  </a:cubicBezTo>
                  <a:cubicBezTo>
                    <a:pt x="9336" y="4867"/>
                    <a:pt x="7739" y="2470"/>
                    <a:pt x="6027" y="142"/>
                  </a:cubicBezTo>
                  <a:cubicBezTo>
                    <a:pt x="5947" y="42"/>
                    <a:pt x="5840" y="0"/>
                    <a:pt x="5735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8345864" y="2356980"/>
              <a:ext cx="15683" cy="18051"/>
            </a:xfrm>
            <a:custGeom>
              <a:avLst/>
              <a:gdLst/>
              <a:ahLst/>
              <a:cxnLst/>
              <a:rect l="l" t="t" r="r" b="b"/>
              <a:pathLst>
                <a:path w="457" h="526" extrusionOk="0">
                  <a:moveTo>
                    <a:pt x="457" y="0"/>
                  </a:moveTo>
                  <a:cubicBezTo>
                    <a:pt x="297" y="46"/>
                    <a:pt x="160" y="91"/>
                    <a:pt x="0" y="114"/>
                  </a:cubicBezTo>
                  <a:cubicBezTo>
                    <a:pt x="91" y="251"/>
                    <a:pt x="160" y="388"/>
                    <a:pt x="251" y="525"/>
                  </a:cubicBezTo>
                  <a:cubicBezTo>
                    <a:pt x="320" y="342"/>
                    <a:pt x="388" y="183"/>
                    <a:pt x="457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7946537" y="2080546"/>
              <a:ext cx="432229" cy="365687"/>
            </a:xfrm>
            <a:custGeom>
              <a:avLst/>
              <a:gdLst/>
              <a:ahLst/>
              <a:cxnLst/>
              <a:rect l="l" t="t" r="r" b="b"/>
              <a:pathLst>
                <a:path w="12595" h="10656" extrusionOk="0">
                  <a:moveTo>
                    <a:pt x="9113" y="1"/>
                  </a:moveTo>
                  <a:cubicBezTo>
                    <a:pt x="8896" y="1"/>
                    <a:pt x="8687" y="171"/>
                    <a:pt x="8783" y="431"/>
                  </a:cubicBezTo>
                  <a:cubicBezTo>
                    <a:pt x="9787" y="3011"/>
                    <a:pt x="10244" y="5773"/>
                    <a:pt x="11636" y="8169"/>
                  </a:cubicBezTo>
                  <a:cubicBezTo>
                    <a:pt x="11796" y="8146"/>
                    <a:pt x="11933" y="8101"/>
                    <a:pt x="12093" y="8055"/>
                  </a:cubicBezTo>
                  <a:lnTo>
                    <a:pt x="12093" y="8055"/>
                  </a:lnTo>
                  <a:cubicBezTo>
                    <a:pt x="12024" y="8238"/>
                    <a:pt x="11956" y="8397"/>
                    <a:pt x="11887" y="8580"/>
                  </a:cubicBezTo>
                  <a:cubicBezTo>
                    <a:pt x="11796" y="8443"/>
                    <a:pt x="11727" y="8306"/>
                    <a:pt x="11636" y="8169"/>
                  </a:cubicBezTo>
                  <a:cubicBezTo>
                    <a:pt x="8846" y="8912"/>
                    <a:pt x="5826" y="9957"/>
                    <a:pt x="2873" y="9957"/>
                  </a:cubicBezTo>
                  <a:cubicBezTo>
                    <a:pt x="2105" y="9957"/>
                    <a:pt x="1342" y="9886"/>
                    <a:pt x="589" y="9721"/>
                  </a:cubicBezTo>
                  <a:cubicBezTo>
                    <a:pt x="561" y="9715"/>
                    <a:pt x="534" y="9713"/>
                    <a:pt x="508" y="9713"/>
                  </a:cubicBezTo>
                  <a:cubicBezTo>
                    <a:pt x="134" y="9713"/>
                    <a:pt x="0" y="10299"/>
                    <a:pt x="406" y="10406"/>
                  </a:cubicBezTo>
                  <a:cubicBezTo>
                    <a:pt x="1203" y="10581"/>
                    <a:pt x="2008" y="10656"/>
                    <a:pt x="2816" y="10656"/>
                  </a:cubicBezTo>
                  <a:cubicBezTo>
                    <a:pt x="6015" y="10656"/>
                    <a:pt x="9269" y="9487"/>
                    <a:pt x="12275" y="8740"/>
                  </a:cubicBezTo>
                  <a:cubicBezTo>
                    <a:pt x="12481" y="8671"/>
                    <a:pt x="12595" y="8397"/>
                    <a:pt x="12481" y="8215"/>
                  </a:cubicBezTo>
                  <a:cubicBezTo>
                    <a:pt x="10928" y="5773"/>
                    <a:pt x="10495" y="2919"/>
                    <a:pt x="9468" y="249"/>
                  </a:cubicBezTo>
                  <a:cubicBezTo>
                    <a:pt x="9404" y="76"/>
                    <a:pt x="9257" y="1"/>
                    <a:pt x="9113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8688154" y="2519099"/>
              <a:ext cx="19630" cy="18051"/>
            </a:xfrm>
            <a:custGeom>
              <a:avLst/>
              <a:gdLst/>
              <a:ahLst/>
              <a:cxnLst/>
              <a:rect l="l" t="t" r="r" b="b"/>
              <a:pathLst>
                <a:path w="572" h="526" extrusionOk="0">
                  <a:moveTo>
                    <a:pt x="571" y="1"/>
                  </a:moveTo>
                  <a:cubicBezTo>
                    <a:pt x="389" y="1"/>
                    <a:pt x="183" y="24"/>
                    <a:pt x="1" y="47"/>
                  </a:cubicBezTo>
                  <a:cubicBezTo>
                    <a:pt x="92" y="206"/>
                    <a:pt x="183" y="366"/>
                    <a:pt x="275" y="526"/>
                  </a:cubicBezTo>
                  <a:cubicBezTo>
                    <a:pt x="389" y="343"/>
                    <a:pt x="480" y="161"/>
                    <a:pt x="571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8251763" y="2165724"/>
              <a:ext cx="471660" cy="453060"/>
            </a:xfrm>
            <a:custGeom>
              <a:avLst/>
              <a:gdLst/>
              <a:ahLst/>
              <a:cxnLst/>
              <a:rect l="l" t="t" r="r" b="b"/>
              <a:pathLst>
                <a:path w="13744" h="13202" extrusionOk="0">
                  <a:moveTo>
                    <a:pt x="7486" y="1"/>
                  </a:moveTo>
                  <a:cubicBezTo>
                    <a:pt x="7259" y="1"/>
                    <a:pt x="7023" y="249"/>
                    <a:pt x="7147" y="529"/>
                  </a:cubicBezTo>
                  <a:cubicBezTo>
                    <a:pt x="8768" y="3930"/>
                    <a:pt x="10799" y="7102"/>
                    <a:pt x="12717" y="10344"/>
                  </a:cubicBezTo>
                  <a:cubicBezTo>
                    <a:pt x="12899" y="10321"/>
                    <a:pt x="13105" y="10298"/>
                    <a:pt x="13287" y="10298"/>
                  </a:cubicBezTo>
                  <a:cubicBezTo>
                    <a:pt x="13196" y="10458"/>
                    <a:pt x="13105" y="10640"/>
                    <a:pt x="12991" y="10823"/>
                  </a:cubicBezTo>
                  <a:cubicBezTo>
                    <a:pt x="12899" y="10663"/>
                    <a:pt x="12808" y="10503"/>
                    <a:pt x="12717" y="10344"/>
                  </a:cubicBezTo>
                  <a:cubicBezTo>
                    <a:pt x="8562" y="10732"/>
                    <a:pt x="4545" y="11941"/>
                    <a:pt x="414" y="12535"/>
                  </a:cubicBezTo>
                  <a:cubicBezTo>
                    <a:pt x="1" y="12578"/>
                    <a:pt x="147" y="13201"/>
                    <a:pt x="536" y="13201"/>
                  </a:cubicBezTo>
                  <a:cubicBezTo>
                    <a:pt x="556" y="13201"/>
                    <a:pt x="576" y="13200"/>
                    <a:pt x="596" y="13197"/>
                  </a:cubicBezTo>
                  <a:cubicBezTo>
                    <a:pt x="4865" y="12603"/>
                    <a:pt x="8996" y="11302"/>
                    <a:pt x="13287" y="10983"/>
                  </a:cubicBezTo>
                  <a:cubicBezTo>
                    <a:pt x="13561" y="10960"/>
                    <a:pt x="13744" y="10709"/>
                    <a:pt x="13584" y="10458"/>
                  </a:cubicBezTo>
                  <a:cubicBezTo>
                    <a:pt x="11598" y="7057"/>
                    <a:pt x="9430" y="3747"/>
                    <a:pt x="7764" y="186"/>
                  </a:cubicBezTo>
                  <a:cubicBezTo>
                    <a:pt x="7698" y="55"/>
                    <a:pt x="7593" y="1"/>
                    <a:pt x="7486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9000691" y="2633482"/>
              <a:ext cx="18840" cy="20385"/>
            </a:xfrm>
            <a:custGeom>
              <a:avLst/>
              <a:gdLst/>
              <a:ahLst/>
              <a:cxnLst/>
              <a:rect l="l" t="t" r="r" b="b"/>
              <a:pathLst>
                <a:path w="549" h="594" extrusionOk="0">
                  <a:moveTo>
                    <a:pt x="549" y="0"/>
                  </a:moveTo>
                  <a:lnTo>
                    <a:pt x="549" y="0"/>
                  </a:lnTo>
                  <a:cubicBezTo>
                    <a:pt x="366" y="69"/>
                    <a:pt x="184" y="114"/>
                    <a:pt x="1" y="183"/>
                  </a:cubicBezTo>
                  <a:cubicBezTo>
                    <a:pt x="138" y="320"/>
                    <a:pt x="252" y="457"/>
                    <a:pt x="389" y="594"/>
                  </a:cubicBezTo>
                  <a:cubicBezTo>
                    <a:pt x="457" y="388"/>
                    <a:pt x="503" y="206"/>
                    <a:pt x="549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8578507" y="2328873"/>
              <a:ext cx="459031" cy="452991"/>
            </a:xfrm>
            <a:custGeom>
              <a:avLst/>
              <a:gdLst/>
              <a:ahLst/>
              <a:cxnLst/>
              <a:rect l="l" t="t" r="r" b="b"/>
              <a:pathLst>
                <a:path w="13376" h="13200" extrusionOk="0">
                  <a:moveTo>
                    <a:pt x="7388" y="1"/>
                  </a:moveTo>
                  <a:cubicBezTo>
                    <a:pt x="7137" y="1"/>
                    <a:pt x="6901" y="245"/>
                    <a:pt x="7076" y="499"/>
                  </a:cubicBezTo>
                  <a:cubicBezTo>
                    <a:pt x="9153" y="3170"/>
                    <a:pt x="9975" y="6594"/>
                    <a:pt x="12303" y="9059"/>
                  </a:cubicBezTo>
                  <a:cubicBezTo>
                    <a:pt x="12486" y="8990"/>
                    <a:pt x="12668" y="8945"/>
                    <a:pt x="12851" y="8876"/>
                  </a:cubicBezTo>
                  <a:lnTo>
                    <a:pt x="12851" y="8876"/>
                  </a:lnTo>
                  <a:cubicBezTo>
                    <a:pt x="12805" y="9082"/>
                    <a:pt x="12759" y="9264"/>
                    <a:pt x="12691" y="9470"/>
                  </a:cubicBezTo>
                  <a:cubicBezTo>
                    <a:pt x="12554" y="9333"/>
                    <a:pt x="12440" y="9196"/>
                    <a:pt x="12303" y="9059"/>
                  </a:cubicBezTo>
                  <a:cubicBezTo>
                    <a:pt x="8546" y="10289"/>
                    <a:pt x="4936" y="12493"/>
                    <a:pt x="905" y="12493"/>
                  </a:cubicBezTo>
                  <a:cubicBezTo>
                    <a:pt x="749" y="12493"/>
                    <a:pt x="592" y="12490"/>
                    <a:pt x="434" y="12483"/>
                  </a:cubicBezTo>
                  <a:cubicBezTo>
                    <a:pt x="427" y="12482"/>
                    <a:pt x="420" y="12482"/>
                    <a:pt x="413" y="12482"/>
                  </a:cubicBezTo>
                  <a:cubicBezTo>
                    <a:pt x="0" y="12482"/>
                    <a:pt x="7" y="13168"/>
                    <a:pt x="434" y="13190"/>
                  </a:cubicBezTo>
                  <a:cubicBezTo>
                    <a:pt x="586" y="13197"/>
                    <a:pt x="738" y="13200"/>
                    <a:pt x="889" y="13200"/>
                  </a:cubicBezTo>
                  <a:cubicBezTo>
                    <a:pt x="5197" y="13200"/>
                    <a:pt x="8998" y="10752"/>
                    <a:pt x="13033" y="9561"/>
                  </a:cubicBezTo>
                  <a:cubicBezTo>
                    <a:pt x="13284" y="9493"/>
                    <a:pt x="13376" y="9150"/>
                    <a:pt x="13193" y="8968"/>
                  </a:cubicBezTo>
                  <a:cubicBezTo>
                    <a:pt x="10591" y="6525"/>
                    <a:pt x="9815" y="2919"/>
                    <a:pt x="7692" y="157"/>
                  </a:cubicBezTo>
                  <a:cubicBezTo>
                    <a:pt x="7609" y="47"/>
                    <a:pt x="7497" y="1"/>
                    <a:pt x="7388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7163016" y="3279832"/>
              <a:ext cx="271863" cy="306970"/>
            </a:xfrm>
            <a:custGeom>
              <a:avLst/>
              <a:gdLst/>
              <a:ahLst/>
              <a:cxnLst/>
              <a:rect l="l" t="t" r="r" b="b"/>
              <a:pathLst>
                <a:path w="7922" h="8945" extrusionOk="0">
                  <a:moveTo>
                    <a:pt x="4485" y="1"/>
                  </a:moveTo>
                  <a:cubicBezTo>
                    <a:pt x="4111" y="1"/>
                    <a:pt x="3697" y="127"/>
                    <a:pt x="3242" y="408"/>
                  </a:cubicBezTo>
                  <a:cubicBezTo>
                    <a:pt x="1" y="2439"/>
                    <a:pt x="5547" y="7644"/>
                    <a:pt x="7396" y="8945"/>
                  </a:cubicBezTo>
                  <a:lnTo>
                    <a:pt x="7579" y="8945"/>
                  </a:lnTo>
                  <a:cubicBezTo>
                    <a:pt x="7921" y="7131"/>
                    <a:pt x="7303" y="1"/>
                    <a:pt x="4485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7487324" y="3599301"/>
              <a:ext cx="3157" cy="6314"/>
            </a:xfrm>
            <a:custGeom>
              <a:avLst/>
              <a:gdLst/>
              <a:ahLst/>
              <a:cxnLst/>
              <a:rect l="l" t="t" r="r" b="b"/>
              <a:pathLst>
                <a:path w="92" h="184" extrusionOk="0">
                  <a:moveTo>
                    <a:pt x="92" y="1"/>
                  </a:moveTo>
                  <a:cubicBezTo>
                    <a:pt x="69" y="69"/>
                    <a:pt x="23" y="115"/>
                    <a:pt x="0" y="183"/>
                  </a:cubicBezTo>
                  <a:lnTo>
                    <a:pt x="92" y="9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7426615" y="3299977"/>
              <a:ext cx="200174" cy="299352"/>
            </a:xfrm>
            <a:custGeom>
              <a:avLst/>
              <a:gdLst/>
              <a:ahLst/>
              <a:cxnLst/>
              <a:rect l="l" t="t" r="r" b="b"/>
              <a:pathLst>
                <a:path w="5833" h="8723" extrusionOk="0">
                  <a:moveTo>
                    <a:pt x="3017" y="0"/>
                  </a:moveTo>
                  <a:cubicBezTo>
                    <a:pt x="0" y="0"/>
                    <a:pt x="2154" y="6785"/>
                    <a:pt x="1861" y="8723"/>
                  </a:cubicBezTo>
                  <a:cubicBezTo>
                    <a:pt x="2523" y="7582"/>
                    <a:pt x="3550" y="6532"/>
                    <a:pt x="4257" y="5299"/>
                  </a:cubicBezTo>
                  <a:cubicBezTo>
                    <a:pt x="4919" y="3998"/>
                    <a:pt x="5832" y="186"/>
                    <a:pt x="3139" y="4"/>
                  </a:cubicBezTo>
                  <a:cubicBezTo>
                    <a:pt x="3098" y="1"/>
                    <a:pt x="3057" y="0"/>
                    <a:pt x="3017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7139543" y="3732765"/>
              <a:ext cx="221691" cy="183050"/>
            </a:xfrm>
            <a:custGeom>
              <a:avLst/>
              <a:gdLst/>
              <a:ahLst/>
              <a:cxnLst/>
              <a:rect l="l" t="t" r="r" b="b"/>
              <a:pathLst>
                <a:path w="6460" h="5334" extrusionOk="0">
                  <a:moveTo>
                    <a:pt x="1499" y="1"/>
                  </a:moveTo>
                  <a:cubicBezTo>
                    <a:pt x="785" y="1"/>
                    <a:pt x="229" y="406"/>
                    <a:pt x="137" y="1521"/>
                  </a:cubicBezTo>
                  <a:cubicBezTo>
                    <a:pt x="0" y="3918"/>
                    <a:pt x="4702" y="4945"/>
                    <a:pt x="6460" y="5333"/>
                  </a:cubicBezTo>
                  <a:lnTo>
                    <a:pt x="6460" y="5242"/>
                  </a:lnTo>
                  <a:cubicBezTo>
                    <a:pt x="6300" y="4329"/>
                    <a:pt x="5684" y="2914"/>
                    <a:pt x="5044" y="2069"/>
                  </a:cubicBezTo>
                  <a:cubicBezTo>
                    <a:pt x="4464" y="1228"/>
                    <a:pt x="2743" y="1"/>
                    <a:pt x="1499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7496727" y="3904836"/>
              <a:ext cx="222480" cy="193482"/>
            </a:xfrm>
            <a:custGeom>
              <a:avLst/>
              <a:gdLst/>
              <a:ahLst/>
              <a:cxnLst/>
              <a:rect l="l" t="t" r="r" b="b"/>
              <a:pathLst>
                <a:path w="6483" h="5638" extrusionOk="0">
                  <a:moveTo>
                    <a:pt x="3902" y="1"/>
                  </a:moveTo>
                  <a:cubicBezTo>
                    <a:pt x="2291" y="1"/>
                    <a:pt x="483" y="4536"/>
                    <a:pt x="183" y="5455"/>
                  </a:cubicBezTo>
                  <a:lnTo>
                    <a:pt x="0" y="5637"/>
                  </a:lnTo>
                  <a:cubicBezTo>
                    <a:pt x="1667" y="5637"/>
                    <a:pt x="6483" y="3241"/>
                    <a:pt x="4908" y="730"/>
                  </a:cubicBezTo>
                  <a:cubicBezTo>
                    <a:pt x="4594" y="216"/>
                    <a:pt x="4252" y="1"/>
                    <a:pt x="3902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7303069" y="3371016"/>
              <a:ext cx="356284" cy="1085703"/>
            </a:xfrm>
            <a:custGeom>
              <a:avLst/>
              <a:gdLst/>
              <a:ahLst/>
              <a:cxnLst/>
              <a:rect l="l" t="t" r="r" b="b"/>
              <a:pathLst>
                <a:path w="10382" h="31637" extrusionOk="0">
                  <a:moveTo>
                    <a:pt x="487" y="0"/>
                  </a:moveTo>
                  <a:cubicBezTo>
                    <a:pt x="251" y="0"/>
                    <a:pt x="0" y="252"/>
                    <a:pt x="142" y="536"/>
                  </a:cubicBezTo>
                  <a:cubicBezTo>
                    <a:pt x="827" y="1860"/>
                    <a:pt x="1329" y="3320"/>
                    <a:pt x="1969" y="4690"/>
                  </a:cubicBezTo>
                  <a:cubicBezTo>
                    <a:pt x="2699" y="6196"/>
                    <a:pt x="3429" y="7703"/>
                    <a:pt x="4046" y="9255"/>
                  </a:cubicBezTo>
                  <a:cubicBezTo>
                    <a:pt x="5301" y="12542"/>
                    <a:pt x="5210" y="15806"/>
                    <a:pt x="3909" y="19070"/>
                  </a:cubicBezTo>
                  <a:cubicBezTo>
                    <a:pt x="2973" y="21466"/>
                    <a:pt x="2539" y="23749"/>
                    <a:pt x="3703" y="26146"/>
                  </a:cubicBezTo>
                  <a:cubicBezTo>
                    <a:pt x="4844" y="28474"/>
                    <a:pt x="7241" y="30962"/>
                    <a:pt x="9798" y="31624"/>
                  </a:cubicBezTo>
                  <a:cubicBezTo>
                    <a:pt x="9832" y="31633"/>
                    <a:pt x="9864" y="31637"/>
                    <a:pt x="9895" y="31637"/>
                  </a:cubicBezTo>
                  <a:cubicBezTo>
                    <a:pt x="10256" y="31637"/>
                    <a:pt x="10381" y="31067"/>
                    <a:pt x="10003" y="30962"/>
                  </a:cubicBezTo>
                  <a:cubicBezTo>
                    <a:pt x="7173" y="30208"/>
                    <a:pt x="4411" y="27013"/>
                    <a:pt x="3726" y="24228"/>
                  </a:cubicBezTo>
                  <a:cubicBezTo>
                    <a:pt x="3041" y="21329"/>
                    <a:pt x="5187" y="18385"/>
                    <a:pt x="5598" y="15577"/>
                  </a:cubicBezTo>
                  <a:cubicBezTo>
                    <a:pt x="5940" y="13067"/>
                    <a:pt x="5347" y="10624"/>
                    <a:pt x="4411" y="8319"/>
                  </a:cubicBezTo>
                  <a:cubicBezTo>
                    <a:pt x="3931" y="7109"/>
                    <a:pt x="3338" y="5922"/>
                    <a:pt x="2767" y="4736"/>
                  </a:cubicBezTo>
                  <a:cubicBezTo>
                    <a:pt x="2037" y="3252"/>
                    <a:pt x="1489" y="1654"/>
                    <a:pt x="759" y="170"/>
                  </a:cubicBezTo>
                  <a:cubicBezTo>
                    <a:pt x="695" y="51"/>
                    <a:pt x="593" y="0"/>
                    <a:pt x="487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7450157" y="3415767"/>
              <a:ext cx="84833" cy="284732"/>
            </a:xfrm>
            <a:custGeom>
              <a:avLst/>
              <a:gdLst/>
              <a:ahLst/>
              <a:cxnLst/>
              <a:rect l="l" t="t" r="r" b="b"/>
              <a:pathLst>
                <a:path w="2472" h="8297" extrusionOk="0">
                  <a:moveTo>
                    <a:pt x="2037" y="1"/>
                  </a:moveTo>
                  <a:cubicBezTo>
                    <a:pt x="1905" y="1"/>
                    <a:pt x="1786" y="78"/>
                    <a:pt x="1768" y="259"/>
                  </a:cubicBezTo>
                  <a:cubicBezTo>
                    <a:pt x="1403" y="2815"/>
                    <a:pt x="1243" y="5394"/>
                    <a:pt x="125" y="7768"/>
                  </a:cubicBezTo>
                  <a:cubicBezTo>
                    <a:pt x="0" y="8048"/>
                    <a:pt x="236" y="8296"/>
                    <a:pt x="457" y="8296"/>
                  </a:cubicBezTo>
                  <a:cubicBezTo>
                    <a:pt x="560" y="8296"/>
                    <a:pt x="660" y="8242"/>
                    <a:pt x="718" y="8111"/>
                  </a:cubicBezTo>
                  <a:cubicBezTo>
                    <a:pt x="1860" y="5668"/>
                    <a:pt x="2065" y="3066"/>
                    <a:pt x="2430" y="441"/>
                  </a:cubicBezTo>
                  <a:cubicBezTo>
                    <a:pt x="2472" y="180"/>
                    <a:pt x="2238" y="1"/>
                    <a:pt x="2037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7203169" y="3787605"/>
              <a:ext cx="282639" cy="173029"/>
            </a:xfrm>
            <a:custGeom>
              <a:avLst/>
              <a:gdLst/>
              <a:ahLst/>
              <a:cxnLst/>
              <a:rect l="l" t="t" r="r" b="b"/>
              <a:pathLst>
                <a:path w="8236" h="5042" extrusionOk="0">
                  <a:moveTo>
                    <a:pt x="498" y="1"/>
                  </a:moveTo>
                  <a:cubicBezTo>
                    <a:pt x="240" y="1"/>
                    <a:pt x="1" y="340"/>
                    <a:pt x="246" y="585"/>
                  </a:cubicBezTo>
                  <a:cubicBezTo>
                    <a:pt x="2277" y="2731"/>
                    <a:pt x="4651" y="4511"/>
                    <a:pt x="7619" y="5036"/>
                  </a:cubicBezTo>
                  <a:cubicBezTo>
                    <a:pt x="7640" y="5040"/>
                    <a:pt x="7661" y="5041"/>
                    <a:pt x="7681" y="5041"/>
                  </a:cubicBezTo>
                  <a:cubicBezTo>
                    <a:pt x="8071" y="5041"/>
                    <a:pt x="8235" y="4439"/>
                    <a:pt x="7801" y="4374"/>
                  </a:cubicBezTo>
                  <a:cubicBezTo>
                    <a:pt x="4925" y="3872"/>
                    <a:pt x="2711" y="2183"/>
                    <a:pt x="725" y="106"/>
                  </a:cubicBezTo>
                  <a:cubicBezTo>
                    <a:pt x="656" y="32"/>
                    <a:pt x="576" y="1"/>
                    <a:pt x="498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7405818" y="3946739"/>
              <a:ext cx="233942" cy="180167"/>
            </a:xfrm>
            <a:custGeom>
              <a:avLst/>
              <a:gdLst/>
              <a:ahLst/>
              <a:cxnLst/>
              <a:rect l="l" t="t" r="r" b="b"/>
              <a:pathLst>
                <a:path w="6817" h="5250" extrusionOk="0">
                  <a:moveTo>
                    <a:pt x="6338" y="0"/>
                  </a:moveTo>
                  <a:cubicBezTo>
                    <a:pt x="6230" y="0"/>
                    <a:pt x="6121" y="50"/>
                    <a:pt x="6050" y="171"/>
                  </a:cubicBezTo>
                  <a:cubicBezTo>
                    <a:pt x="5031" y="1797"/>
                    <a:pt x="3167" y="4577"/>
                    <a:pt x="948" y="4577"/>
                  </a:cubicBezTo>
                  <a:cubicBezTo>
                    <a:pt x="832" y="4577"/>
                    <a:pt x="714" y="4569"/>
                    <a:pt x="595" y="4553"/>
                  </a:cubicBezTo>
                  <a:cubicBezTo>
                    <a:pt x="574" y="4550"/>
                    <a:pt x="553" y="4548"/>
                    <a:pt x="533" y="4548"/>
                  </a:cubicBezTo>
                  <a:cubicBezTo>
                    <a:pt x="145" y="4548"/>
                    <a:pt x="0" y="5150"/>
                    <a:pt x="412" y="5215"/>
                  </a:cubicBezTo>
                  <a:cubicBezTo>
                    <a:pt x="578" y="5238"/>
                    <a:pt x="741" y="5249"/>
                    <a:pt x="901" y="5249"/>
                  </a:cubicBezTo>
                  <a:cubicBezTo>
                    <a:pt x="3451" y="5249"/>
                    <a:pt x="5441" y="2467"/>
                    <a:pt x="6644" y="513"/>
                  </a:cubicBezTo>
                  <a:cubicBezTo>
                    <a:pt x="6817" y="246"/>
                    <a:pt x="6578" y="0"/>
                    <a:pt x="633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8373560" y="2834004"/>
              <a:ext cx="783331" cy="2259876"/>
            </a:xfrm>
            <a:custGeom>
              <a:avLst/>
              <a:gdLst/>
              <a:ahLst/>
              <a:cxnLst/>
              <a:rect l="l" t="t" r="r" b="b"/>
              <a:pathLst>
                <a:path w="22826" h="65852" extrusionOk="0">
                  <a:moveTo>
                    <a:pt x="1119" y="1"/>
                  </a:moveTo>
                  <a:lnTo>
                    <a:pt x="1073" y="183"/>
                  </a:lnTo>
                  <a:cubicBezTo>
                    <a:pt x="1" y="959"/>
                    <a:pt x="160" y="28030"/>
                    <a:pt x="320" y="33713"/>
                  </a:cubicBezTo>
                  <a:cubicBezTo>
                    <a:pt x="822" y="44624"/>
                    <a:pt x="7807" y="61081"/>
                    <a:pt x="22826" y="65851"/>
                  </a:cubicBezTo>
                  <a:lnTo>
                    <a:pt x="22826" y="16480"/>
                  </a:lnTo>
                  <a:cubicBezTo>
                    <a:pt x="16686" y="9564"/>
                    <a:pt x="9176" y="3333"/>
                    <a:pt x="1119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8491922" y="2992657"/>
              <a:ext cx="666240" cy="1622634"/>
            </a:xfrm>
            <a:custGeom>
              <a:avLst/>
              <a:gdLst/>
              <a:ahLst/>
              <a:cxnLst/>
              <a:rect l="l" t="t" r="r" b="b"/>
              <a:pathLst>
                <a:path w="19414" h="47283" extrusionOk="0">
                  <a:moveTo>
                    <a:pt x="478" y="1"/>
                  </a:moveTo>
                  <a:cubicBezTo>
                    <a:pt x="256" y="1"/>
                    <a:pt x="0" y="252"/>
                    <a:pt x="126" y="536"/>
                  </a:cubicBezTo>
                  <a:cubicBezTo>
                    <a:pt x="2272" y="5444"/>
                    <a:pt x="5559" y="9735"/>
                    <a:pt x="8024" y="14505"/>
                  </a:cubicBezTo>
                  <a:cubicBezTo>
                    <a:pt x="10763" y="19755"/>
                    <a:pt x="12384" y="25644"/>
                    <a:pt x="14278" y="31259"/>
                  </a:cubicBezTo>
                  <a:cubicBezTo>
                    <a:pt x="16081" y="36577"/>
                    <a:pt x="17839" y="41873"/>
                    <a:pt x="19414" y="47282"/>
                  </a:cubicBezTo>
                  <a:lnTo>
                    <a:pt x="19414" y="44863"/>
                  </a:lnTo>
                  <a:cubicBezTo>
                    <a:pt x="17907" y="39887"/>
                    <a:pt x="16264" y="34979"/>
                    <a:pt x="14598" y="30049"/>
                  </a:cubicBezTo>
                  <a:cubicBezTo>
                    <a:pt x="12817" y="24685"/>
                    <a:pt x="11174" y="19207"/>
                    <a:pt x="8617" y="14140"/>
                  </a:cubicBezTo>
                  <a:cubicBezTo>
                    <a:pt x="6221" y="9369"/>
                    <a:pt x="2888" y="5101"/>
                    <a:pt x="720" y="171"/>
                  </a:cubicBezTo>
                  <a:cubicBezTo>
                    <a:pt x="671" y="51"/>
                    <a:pt x="578" y="1"/>
                    <a:pt x="478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8454481" y="3142456"/>
              <a:ext cx="297945" cy="245885"/>
            </a:xfrm>
            <a:custGeom>
              <a:avLst/>
              <a:gdLst/>
              <a:ahLst/>
              <a:cxnLst/>
              <a:rect l="l" t="t" r="r" b="b"/>
              <a:pathLst>
                <a:path w="8682" h="7165" extrusionOk="0">
                  <a:moveTo>
                    <a:pt x="8339" y="0"/>
                  </a:moveTo>
                  <a:cubicBezTo>
                    <a:pt x="8162" y="0"/>
                    <a:pt x="7974" y="108"/>
                    <a:pt x="7951" y="325"/>
                  </a:cubicBezTo>
                  <a:cubicBezTo>
                    <a:pt x="7791" y="2334"/>
                    <a:pt x="7494" y="4320"/>
                    <a:pt x="7449" y="6328"/>
                  </a:cubicBezTo>
                  <a:cubicBezTo>
                    <a:pt x="7586" y="6374"/>
                    <a:pt x="7723" y="6442"/>
                    <a:pt x="7882" y="6488"/>
                  </a:cubicBezTo>
                  <a:cubicBezTo>
                    <a:pt x="7723" y="6602"/>
                    <a:pt x="7586" y="6694"/>
                    <a:pt x="7426" y="6808"/>
                  </a:cubicBezTo>
                  <a:cubicBezTo>
                    <a:pt x="7426" y="6648"/>
                    <a:pt x="7449" y="6488"/>
                    <a:pt x="7449" y="6328"/>
                  </a:cubicBezTo>
                  <a:cubicBezTo>
                    <a:pt x="5052" y="5484"/>
                    <a:pt x="2747" y="4434"/>
                    <a:pt x="647" y="3041"/>
                  </a:cubicBezTo>
                  <a:cubicBezTo>
                    <a:pt x="585" y="2999"/>
                    <a:pt x="524" y="2981"/>
                    <a:pt x="467" y="2981"/>
                  </a:cubicBezTo>
                  <a:cubicBezTo>
                    <a:pt x="186" y="2981"/>
                    <a:pt x="1" y="3426"/>
                    <a:pt x="304" y="3635"/>
                  </a:cubicBezTo>
                  <a:cubicBezTo>
                    <a:pt x="2587" y="5141"/>
                    <a:pt x="5098" y="6283"/>
                    <a:pt x="7677" y="7150"/>
                  </a:cubicBezTo>
                  <a:cubicBezTo>
                    <a:pt x="7710" y="7160"/>
                    <a:pt x="7743" y="7165"/>
                    <a:pt x="7776" y="7165"/>
                  </a:cubicBezTo>
                  <a:cubicBezTo>
                    <a:pt x="7967" y="7165"/>
                    <a:pt x="8134" y="7003"/>
                    <a:pt x="8134" y="6808"/>
                  </a:cubicBezTo>
                  <a:cubicBezTo>
                    <a:pt x="8134" y="4639"/>
                    <a:pt x="8476" y="2494"/>
                    <a:pt x="8659" y="325"/>
                  </a:cubicBezTo>
                  <a:cubicBezTo>
                    <a:pt x="8681" y="108"/>
                    <a:pt x="8516" y="0"/>
                    <a:pt x="833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8709294" y="3359622"/>
              <a:ext cx="15717" cy="16472"/>
            </a:xfrm>
            <a:custGeom>
              <a:avLst/>
              <a:gdLst/>
              <a:ahLst/>
              <a:cxnLst/>
              <a:rect l="l" t="t" r="r" b="b"/>
              <a:pathLst>
                <a:path w="458" h="480" extrusionOk="0">
                  <a:moveTo>
                    <a:pt x="24" y="0"/>
                  </a:moveTo>
                  <a:cubicBezTo>
                    <a:pt x="24" y="160"/>
                    <a:pt x="1" y="320"/>
                    <a:pt x="1" y="480"/>
                  </a:cubicBezTo>
                  <a:cubicBezTo>
                    <a:pt x="161" y="366"/>
                    <a:pt x="298" y="274"/>
                    <a:pt x="457" y="160"/>
                  </a:cubicBezTo>
                  <a:cubicBezTo>
                    <a:pt x="298" y="114"/>
                    <a:pt x="161" y="46"/>
                    <a:pt x="2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8841694" y="3614195"/>
              <a:ext cx="17262" cy="13350"/>
            </a:xfrm>
            <a:custGeom>
              <a:avLst/>
              <a:gdLst/>
              <a:ahLst/>
              <a:cxnLst/>
              <a:rect l="l" t="t" r="r" b="b"/>
              <a:pathLst>
                <a:path w="503" h="389" extrusionOk="0">
                  <a:moveTo>
                    <a:pt x="69" y="1"/>
                  </a:moveTo>
                  <a:cubicBezTo>
                    <a:pt x="46" y="137"/>
                    <a:pt x="23" y="252"/>
                    <a:pt x="0" y="389"/>
                  </a:cubicBezTo>
                  <a:cubicBezTo>
                    <a:pt x="160" y="320"/>
                    <a:pt x="320" y="252"/>
                    <a:pt x="503" y="183"/>
                  </a:cubicBezTo>
                  <a:cubicBezTo>
                    <a:pt x="366" y="115"/>
                    <a:pt x="229" y="69"/>
                    <a:pt x="69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8457604" y="3369128"/>
              <a:ext cx="456800" cy="273064"/>
            </a:xfrm>
            <a:custGeom>
              <a:avLst/>
              <a:gdLst/>
              <a:ahLst/>
              <a:cxnLst/>
              <a:rect l="l" t="t" r="r" b="b"/>
              <a:pathLst>
                <a:path w="13311" h="7957" extrusionOk="0">
                  <a:moveTo>
                    <a:pt x="12884" y="0"/>
                  </a:moveTo>
                  <a:cubicBezTo>
                    <a:pt x="12749" y="0"/>
                    <a:pt x="12621" y="75"/>
                    <a:pt x="12585" y="248"/>
                  </a:cubicBezTo>
                  <a:cubicBezTo>
                    <a:pt x="12197" y="2554"/>
                    <a:pt x="11809" y="4859"/>
                    <a:pt x="11261" y="7142"/>
                  </a:cubicBezTo>
                  <a:cubicBezTo>
                    <a:pt x="11421" y="7210"/>
                    <a:pt x="11558" y="7256"/>
                    <a:pt x="11695" y="7324"/>
                  </a:cubicBezTo>
                  <a:cubicBezTo>
                    <a:pt x="11512" y="7393"/>
                    <a:pt x="11352" y="7461"/>
                    <a:pt x="11192" y="7530"/>
                  </a:cubicBezTo>
                  <a:cubicBezTo>
                    <a:pt x="11215" y="7393"/>
                    <a:pt x="11238" y="7278"/>
                    <a:pt x="11261" y="7142"/>
                  </a:cubicBezTo>
                  <a:cubicBezTo>
                    <a:pt x="7700" y="5635"/>
                    <a:pt x="3980" y="4494"/>
                    <a:pt x="670" y="2462"/>
                  </a:cubicBezTo>
                  <a:cubicBezTo>
                    <a:pt x="609" y="2427"/>
                    <a:pt x="550" y="2411"/>
                    <a:pt x="494" y="2411"/>
                  </a:cubicBezTo>
                  <a:cubicBezTo>
                    <a:pt x="193" y="2411"/>
                    <a:pt x="0" y="2863"/>
                    <a:pt x="328" y="3056"/>
                  </a:cubicBezTo>
                  <a:cubicBezTo>
                    <a:pt x="3751" y="5179"/>
                    <a:pt x="7655" y="6343"/>
                    <a:pt x="11352" y="7918"/>
                  </a:cubicBezTo>
                  <a:cubicBezTo>
                    <a:pt x="11404" y="7944"/>
                    <a:pt x="11462" y="7957"/>
                    <a:pt x="11520" y="7957"/>
                  </a:cubicBezTo>
                  <a:cubicBezTo>
                    <a:pt x="11663" y="7957"/>
                    <a:pt x="11805" y="7875"/>
                    <a:pt x="11854" y="7712"/>
                  </a:cubicBezTo>
                  <a:cubicBezTo>
                    <a:pt x="12425" y="5315"/>
                    <a:pt x="12859" y="2873"/>
                    <a:pt x="13270" y="431"/>
                  </a:cubicBezTo>
                  <a:cubicBezTo>
                    <a:pt x="13311" y="170"/>
                    <a:pt x="13088" y="0"/>
                    <a:pt x="1288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8947429" y="3904802"/>
              <a:ext cx="14928" cy="11016"/>
            </a:xfrm>
            <a:custGeom>
              <a:avLst/>
              <a:gdLst/>
              <a:ahLst/>
              <a:cxnLst/>
              <a:rect l="l" t="t" r="r" b="b"/>
              <a:pathLst>
                <a:path w="435" h="321" extrusionOk="0">
                  <a:moveTo>
                    <a:pt x="115" y="1"/>
                  </a:moveTo>
                  <a:cubicBezTo>
                    <a:pt x="92" y="115"/>
                    <a:pt x="47" y="206"/>
                    <a:pt x="1" y="320"/>
                  </a:cubicBezTo>
                  <a:cubicBezTo>
                    <a:pt x="138" y="252"/>
                    <a:pt x="298" y="160"/>
                    <a:pt x="435" y="92"/>
                  </a:cubicBezTo>
                  <a:cubicBezTo>
                    <a:pt x="320" y="69"/>
                    <a:pt x="229" y="23"/>
                    <a:pt x="11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8441989" y="3546142"/>
              <a:ext cx="642389" cy="385145"/>
            </a:xfrm>
            <a:custGeom>
              <a:avLst/>
              <a:gdLst/>
              <a:ahLst/>
              <a:cxnLst/>
              <a:rect l="l" t="t" r="r" b="b"/>
              <a:pathLst>
                <a:path w="18719" h="11223" extrusionOk="0">
                  <a:moveTo>
                    <a:pt x="18297" y="1"/>
                  </a:moveTo>
                  <a:cubicBezTo>
                    <a:pt x="18165" y="1"/>
                    <a:pt x="18043" y="76"/>
                    <a:pt x="18016" y="249"/>
                  </a:cubicBezTo>
                  <a:cubicBezTo>
                    <a:pt x="17377" y="3764"/>
                    <a:pt x="16007" y="7074"/>
                    <a:pt x="14843" y="10452"/>
                  </a:cubicBezTo>
                  <a:cubicBezTo>
                    <a:pt x="14957" y="10474"/>
                    <a:pt x="15048" y="10520"/>
                    <a:pt x="15163" y="10543"/>
                  </a:cubicBezTo>
                  <a:cubicBezTo>
                    <a:pt x="15026" y="10611"/>
                    <a:pt x="14866" y="10703"/>
                    <a:pt x="14729" y="10771"/>
                  </a:cubicBezTo>
                  <a:cubicBezTo>
                    <a:pt x="14775" y="10657"/>
                    <a:pt x="14820" y="10566"/>
                    <a:pt x="14843" y="10452"/>
                  </a:cubicBezTo>
                  <a:cubicBezTo>
                    <a:pt x="9913" y="8922"/>
                    <a:pt x="5553" y="5978"/>
                    <a:pt x="577" y="4517"/>
                  </a:cubicBezTo>
                  <a:cubicBezTo>
                    <a:pt x="538" y="4505"/>
                    <a:pt x="501" y="4499"/>
                    <a:pt x="466" y="4499"/>
                  </a:cubicBezTo>
                  <a:cubicBezTo>
                    <a:pt x="116" y="4499"/>
                    <a:pt x="0" y="5075"/>
                    <a:pt x="395" y="5179"/>
                  </a:cubicBezTo>
                  <a:cubicBezTo>
                    <a:pt x="5462" y="6663"/>
                    <a:pt x="9890" y="9721"/>
                    <a:pt x="14980" y="11205"/>
                  </a:cubicBezTo>
                  <a:cubicBezTo>
                    <a:pt x="15013" y="11217"/>
                    <a:pt x="15046" y="11223"/>
                    <a:pt x="15078" y="11223"/>
                  </a:cubicBezTo>
                  <a:cubicBezTo>
                    <a:pt x="15224" y="11223"/>
                    <a:pt x="15353" y="11107"/>
                    <a:pt x="15391" y="10977"/>
                  </a:cubicBezTo>
                  <a:cubicBezTo>
                    <a:pt x="16578" y="7484"/>
                    <a:pt x="18016" y="4083"/>
                    <a:pt x="18678" y="431"/>
                  </a:cubicBezTo>
                  <a:cubicBezTo>
                    <a:pt x="18719" y="171"/>
                    <a:pt x="18496" y="1"/>
                    <a:pt x="1829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8502904" y="3933801"/>
              <a:ext cx="655258" cy="249660"/>
            </a:xfrm>
            <a:custGeom>
              <a:avLst/>
              <a:gdLst/>
              <a:ahLst/>
              <a:cxnLst/>
              <a:rect l="l" t="t" r="r" b="b"/>
              <a:pathLst>
                <a:path w="19094" h="7275" extrusionOk="0">
                  <a:moveTo>
                    <a:pt x="19094" y="0"/>
                  </a:moveTo>
                  <a:cubicBezTo>
                    <a:pt x="18660" y="845"/>
                    <a:pt x="18226" y="1712"/>
                    <a:pt x="17861" y="2579"/>
                  </a:cubicBezTo>
                  <a:cubicBezTo>
                    <a:pt x="17099" y="4405"/>
                    <a:pt x="16478" y="6494"/>
                    <a:pt x="14480" y="6494"/>
                  </a:cubicBezTo>
                  <a:cubicBezTo>
                    <a:pt x="14204" y="6494"/>
                    <a:pt x="13902" y="6454"/>
                    <a:pt x="13570" y="6368"/>
                  </a:cubicBezTo>
                  <a:cubicBezTo>
                    <a:pt x="11539" y="5843"/>
                    <a:pt x="9781" y="4588"/>
                    <a:pt x="7841" y="3835"/>
                  </a:cubicBezTo>
                  <a:cubicBezTo>
                    <a:pt x="5399" y="2853"/>
                    <a:pt x="2934" y="1872"/>
                    <a:pt x="674" y="502"/>
                  </a:cubicBezTo>
                  <a:cubicBezTo>
                    <a:pt x="613" y="467"/>
                    <a:pt x="554" y="451"/>
                    <a:pt x="498" y="451"/>
                  </a:cubicBezTo>
                  <a:cubicBezTo>
                    <a:pt x="196" y="451"/>
                    <a:pt x="0" y="907"/>
                    <a:pt x="309" y="1119"/>
                  </a:cubicBezTo>
                  <a:cubicBezTo>
                    <a:pt x="2819" y="2625"/>
                    <a:pt x="5558" y="3538"/>
                    <a:pt x="8206" y="4748"/>
                  </a:cubicBezTo>
                  <a:cubicBezTo>
                    <a:pt x="10238" y="5661"/>
                    <a:pt x="12223" y="6985"/>
                    <a:pt x="14483" y="7259"/>
                  </a:cubicBezTo>
                  <a:cubicBezTo>
                    <a:pt x="14582" y="7269"/>
                    <a:pt x="14678" y="7275"/>
                    <a:pt x="14772" y="7275"/>
                  </a:cubicBezTo>
                  <a:cubicBezTo>
                    <a:pt x="16455" y="7275"/>
                    <a:pt x="17346" y="5585"/>
                    <a:pt x="17930" y="4223"/>
                  </a:cubicBezTo>
                  <a:cubicBezTo>
                    <a:pt x="18295" y="3378"/>
                    <a:pt x="18683" y="2557"/>
                    <a:pt x="19094" y="1735"/>
                  </a:cubicBezTo>
                  <a:lnTo>
                    <a:pt x="19094" y="0"/>
                  </a:ln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8525094" y="4259653"/>
              <a:ext cx="617852" cy="242556"/>
            </a:xfrm>
            <a:custGeom>
              <a:avLst/>
              <a:gdLst/>
              <a:ahLst/>
              <a:cxnLst/>
              <a:rect l="l" t="t" r="r" b="b"/>
              <a:pathLst>
                <a:path w="18004" h="7068" extrusionOk="0">
                  <a:moveTo>
                    <a:pt x="537" y="1"/>
                  </a:moveTo>
                  <a:cubicBezTo>
                    <a:pt x="251" y="1"/>
                    <a:pt x="0" y="356"/>
                    <a:pt x="269" y="571"/>
                  </a:cubicBezTo>
                  <a:cubicBezTo>
                    <a:pt x="2277" y="2237"/>
                    <a:pt x="4879" y="2740"/>
                    <a:pt x="7322" y="3470"/>
                  </a:cubicBezTo>
                  <a:cubicBezTo>
                    <a:pt x="10700" y="4474"/>
                    <a:pt x="13850" y="6026"/>
                    <a:pt x="17205" y="7053"/>
                  </a:cubicBezTo>
                  <a:cubicBezTo>
                    <a:pt x="17238" y="7063"/>
                    <a:pt x="17271" y="7068"/>
                    <a:pt x="17302" y="7068"/>
                  </a:cubicBezTo>
                  <a:cubicBezTo>
                    <a:pt x="17420" y="7068"/>
                    <a:pt x="17521" y="7002"/>
                    <a:pt x="17593" y="6894"/>
                  </a:cubicBezTo>
                  <a:cubicBezTo>
                    <a:pt x="17730" y="6711"/>
                    <a:pt x="17867" y="6506"/>
                    <a:pt x="18004" y="6323"/>
                  </a:cubicBezTo>
                  <a:lnTo>
                    <a:pt x="18004" y="5068"/>
                  </a:lnTo>
                  <a:cubicBezTo>
                    <a:pt x="17798" y="5364"/>
                    <a:pt x="17616" y="5661"/>
                    <a:pt x="17410" y="5958"/>
                  </a:cubicBezTo>
                  <a:cubicBezTo>
                    <a:pt x="17273" y="6153"/>
                    <a:pt x="17090" y="6225"/>
                    <a:pt x="16884" y="6225"/>
                  </a:cubicBezTo>
                  <a:cubicBezTo>
                    <a:pt x="16442" y="6225"/>
                    <a:pt x="15898" y="5893"/>
                    <a:pt x="15493" y="5752"/>
                  </a:cubicBezTo>
                  <a:cubicBezTo>
                    <a:pt x="12937" y="4817"/>
                    <a:pt x="10449" y="3767"/>
                    <a:pt x="7869" y="2899"/>
                  </a:cubicBezTo>
                  <a:cubicBezTo>
                    <a:pt x="5450" y="2123"/>
                    <a:pt x="2779" y="1735"/>
                    <a:pt x="771" y="92"/>
                  </a:cubicBezTo>
                  <a:cubicBezTo>
                    <a:pt x="697" y="28"/>
                    <a:pt x="616" y="1"/>
                    <a:pt x="53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8631152" y="4603247"/>
              <a:ext cx="527014" cy="206317"/>
            </a:xfrm>
            <a:custGeom>
              <a:avLst/>
              <a:gdLst/>
              <a:ahLst/>
              <a:cxnLst/>
              <a:rect l="l" t="t" r="r" b="b"/>
              <a:pathLst>
                <a:path w="15357" h="6012" extrusionOk="0">
                  <a:moveTo>
                    <a:pt x="509" y="0"/>
                  </a:moveTo>
                  <a:cubicBezTo>
                    <a:pt x="134" y="0"/>
                    <a:pt x="0" y="585"/>
                    <a:pt x="406" y="671"/>
                  </a:cubicBezTo>
                  <a:cubicBezTo>
                    <a:pt x="5588" y="1926"/>
                    <a:pt x="10358" y="4254"/>
                    <a:pt x="15357" y="6012"/>
                  </a:cubicBezTo>
                  <a:lnTo>
                    <a:pt x="15357" y="5304"/>
                  </a:lnTo>
                  <a:cubicBezTo>
                    <a:pt x="15220" y="5236"/>
                    <a:pt x="15083" y="5190"/>
                    <a:pt x="14946" y="5144"/>
                  </a:cubicBezTo>
                  <a:cubicBezTo>
                    <a:pt x="10153" y="3433"/>
                    <a:pt x="5565" y="1218"/>
                    <a:pt x="589" y="9"/>
                  </a:cubicBezTo>
                  <a:cubicBezTo>
                    <a:pt x="561" y="3"/>
                    <a:pt x="534" y="0"/>
                    <a:pt x="50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8573497" y="2693402"/>
              <a:ext cx="584667" cy="789200"/>
            </a:xfrm>
            <a:custGeom>
              <a:avLst/>
              <a:gdLst/>
              <a:ahLst/>
              <a:cxnLst/>
              <a:rect l="l" t="t" r="r" b="b"/>
              <a:pathLst>
                <a:path w="17037" h="22997" extrusionOk="0">
                  <a:moveTo>
                    <a:pt x="14644" y="0"/>
                  </a:moveTo>
                  <a:cubicBezTo>
                    <a:pt x="13751" y="0"/>
                    <a:pt x="13058" y="1050"/>
                    <a:pt x="13179" y="3116"/>
                  </a:cubicBezTo>
                  <a:cubicBezTo>
                    <a:pt x="13385" y="5604"/>
                    <a:pt x="15371" y="9507"/>
                    <a:pt x="15097" y="11927"/>
                  </a:cubicBezTo>
                  <a:cubicBezTo>
                    <a:pt x="13887" y="9393"/>
                    <a:pt x="11924" y="6677"/>
                    <a:pt x="10760" y="4874"/>
                  </a:cubicBezTo>
                  <a:cubicBezTo>
                    <a:pt x="10164" y="4056"/>
                    <a:pt x="8476" y="1436"/>
                    <a:pt x="7363" y="1436"/>
                  </a:cubicBezTo>
                  <a:cubicBezTo>
                    <a:pt x="6984" y="1436"/>
                    <a:pt x="6671" y="1740"/>
                    <a:pt x="6492" y="2523"/>
                  </a:cubicBezTo>
                  <a:cubicBezTo>
                    <a:pt x="5989" y="4303"/>
                    <a:pt x="7542" y="6106"/>
                    <a:pt x="8455" y="7658"/>
                  </a:cubicBezTo>
                  <a:cubicBezTo>
                    <a:pt x="9550" y="9644"/>
                    <a:pt x="11787" y="12338"/>
                    <a:pt x="12609" y="14346"/>
                  </a:cubicBezTo>
                  <a:cubicBezTo>
                    <a:pt x="10783" y="12840"/>
                    <a:pt x="8706" y="11630"/>
                    <a:pt x="6788" y="10215"/>
                  </a:cubicBezTo>
                  <a:cubicBezTo>
                    <a:pt x="5989" y="9607"/>
                    <a:pt x="4186" y="7704"/>
                    <a:pt x="2856" y="7704"/>
                  </a:cubicBezTo>
                  <a:cubicBezTo>
                    <a:pt x="2439" y="7704"/>
                    <a:pt x="2068" y="7891"/>
                    <a:pt x="1790" y="8366"/>
                  </a:cubicBezTo>
                  <a:cubicBezTo>
                    <a:pt x="329" y="10922"/>
                    <a:pt x="9002" y="15054"/>
                    <a:pt x="10783" y="17473"/>
                  </a:cubicBezTo>
                  <a:cubicBezTo>
                    <a:pt x="8044" y="16195"/>
                    <a:pt x="5510" y="15556"/>
                    <a:pt x="3068" y="14711"/>
                  </a:cubicBezTo>
                  <a:cubicBezTo>
                    <a:pt x="2567" y="14589"/>
                    <a:pt x="1715" y="14317"/>
                    <a:pt x="1040" y="14317"/>
                  </a:cubicBezTo>
                  <a:cubicBezTo>
                    <a:pt x="453" y="14317"/>
                    <a:pt x="0" y="14523"/>
                    <a:pt x="32" y="15213"/>
                  </a:cubicBezTo>
                  <a:cubicBezTo>
                    <a:pt x="78" y="16606"/>
                    <a:pt x="2794" y="17519"/>
                    <a:pt x="3753" y="17930"/>
                  </a:cubicBezTo>
                  <a:cubicBezTo>
                    <a:pt x="8112" y="19756"/>
                    <a:pt x="12632" y="21194"/>
                    <a:pt x="17037" y="22997"/>
                  </a:cubicBezTo>
                  <a:lnTo>
                    <a:pt x="17037" y="2454"/>
                  </a:lnTo>
                  <a:cubicBezTo>
                    <a:pt x="16364" y="810"/>
                    <a:pt x="15427" y="0"/>
                    <a:pt x="14644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8839429" y="2820311"/>
              <a:ext cx="318741" cy="533843"/>
            </a:xfrm>
            <a:custGeom>
              <a:avLst/>
              <a:gdLst/>
              <a:ahLst/>
              <a:cxnLst/>
              <a:rect l="l" t="t" r="r" b="b"/>
              <a:pathLst>
                <a:path w="9288" h="15556" extrusionOk="0">
                  <a:moveTo>
                    <a:pt x="475" y="1"/>
                  </a:moveTo>
                  <a:cubicBezTo>
                    <a:pt x="233" y="1"/>
                    <a:pt x="0" y="246"/>
                    <a:pt x="158" y="514"/>
                  </a:cubicBezTo>
                  <a:cubicBezTo>
                    <a:pt x="2417" y="4166"/>
                    <a:pt x="4540" y="7863"/>
                    <a:pt x="6891" y="11447"/>
                  </a:cubicBezTo>
                  <a:cubicBezTo>
                    <a:pt x="7736" y="12748"/>
                    <a:pt x="8557" y="14140"/>
                    <a:pt x="9288" y="15556"/>
                  </a:cubicBezTo>
                  <a:lnTo>
                    <a:pt x="9288" y="14049"/>
                  </a:lnTo>
                  <a:cubicBezTo>
                    <a:pt x="8626" y="12885"/>
                    <a:pt x="7918" y="11744"/>
                    <a:pt x="7188" y="10648"/>
                  </a:cubicBezTo>
                  <a:cubicBezTo>
                    <a:pt x="4951" y="7224"/>
                    <a:pt x="2920" y="3664"/>
                    <a:pt x="774" y="171"/>
                  </a:cubicBezTo>
                  <a:cubicBezTo>
                    <a:pt x="696" y="51"/>
                    <a:pt x="585" y="1"/>
                    <a:pt x="475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8686781" y="3023612"/>
              <a:ext cx="471385" cy="401034"/>
            </a:xfrm>
            <a:custGeom>
              <a:avLst/>
              <a:gdLst/>
              <a:ahLst/>
              <a:cxnLst/>
              <a:rect l="l" t="t" r="r" b="b"/>
              <a:pathLst>
                <a:path w="13736" h="11686" extrusionOk="0">
                  <a:moveTo>
                    <a:pt x="518" y="0"/>
                  </a:moveTo>
                  <a:cubicBezTo>
                    <a:pt x="238" y="0"/>
                    <a:pt x="0" y="360"/>
                    <a:pt x="269" y="593"/>
                  </a:cubicBezTo>
                  <a:cubicBezTo>
                    <a:pt x="2894" y="2852"/>
                    <a:pt x="5633" y="4998"/>
                    <a:pt x="8463" y="7007"/>
                  </a:cubicBezTo>
                  <a:cubicBezTo>
                    <a:pt x="10449" y="8422"/>
                    <a:pt x="12115" y="9997"/>
                    <a:pt x="13736" y="11686"/>
                  </a:cubicBezTo>
                  <a:lnTo>
                    <a:pt x="13736" y="10613"/>
                  </a:lnTo>
                  <a:cubicBezTo>
                    <a:pt x="12595" y="9403"/>
                    <a:pt x="11431" y="8285"/>
                    <a:pt x="10061" y="7303"/>
                  </a:cubicBezTo>
                  <a:cubicBezTo>
                    <a:pt x="6888" y="4975"/>
                    <a:pt x="3738" y="2670"/>
                    <a:pt x="748" y="91"/>
                  </a:cubicBezTo>
                  <a:cubicBezTo>
                    <a:pt x="675" y="27"/>
                    <a:pt x="595" y="0"/>
                    <a:pt x="518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8618831" y="3223653"/>
              <a:ext cx="539334" cy="240943"/>
            </a:xfrm>
            <a:custGeom>
              <a:avLst/>
              <a:gdLst/>
              <a:ahLst/>
              <a:cxnLst/>
              <a:rect l="l" t="t" r="r" b="b"/>
              <a:pathLst>
                <a:path w="15716" h="7021" extrusionOk="0">
                  <a:moveTo>
                    <a:pt x="485" y="0"/>
                  </a:moveTo>
                  <a:cubicBezTo>
                    <a:pt x="124" y="0"/>
                    <a:pt x="1" y="570"/>
                    <a:pt x="400" y="675"/>
                  </a:cubicBezTo>
                  <a:cubicBezTo>
                    <a:pt x="3436" y="1429"/>
                    <a:pt x="6175" y="2912"/>
                    <a:pt x="9074" y="4054"/>
                  </a:cubicBezTo>
                  <a:cubicBezTo>
                    <a:pt x="11379" y="4944"/>
                    <a:pt x="13616" y="5811"/>
                    <a:pt x="15716" y="7021"/>
                  </a:cubicBezTo>
                  <a:lnTo>
                    <a:pt x="15716" y="6222"/>
                  </a:lnTo>
                  <a:cubicBezTo>
                    <a:pt x="13958" y="5218"/>
                    <a:pt x="12087" y="4419"/>
                    <a:pt x="10169" y="3711"/>
                  </a:cubicBezTo>
                  <a:cubicBezTo>
                    <a:pt x="6951" y="2524"/>
                    <a:pt x="3915" y="835"/>
                    <a:pt x="583" y="14"/>
                  </a:cubicBezTo>
                  <a:cubicBezTo>
                    <a:pt x="548" y="5"/>
                    <a:pt x="516" y="0"/>
                    <a:pt x="485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9061606" y="2774358"/>
              <a:ext cx="96569" cy="412153"/>
            </a:xfrm>
            <a:custGeom>
              <a:avLst/>
              <a:gdLst/>
              <a:ahLst/>
              <a:cxnLst/>
              <a:rect l="l" t="t" r="r" b="b"/>
              <a:pathLst>
                <a:path w="2814" h="12010" extrusionOk="0">
                  <a:moveTo>
                    <a:pt x="418" y="1"/>
                  </a:moveTo>
                  <a:cubicBezTo>
                    <a:pt x="206" y="1"/>
                    <a:pt x="1" y="166"/>
                    <a:pt x="98" y="415"/>
                  </a:cubicBezTo>
                  <a:cubicBezTo>
                    <a:pt x="1262" y="3473"/>
                    <a:pt x="1741" y="6897"/>
                    <a:pt x="2426" y="10093"/>
                  </a:cubicBezTo>
                  <a:cubicBezTo>
                    <a:pt x="2563" y="10732"/>
                    <a:pt x="2677" y="11371"/>
                    <a:pt x="2814" y="12010"/>
                  </a:cubicBezTo>
                  <a:lnTo>
                    <a:pt x="2814" y="8677"/>
                  </a:lnTo>
                  <a:cubicBezTo>
                    <a:pt x="2586" y="7650"/>
                    <a:pt x="2335" y="6623"/>
                    <a:pt x="2129" y="5596"/>
                  </a:cubicBezTo>
                  <a:cubicBezTo>
                    <a:pt x="1764" y="3770"/>
                    <a:pt x="1422" y="1967"/>
                    <a:pt x="760" y="232"/>
                  </a:cubicBezTo>
                  <a:cubicBezTo>
                    <a:pt x="697" y="70"/>
                    <a:pt x="556" y="1"/>
                    <a:pt x="418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6693851" y="4312469"/>
              <a:ext cx="891397" cy="675677"/>
            </a:xfrm>
            <a:custGeom>
              <a:avLst/>
              <a:gdLst/>
              <a:ahLst/>
              <a:cxnLst/>
              <a:rect l="l" t="t" r="r" b="b"/>
              <a:pathLst>
                <a:path w="25975" h="19689" extrusionOk="0">
                  <a:moveTo>
                    <a:pt x="7300" y="1"/>
                  </a:moveTo>
                  <a:cubicBezTo>
                    <a:pt x="5044" y="1"/>
                    <a:pt x="8279" y="4954"/>
                    <a:pt x="8559" y="6222"/>
                  </a:cubicBezTo>
                  <a:cubicBezTo>
                    <a:pt x="6796" y="4606"/>
                    <a:pt x="2825" y="2102"/>
                    <a:pt x="1058" y="2102"/>
                  </a:cubicBezTo>
                  <a:cubicBezTo>
                    <a:pt x="355" y="2102"/>
                    <a:pt x="0" y="2499"/>
                    <a:pt x="273" y="3506"/>
                  </a:cubicBezTo>
                  <a:cubicBezTo>
                    <a:pt x="1072" y="6291"/>
                    <a:pt x="5363" y="8664"/>
                    <a:pt x="7783" y="10696"/>
                  </a:cubicBezTo>
                  <a:cubicBezTo>
                    <a:pt x="6094" y="11221"/>
                    <a:pt x="319" y="10878"/>
                    <a:pt x="3378" y="13412"/>
                  </a:cubicBezTo>
                  <a:cubicBezTo>
                    <a:pt x="5295" y="15033"/>
                    <a:pt x="9837" y="14485"/>
                    <a:pt x="11640" y="16014"/>
                  </a:cubicBezTo>
                  <a:cubicBezTo>
                    <a:pt x="10887" y="16197"/>
                    <a:pt x="7600" y="16562"/>
                    <a:pt x="7440" y="17521"/>
                  </a:cubicBezTo>
                  <a:cubicBezTo>
                    <a:pt x="7052" y="19164"/>
                    <a:pt x="11549" y="19552"/>
                    <a:pt x="12576" y="19552"/>
                  </a:cubicBezTo>
                  <a:cubicBezTo>
                    <a:pt x="13609" y="19627"/>
                    <a:pt x="14860" y="19649"/>
                    <a:pt x="16216" y="19649"/>
                  </a:cubicBezTo>
                  <a:cubicBezTo>
                    <a:pt x="18120" y="19649"/>
                    <a:pt x="20229" y="19606"/>
                    <a:pt x="22227" y="19606"/>
                  </a:cubicBezTo>
                  <a:cubicBezTo>
                    <a:pt x="23557" y="19606"/>
                    <a:pt x="24837" y="19625"/>
                    <a:pt x="25975" y="19689"/>
                  </a:cubicBezTo>
                  <a:cubicBezTo>
                    <a:pt x="25084" y="17543"/>
                    <a:pt x="24514" y="14576"/>
                    <a:pt x="24103" y="12202"/>
                  </a:cubicBezTo>
                  <a:cubicBezTo>
                    <a:pt x="23943" y="10947"/>
                    <a:pt x="23464" y="7295"/>
                    <a:pt x="22596" y="6336"/>
                  </a:cubicBezTo>
                  <a:cubicBezTo>
                    <a:pt x="22205" y="5940"/>
                    <a:pt x="21880" y="5777"/>
                    <a:pt x="21600" y="5777"/>
                  </a:cubicBezTo>
                  <a:cubicBezTo>
                    <a:pt x="20542" y="5777"/>
                    <a:pt x="20140" y="8103"/>
                    <a:pt x="19310" y="8915"/>
                  </a:cubicBezTo>
                  <a:cubicBezTo>
                    <a:pt x="18283" y="6176"/>
                    <a:pt x="17780" y="4601"/>
                    <a:pt x="16434" y="2707"/>
                  </a:cubicBezTo>
                  <a:cubicBezTo>
                    <a:pt x="15815" y="1739"/>
                    <a:pt x="15368" y="1351"/>
                    <a:pt x="15042" y="1351"/>
                  </a:cubicBezTo>
                  <a:cubicBezTo>
                    <a:pt x="13961" y="1351"/>
                    <a:pt x="14214" y="5620"/>
                    <a:pt x="13969" y="7181"/>
                  </a:cubicBezTo>
                  <a:cubicBezTo>
                    <a:pt x="12188" y="4487"/>
                    <a:pt x="10339" y="493"/>
                    <a:pt x="7783" y="59"/>
                  </a:cubicBezTo>
                  <a:cubicBezTo>
                    <a:pt x="7600" y="19"/>
                    <a:pt x="7439" y="1"/>
                    <a:pt x="7300" y="1"/>
                  </a:cubicBezTo>
                  <a:close/>
                </a:path>
              </a:pathLst>
            </a:custGeom>
            <a:solidFill>
              <a:srgbClr val="CFD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803224" y="4464704"/>
              <a:ext cx="804917" cy="542731"/>
            </a:xfrm>
            <a:custGeom>
              <a:avLst/>
              <a:gdLst/>
              <a:ahLst/>
              <a:cxnLst/>
              <a:rect l="l" t="t" r="r" b="b"/>
              <a:pathLst>
                <a:path w="23455" h="15815" extrusionOk="0">
                  <a:moveTo>
                    <a:pt x="494" y="0"/>
                  </a:moveTo>
                  <a:cubicBezTo>
                    <a:pt x="193" y="0"/>
                    <a:pt x="0" y="452"/>
                    <a:pt x="328" y="645"/>
                  </a:cubicBezTo>
                  <a:cubicBezTo>
                    <a:pt x="8179" y="5141"/>
                    <a:pt x="15141" y="10962"/>
                    <a:pt x="22788" y="15755"/>
                  </a:cubicBezTo>
                  <a:cubicBezTo>
                    <a:pt x="22851" y="15796"/>
                    <a:pt x="22914" y="15814"/>
                    <a:pt x="22972" y="15814"/>
                  </a:cubicBezTo>
                  <a:cubicBezTo>
                    <a:pt x="23268" y="15814"/>
                    <a:pt x="23454" y="15352"/>
                    <a:pt x="23130" y="15162"/>
                  </a:cubicBezTo>
                  <a:cubicBezTo>
                    <a:pt x="15484" y="10368"/>
                    <a:pt x="8522" y="4525"/>
                    <a:pt x="670" y="51"/>
                  </a:cubicBezTo>
                  <a:cubicBezTo>
                    <a:pt x="609" y="16"/>
                    <a:pt x="550" y="0"/>
                    <a:pt x="494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7166173" y="4704589"/>
              <a:ext cx="17262" cy="14894"/>
            </a:xfrm>
            <a:custGeom>
              <a:avLst/>
              <a:gdLst/>
              <a:ahLst/>
              <a:cxnLst/>
              <a:rect l="l" t="t" r="r" b="b"/>
              <a:pathLst>
                <a:path w="503" h="434" extrusionOk="0">
                  <a:moveTo>
                    <a:pt x="502" y="0"/>
                  </a:moveTo>
                  <a:cubicBezTo>
                    <a:pt x="342" y="0"/>
                    <a:pt x="160" y="23"/>
                    <a:pt x="0" y="23"/>
                  </a:cubicBezTo>
                  <a:cubicBezTo>
                    <a:pt x="46" y="160"/>
                    <a:pt x="114" y="297"/>
                    <a:pt x="183" y="434"/>
                  </a:cubicBezTo>
                  <a:cubicBezTo>
                    <a:pt x="274" y="297"/>
                    <a:pt x="388" y="160"/>
                    <a:pt x="502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6897873" y="4420365"/>
              <a:ext cx="300415" cy="339537"/>
            </a:xfrm>
            <a:custGeom>
              <a:avLst/>
              <a:gdLst/>
              <a:ahLst/>
              <a:cxnLst/>
              <a:rect l="l" t="t" r="r" b="b"/>
              <a:pathLst>
                <a:path w="8754" h="9894" extrusionOk="0">
                  <a:moveTo>
                    <a:pt x="3300" y="1"/>
                  </a:moveTo>
                  <a:cubicBezTo>
                    <a:pt x="3062" y="1"/>
                    <a:pt x="2819" y="250"/>
                    <a:pt x="2979" y="522"/>
                  </a:cubicBezTo>
                  <a:cubicBezTo>
                    <a:pt x="4554" y="3055"/>
                    <a:pt x="6586" y="5543"/>
                    <a:pt x="7818" y="8305"/>
                  </a:cubicBezTo>
                  <a:cubicBezTo>
                    <a:pt x="7978" y="8305"/>
                    <a:pt x="8160" y="8282"/>
                    <a:pt x="8320" y="8282"/>
                  </a:cubicBezTo>
                  <a:cubicBezTo>
                    <a:pt x="8206" y="8442"/>
                    <a:pt x="8092" y="8579"/>
                    <a:pt x="8001" y="8716"/>
                  </a:cubicBezTo>
                  <a:cubicBezTo>
                    <a:pt x="7932" y="8579"/>
                    <a:pt x="7864" y="8442"/>
                    <a:pt x="7818" y="8305"/>
                  </a:cubicBezTo>
                  <a:cubicBezTo>
                    <a:pt x="5307" y="8374"/>
                    <a:pt x="2819" y="8556"/>
                    <a:pt x="400" y="9218"/>
                  </a:cubicBezTo>
                  <a:cubicBezTo>
                    <a:pt x="0" y="9323"/>
                    <a:pt x="124" y="9893"/>
                    <a:pt x="485" y="9893"/>
                  </a:cubicBezTo>
                  <a:cubicBezTo>
                    <a:pt x="516" y="9893"/>
                    <a:pt x="548" y="9889"/>
                    <a:pt x="582" y="9880"/>
                  </a:cubicBezTo>
                  <a:cubicBezTo>
                    <a:pt x="3116" y="9195"/>
                    <a:pt x="5718" y="9035"/>
                    <a:pt x="8320" y="8990"/>
                  </a:cubicBezTo>
                  <a:cubicBezTo>
                    <a:pt x="8526" y="8967"/>
                    <a:pt x="8754" y="8762"/>
                    <a:pt x="8663" y="8533"/>
                  </a:cubicBezTo>
                  <a:cubicBezTo>
                    <a:pt x="7453" y="5543"/>
                    <a:pt x="5284" y="2895"/>
                    <a:pt x="3573" y="156"/>
                  </a:cubicBezTo>
                  <a:cubicBezTo>
                    <a:pt x="3504" y="47"/>
                    <a:pt x="3403" y="1"/>
                    <a:pt x="3300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7097400" y="4512784"/>
              <a:ext cx="225466" cy="320594"/>
            </a:xfrm>
            <a:custGeom>
              <a:avLst/>
              <a:gdLst/>
              <a:ahLst/>
              <a:cxnLst/>
              <a:rect l="l" t="t" r="r" b="b"/>
              <a:pathLst>
                <a:path w="6570" h="9342" extrusionOk="0">
                  <a:moveTo>
                    <a:pt x="4338" y="0"/>
                  </a:moveTo>
                  <a:cubicBezTo>
                    <a:pt x="4133" y="0"/>
                    <a:pt x="3921" y="170"/>
                    <a:pt x="3990" y="431"/>
                  </a:cubicBezTo>
                  <a:cubicBezTo>
                    <a:pt x="4469" y="2462"/>
                    <a:pt x="5177" y="4471"/>
                    <a:pt x="5633" y="6525"/>
                  </a:cubicBezTo>
                  <a:cubicBezTo>
                    <a:pt x="5747" y="7027"/>
                    <a:pt x="5816" y="7552"/>
                    <a:pt x="5862" y="8077"/>
                  </a:cubicBezTo>
                  <a:cubicBezTo>
                    <a:pt x="5862" y="8260"/>
                    <a:pt x="3807" y="8305"/>
                    <a:pt x="3602" y="8328"/>
                  </a:cubicBezTo>
                  <a:cubicBezTo>
                    <a:pt x="2529" y="8374"/>
                    <a:pt x="1479" y="8442"/>
                    <a:pt x="406" y="8671"/>
                  </a:cubicBezTo>
                  <a:cubicBezTo>
                    <a:pt x="1" y="8756"/>
                    <a:pt x="134" y="9341"/>
                    <a:pt x="509" y="9341"/>
                  </a:cubicBezTo>
                  <a:cubicBezTo>
                    <a:pt x="534" y="9341"/>
                    <a:pt x="561" y="9338"/>
                    <a:pt x="589" y="9333"/>
                  </a:cubicBezTo>
                  <a:cubicBezTo>
                    <a:pt x="2483" y="8945"/>
                    <a:pt x="4401" y="9059"/>
                    <a:pt x="6295" y="8785"/>
                  </a:cubicBezTo>
                  <a:cubicBezTo>
                    <a:pt x="6455" y="8762"/>
                    <a:pt x="6569" y="8579"/>
                    <a:pt x="6546" y="8442"/>
                  </a:cubicBezTo>
                  <a:cubicBezTo>
                    <a:pt x="6478" y="5635"/>
                    <a:pt x="5314" y="2941"/>
                    <a:pt x="4652" y="248"/>
                  </a:cubicBezTo>
                  <a:cubicBezTo>
                    <a:pt x="4606" y="75"/>
                    <a:pt x="4474" y="0"/>
                    <a:pt x="433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445009" y="4912146"/>
              <a:ext cx="14139" cy="14928"/>
            </a:xfrm>
            <a:custGeom>
              <a:avLst/>
              <a:gdLst/>
              <a:ahLst/>
              <a:cxnLst/>
              <a:rect l="l" t="t" r="r" b="b"/>
              <a:pathLst>
                <a:path w="412" h="435" extrusionOk="0">
                  <a:moveTo>
                    <a:pt x="1" y="1"/>
                  </a:moveTo>
                  <a:cubicBezTo>
                    <a:pt x="24" y="161"/>
                    <a:pt x="47" y="298"/>
                    <a:pt x="69" y="435"/>
                  </a:cubicBezTo>
                  <a:cubicBezTo>
                    <a:pt x="184" y="275"/>
                    <a:pt x="298" y="138"/>
                    <a:pt x="412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7213155" y="4635747"/>
              <a:ext cx="258514" cy="304636"/>
            </a:xfrm>
            <a:custGeom>
              <a:avLst/>
              <a:gdLst/>
              <a:ahLst/>
              <a:cxnLst/>
              <a:rect l="l" t="t" r="r" b="b"/>
              <a:pathLst>
                <a:path w="7533" h="8877" extrusionOk="0">
                  <a:moveTo>
                    <a:pt x="6120" y="1"/>
                  </a:moveTo>
                  <a:cubicBezTo>
                    <a:pt x="5920" y="1"/>
                    <a:pt x="5689" y="171"/>
                    <a:pt x="5730" y="431"/>
                  </a:cubicBezTo>
                  <a:cubicBezTo>
                    <a:pt x="6072" y="2988"/>
                    <a:pt x="6323" y="5544"/>
                    <a:pt x="6757" y="8055"/>
                  </a:cubicBezTo>
                  <a:lnTo>
                    <a:pt x="7168" y="8055"/>
                  </a:lnTo>
                  <a:cubicBezTo>
                    <a:pt x="7054" y="8192"/>
                    <a:pt x="6940" y="8329"/>
                    <a:pt x="6825" y="8489"/>
                  </a:cubicBezTo>
                  <a:cubicBezTo>
                    <a:pt x="6803" y="8352"/>
                    <a:pt x="6780" y="8215"/>
                    <a:pt x="6757" y="8055"/>
                  </a:cubicBezTo>
                  <a:cubicBezTo>
                    <a:pt x="4657" y="8169"/>
                    <a:pt x="2557" y="8192"/>
                    <a:pt x="457" y="8192"/>
                  </a:cubicBezTo>
                  <a:cubicBezTo>
                    <a:pt x="1" y="8192"/>
                    <a:pt x="1" y="8877"/>
                    <a:pt x="457" y="8877"/>
                  </a:cubicBezTo>
                  <a:cubicBezTo>
                    <a:pt x="2694" y="8877"/>
                    <a:pt x="4931" y="8854"/>
                    <a:pt x="7168" y="8740"/>
                  </a:cubicBezTo>
                  <a:cubicBezTo>
                    <a:pt x="7396" y="8740"/>
                    <a:pt x="7533" y="8534"/>
                    <a:pt x="7487" y="8306"/>
                  </a:cubicBezTo>
                  <a:cubicBezTo>
                    <a:pt x="7008" y="5635"/>
                    <a:pt x="6757" y="2942"/>
                    <a:pt x="6392" y="249"/>
                  </a:cubicBezTo>
                  <a:cubicBezTo>
                    <a:pt x="6373" y="76"/>
                    <a:pt x="6254" y="1"/>
                    <a:pt x="6120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6" name="Google Shape;406;p24"/>
            <p:cNvGrpSpPr/>
            <p:nvPr/>
          </p:nvGrpSpPr>
          <p:grpSpPr>
            <a:xfrm>
              <a:off x="6055204" y="4369368"/>
              <a:ext cx="545279" cy="773107"/>
              <a:chOff x="6055204" y="4369368"/>
              <a:chExt cx="545279" cy="773107"/>
            </a:xfrm>
          </p:grpSpPr>
          <p:sp>
            <p:nvSpPr>
              <p:cNvPr id="407" name="Google Shape;407;p24"/>
              <p:cNvSpPr/>
              <p:nvPr/>
            </p:nvSpPr>
            <p:spPr>
              <a:xfrm>
                <a:off x="6055204" y="4591716"/>
                <a:ext cx="257793" cy="151958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4428" extrusionOk="0">
                    <a:moveTo>
                      <a:pt x="2539" y="0"/>
                    </a:moveTo>
                    <a:cubicBezTo>
                      <a:pt x="1131" y="0"/>
                      <a:pt x="0" y="955"/>
                      <a:pt x="573" y="2673"/>
                    </a:cubicBezTo>
                    <a:cubicBezTo>
                      <a:pt x="981" y="3929"/>
                      <a:pt x="2197" y="4428"/>
                      <a:pt x="3532" y="4428"/>
                    </a:cubicBezTo>
                    <a:cubicBezTo>
                      <a:pt x="5035" y="4428"/>
                      <a:pt x="6689" y="3796"/>
                      <a:pt x="7511" y="2901"/>
                    </a:cubicBezTo>
                    <a:lnTo>
                      <a:pt x="7466" y="2810"/>
                    </a:lnTo>
                    <a:cubicBezTo>
                      <a:pt x="6507" y="1600"/>
                      <a:pt x="5001" y="596"/>
                      <a:pt x="3563" y="162"/>
                    </a:cubicBezTo>
                    <a:cubicBezTo>
                      <a:pt x="3218" y="53"/>
                      <a:pt x="2871" y="0"/>
                      <a:pt x="253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4"/>
              <p:cNvSpPr/>
              <p:nvPr/>
            </p:nvSpPr>
            <p:spPr>
              <a:xfrm>
                <a:off x="6081114" y="4369368"/>
                <a:ext cx="247120" cy="236551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6893" extrusionOk="0">
                    <a:moveTo>
                      <a:pt x="4723" y="0"/>
                    </a:moveTo>
                    <a:cubicBezTo>
                      <a:pt x="4407" y="0"/>
                      <a:pt x="4045" y="92"/>
                      <a:pt x="3629" y="296"/>
                    </a:cubicBezTo>
                    <a:cubicBezTo>
                      <a:pt x="0" y="2099"/>
                      <a:pt x="4451" y="5865"/>
                      <a:pt x="6232" y="6892"/>
                    </a:cubicBezTo>
                    <a:lnTo>
                      <a:pt x="6346" y="6892"/>
                    </a:lnTo>
                    <a:cubicBezTo>
                      <a:pt x="6791" y="5637"/>
                      <a:pt x="7201" y="0"/>
                      <a:pt x="4723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4"/>
              <p:cNvSpPr/>
              <p:nvPr/>
            </p:nvSpPr>
            <p:spPr>
              <a:xfrm>
                <a:off x="6436720" y="4482413"/>
                <a:ext cx="163763" cy="309921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031" extrusionOk="0">
                    <a:moveTo>
                      <a:pt x="2488" y="1"/>
                    </a:moveTo>
                    <a:cubicBezTo>
                      <a:pt x="2069" y="1"/>
                      <a:pt x="1625" y="199"/>
                      <a:pt x="1188" y="677"/>
                    </a:cubicBezTo>
                    <a:cubicBezTo>
                      <a:pt x="1" y="1955"/>
                      <a:pt x="663" y="4466"/>
                      <a:pt x="914" y="5972"/>
                    </a:cubicBezTo>
                    <a:cubicBezTo>
                      <a:pt x="1074" y="6908"/>
                      <a:pt x="1485" y="8026"/>
                      <a:pt x="914" y="8825"/>
                    </a:cubicBezTo>
                    <a:lnTo>
                      <a:pt x="1005" y="9031"/>
                    </a:lnTo>
                    <a:cubicBezTo>
                      <a:pt x="1736" y="8711"/>
                      <a:pt x="2352" y="8392"/>
                      <a:pt x="2877" y="7775"/>
                    </a:cubicBezTo>
                    <a:cubicBezTo>
                      <a:pt x="3972" y="6543"/>
                      <a:pt x="4771" y="4694"/>
                      <a:pt x="4726" y="3050"/>
                    </a:cubicBezTo>
                    <a:cubicBezTo>
                      <a:pt x="4726" y="1690"/>
                      <a:pt x="3713" y="1"/>
                      <a:pt x="24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6229918" y="4464258"/>
                <a:ext cx="268740" cy="678217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9763" extrusionOk="0">
                    <a:moveTo>
                      <a:pt x="431" y="0"/>
                    </a:moveTo>
                    <a:cubicBezTo>
                      <a:pt x="224" y="0"/>
                      <a:pt x="0" y="176"/>
                      <a:pt x="69" y="452"/>
                    </a:cubicBezTo>
                    <a:cubicBezTo>
                      <a:pt x="1005" y="4264"/>
                      <a:pt x="3562" y="7231"/>
                      <a:pt x="5388" y="10632"/>
                    </a:cubicBezTo>
                    <a:cubicBezTo>
                      <a:pt x="6940" y="13463"/>
                      <a:pt x="7259" y="16772"/>
                      <a:pt x="6346" y="19763"/>
                    </a:cubicBezTo>
                    <a:lnTo>
                      <a:pt x="7077" y="19763"/>
                    </a:lnTo>
                    <a:cubicBezTo>
                      <a:pt x="7830" y="17229"/>
                      <a:pt x="7739" y="14444"/>
                      <a:pt x="6780" y="11933"/>
                    </a:cubicBezTo>
                    <a:cubicBezTo>
                      <a:pt x="5182" y="7779"/>
                      <a:pt x="1827" y="4652"/>
                      <a:pt x="731" y="247"/>
                    </a:cubicBezTo>
                    <a:cubicBezTo>
                      <a:pt x="695" y="76"/>
                      <a:pt x="567" y="0"/>
                      <a:pt x="43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4"/>
              <p:cNvSpPr/>
              <p:nvPr/>
            </p:nvSpPr>
            <p:spPr>
              <a:xfrm>
                <a:off x="6410261" y="4586397"/>
                <a:ext cx="136172" cy="239914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6991" extrusionOk="0">
                    <a:moveTo>
                      <a:pt x="3236" y="1"/>
                    </a:moveTo>
                    <a:cubicBezTo>
                      <a:pt x="3034" y="1"/>
                      <a:pt x="2817" y="171"/>
                      <a:pt x="2872" y="431"/>
                    </a:cubicBezTo>
                    <a:cubicBezTo>
                      <a:pt x="3214" y="2166"/>
                      <a:pt x="2438" y="5795"/>
                      <a:pt x="407" y="6297"/>
                    </a:cubicBezTo>
                    <a:cubicBezTo>
                      <a:pt x="1" y="6404"/>
                      <a:pt x="135" y="6991"/>
                      <a:pt x="509" y="6991"/>
                    </a:cubicBezTo>
                    <a:cubicBezTo>
                      <a:pt x="535" y="6991"/>
                      <a:pt x="561" y="6988"/>
                      <a:pt x="589" y="6982"/>
                    </a:cubicBezTo>
                    <a:cubicBezTo>
                      <a:pt x="3032" y="6366"/>
                      <a:pt x="3967" y="2371"/>
                      <a:pt x="3534" y="249"/>
                    </a:cubicBezTo>
                    <a:cubicBezTo>
                      <a:pt x="3497" y="76"/>
                      <a:pt x="3370" y="1"/>
                      <a:pt x="3236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4"/>
              <p:cNvSpPr/>
              <p:nvPr/>
            </p:nvSpPr>
            <p:spPr>
              <a:xfrm>
                <a:off x="6161316" y="4668349"/>
                <a:ext cx="190325" cy="4262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242" extrusionOk="0">
                    <a:moveTo>
                      <a:pt x="5031" y="1"/>
                    </a:moveTo>
                    <a:cubicBezTo>
                      <a:pt x="4974" y="1"/>
                      <a:pt x="4914" y="16"/>
                      <a:pt x="4853" y="52"/>
                    </a:cubicBezTo>
                    <a:cubicBezTo>
                      <a:pt x="4229" y="407"/>
                      <a:pt x="3554" y="544"/>
                      <a:pt x="2868" y="544"/>
                    </a:cubicBezTo>
                    <a:cubicBezTo>
                      <a:pt x="2101" y="544"/>
                      <a:pt x="1320" y="372"/>
                      <a:pt x="585" y="143"/>
                    </a:cubicBezTo>
                    <a:cubicBezTo>
                      <a:pt x="551" y="134"/>
                      <a:pt x="518" y="130"/>
                      <a:pt x="487" y="130"/>
                    </a:cubicBezTo>
                    <a:cubicBezTo>
                      <a:pt x="126" y="130"/>
                      <a:pt x="1" y="702"/>
                      <a:pt x="379" y="828"/>
                    </a:cubicBezTo>
                    <a:cubicBezTo>
                      <a:pt x="1185" y="1070"/>
                      <a:pt x="2031" y="1242"/>
                      <a:pt x="2863" y="1242"/>
                    </a:cubicBezTo>
                    <a:cubicBezTo>
                      <a:pt x="3680" y="1242"/>
                      <a:pt x="4483" y="1075"/>
                      <a:pt x="5218" y="645"/>
                    </a:cubicBezTo>
                    <a:cubicBezTo>
                      <a:pt x="5546" y="453"/>
                      <a:pt x="5337" y="1"/>
                      <a:pt x="5031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3" name="Google Shape;413;p24"/>
            <p:cNvSpPr/>
            <p:nvPr/>
          </p:nvSpPr>
          <p:spPr>
            <a:xfrm>
              <a:off x="7250768" y="3732147"/>
              <a:ext cx="329002" cy="319839"/>
            </a:xfrm>
            <a:custGeom>
              <a:avLst/>
              <a:gdLst/>
              <a:ahLst/>
              <a:cxnLst/>
              <a:rect l="l" t="t" r="r" b="b"/>
              <a:pathLst>
                <a:path w="9587" h="9320" extrusionOk="0">
                  <a:moveTo>
                    <a:pt x="5850" y="1"/>
                  </a:moveTo>
                  <a:cubicBezTo>
                    <a:pt x="5764" y="1"/>
                    <a:pt x="5678" y="4"/>
                    <a:pt x="5592" y="10"/>
                  </a:cubicBezTo>
                  <a:cubicBezTo>
                    <a:pt x="3264" y="147"/>
                    <a:pt x="1712" y="1266"/>
                    <a:pt x="822" y="3343"/>
                  </a:cubicBezTo>
                  <a:cubicBezTo>
                    <a:pt x="160" y="4963"/>
                    <a:pt x="0" y="7588"/>
                    <a:pt x="1598" y="8707"/>
                  </a:cubicBezTo>
                  <a:cubicBezTo>
                    <a:pt x="2278" y="9164"/>
                    <a:pt x="3004" y="9320"/>
                    <a:pt x="3745" y="9320"/>
                  </a:cubicBezTo>
                  <a:cubicBezTo>
                    <a:pt x="4372" y="9320"/>
                    <a:pt x="5010" y="9208"/>
                    <a:pt x="5638" y="9072"/>
                  </a:cubicBezTo>
                  <a:lnTo>
                    <a:pt x="9222" y="4484"/>
                  </a:lnTo>
                  <a:cubicBezTo>
                    <a:pt x="9587" y="4005"/>
                    <a:pt x="9450" y="3114"/>
                    <a:pt x="9290" y="2521"/>
                  </a:cubicBezTo>
                  <a:cubicBezTo>
                    <a:pt x="8880" y="944"/>
                    <a:pt x="7366" y="1"/>
                    <a:pt x="5850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7337696" y="3801229"/>
              <a:ext cx="192727" cy="187374"/>
            </a:xfrm>
            <a:custGeom>
              <a:avLst/>
              <a:gdLst/>
              <a:ahLst/>
              <a:cxnLst/>
              <a:rect l="l" t="t" r="r" b="b"/>
              <a:pathLst>
                <a:path w="5616" h="5460" extrusionOk="0">
                  <a:moveTo>
                    <a:pt x="3420" y="0"/>
                  </a:moveTo>
                  <a:cubicBezTo>
                    <a:pt x="3369" y="0"/>
                    <a:pt x="3317" y="2"/>
                    <a:pt x="3265" y="6"/>
                  </a:cubicBezTo>
                  <a:cubicBezTo>
                    <a:pt x="1918" y="74"/>
                    <a:pt x="1005" y="759"/>
                    <a:pt x="480" y="1969"/>
                  </a:cubicBezTo>
                  <a:cubicBezTo>
                    <a:pt x="115" y="2905"/>
                    <a:pt x="1" y="4434"/>
                    <a:pt x="937" y="5096"/>
                  </a:cubicBezTo>
                  <a:cubicBezTo>
                    <a:pt x="1335" y="5369"/>
                    <a:pt x="1766" y="5460"/>
                    <a:pt x="2206" y="5460"/>
                  </a:cubicBezTo>
                  <a:cubicBezTo>
                    <a:pt x="2574" y="5460"/>
                    <a:pt x="2947" y="5397"/>
                    <a:pt x="3311" y="5324"/>
                  </a:cubicBezTo>
                  <a:lnTo>
                    <a:pt x="5410" y="2631"/>
                  </a:lnTo>
                  <a:cubicBezTo>
                    <a:pt x="5616" y="2357"/>
                    <a:pt x="5547" y="1832"/>
                    <a:pt x="5433" y="1489"/>
                  </a:cubicBezTo>
                  <a:cubicBezTo>
                    <a:pt x="5196" y="561"/>
                    <a:pt x="4325" y="0"/>
                    <a:pt x="3420" y="0"/>
                  </a:cubicBezTo>
                  <a:close/>
                </a:path>
              </a:pathLst>
            </a:custGeom>
            <a:solidFill>
              <a:srgbClr val="EA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8523667" y="3732147"/>
              <a:ext cx="329002" cy="319839"/>
            </a:xfrm>
            <a:custGeom>
              <a:avLst/>
              <a:gdLst/>
              <a:ahLst/>
              <a:cxnLst/>
              <a:rect l="l" t="t" r="r" b="b"/>
              <a:pathLst>
                <a:path w="9587" h="9320" extrusionOk="0">
                  <a:moveTo>
                    <a:pt x="3734" y="1"/>
                  </a:moveTo>
                  <a:cubicBezTo>
                    <a:pt x="2199" y="1"/>
                    <a:pt x="686" y="944"/>
                    <a:pt x="297" y="2521"/>
                  </a:cubicBezTo>
                  <a:cubicBezTo>
                    <a:pt x="114" y="3114"/>
                    <a:pt x="0" y="4005"/>
                    <a:pt x="366" y="4484"/>
                  </a:cubicBezTo>
                  <a:lnTo>
                    <a:pt x="3926" y="9072"/>
                  </a:lnTo>
                  <a:cubicBezTo>
                    <a:pt x="4554" y="9208"/>
                    <a:pt x="5197" y="9320"/>
                    <a:pt x="5830" y="9320"/>
                  </a:cubicBezTo>
                  <a:cubicBezTo>
                    <a:pt x="6576" y="9320"/>
                    <a:pt x="7310" y="9164"/>
                    <a:pt x="7989" y="8707"/>
                  </a:cubicBezTo>
                  <a:cubicBezTo>
                    <a:pt x="9587" y="7588"/>
                    <a:pt x="9404" y="4963"/>
                    <a:pt x="8742" y="3343"/>
                  </a:cubicBezTo>
                  <a:cubicBezTo>
                    <a:pt x="7852" y="1266"/>
                    <a:pt x="6300" y="147"/>
                    <a:pt x="3995" y="10"/>
                  </a:cubicBezTo>
                  <a:cubicBezTo>
                    <a:pt x="3908" y="4"/>
                    <a:pt x="3821" y="1"/>
                    <a:pt x="3734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8573016" y="3801229"/>
              <a:ext cx="192727" cy="187374"/>
            </a:xfrm>
            <a:custGeom>
              <a:avLst/>
              <a:gdLst/>
              <a:ahLst/>
              <a:cxnLst/>
              <a:rect l="l" t="t" r="r" b="b"/>
              <a:pathLst>
                <a:path w="5616" h="5460" extrusionOk="0">
                  <a:moveTo>
                    <a:pt x="2176" y="0"/>
                  </a:moveTo>
                  <a:cubicBezTo>
                    <a:pt x="1289" y="0"/>
                    <a:pt x="398" y="561"/>
                    <a:pt x="160" y="1489"/>
                  </a:cubicBezTo>
                  <a:cubicBezTo>
                    <a:pt x="69" y="1832"/>
                    <a:pt x="0" y="2357"/>
                    <a:pt x="206" y="2631"/>
                  </a:cubicBezTo>
                  <a:lnTo>
                    <a:pt x="2283" y="5324"/>
                  </a:lnTo>
                  <a:cubicBezTo>
                    <a:pt x="2657" y="5397"/>
                    <a:pt x="3031" y="5460"/>
                    <a:pt x="3396" y="5460"/>
                  </a:cubicBezTo>
                  <a:cubicBezTo>
                    <a:pt x="3834" y="5460"/>
                    <a:pt x="4259" y="5369"/>
                    <a:pt x="4657" y="5096"/>
                  </a:cubicBezTo>
                  <a:cubicBezTo>
                    <a:pt x="5615" y="4434"/>
                    <a:pt x="5501" y="2905"/>
                    <a:pt x="5113" y="1969"/>
                  </a:cubicBezTo>
                  <a:cubicBezTo>
                    <a:pt x="4588" y="759"/>
                    <a:pt x="3698" y="74"/>
                    <a:pt x="2329" y="6"/>
                  </a:cubicBezTo>
                  <a:cubicBezTo>
                    <a:pt x="2278" y="2"/>
                    <a:pt x="2227" y="0"/>
                    <a:pt x="2176" y="0"/>
                  </a:cubicBezTo>
                  <a:close/>
                </a:path>
              </a:pathLst>
            </a:custGeom>
            <a:solidFill>
              <a:srgbClr val="EA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7484956" y="3940836"/>
              <a:ext cx="16507" cy="14928"/>
            </a:xfrm>
            <a:custGeom>
              <a:avLst/>
              <a:gdLst/>
              <a:ahLst/>
              <a:cxnLst/>
              <a:rect l="l" t="t" r="r" b="b"/>
              <a:pathLst>
                <a:path w="481" h="435" extrusionOk="0">
                  <a:moveTo>
                    <a:pt x="1" y="1"/>
                  </a:moveTo>
                  <a:cubicBezTo>
                    <a:pt x="92" y="160"/>
                    <a:pt x="184" y="297"/>
                    <a:pt x="275" y="434"/>
                  </a:cubicBezTo>
                  <a:cubicBezTo>
                    <a:pt x="343" y="343"/>
                    <a:pt x="412" y="275"/>
                    <a:pt x="480" y="183"/>
                  </a:cubicBezTo>
                  <a:cubicBezTo>
                    <a:pt x="321" y="115"/>
                    <a:pt x="161" y="69"/>
                    <a:pt x="1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7390821" y="3835479"/>
              <a:ext cx="116577" cy="123646"/>
            </a:xfrm>
            <a:custGeom>
              <a:avLst/>
              <a:gdLst/>
              <a:ahLst/>
              <a:cxnLst/>
              <a:rect l="l" t="t" r="r" b="b"/>
              <a:pathLst>
                <a:path w="3397" h="3603" extrusionOk="0">
                  <a:moveTo>
                    <a:pt x="2744" y="3071"/>
                  </a:moveTo>
                  <a:lnTo>
                    <a:pt x="2744" y="3071"/>
                  </a:lnTo>
                  <a:cubicBezTo>
                    <a:pt x="2904" y="3139"/>
                    <a:pt x="3064" y="3185"/>
                    <a:pt x="3223" y="3253"/>
                  </a:cubicBezTo>
                  <a:cubicBezTo>
                    <a:pt x="3155" y="3345"/>
                    <a:pt x="3086" y="3413"/>
                    <a:pt x="3018" y="3504"/>
                  </a:cubicBezTo>
                  <a:cubicBezTo>
                    <a:pt x="2927" y="3367"/>
                    <a:pt x="2835" y="3230"/>
                    <a:pt x="2744" y="3071"/>
                  </a:cubicBezTo>
                  <a:close/>
                  <a:moveTo>
                    <a:pt x="1802" y="1"/>
                  </a:moveTo>
                  <a:cubicBezTo>
                    <a:pt x="1717" y="1"/>
                    <a:pt x="1637" y="58"/>
                    <a:pt x="1648" y="172"/>
                  </a:cubicBezTo>
                  <a:cubicBezTo>
                    <a:pt x="1763" y="1222"/>
                    <a:pt x="2173" y="2180"/>
                    <a:pt x="2744" y="3071"/>
                  </a:cubicBezTo>
                  <a:cubicBezTo>
                    <a:pt x="1945" y="2797"/>
                    <a:pt x="1101" y="2591"/>
                    <a:pt x="279" y="2386"/>
                  </a:cubicBezTo>
                  <a:cubicBezTo>
                    <a:pt x="260" y="2380"/>
                    <a:pt x="243" y="2377"/>
                    <a:pt x="226" y="2377"/>
                  </a:cubicBezTo>
                  <a:cubicBezTo>
                    <a:pt x="59" y="2377"/>
                    <a:pt x="1" y="2664"/>
                    <a:pt x="188" y="2705"/>
                  </a:cubicBezTo>
                  <a:cubicBezTo>
                    <a:pt x="1192" y="2957"/>
                    <a:pt x="2173" y="3208"/>
                    <a:pt x="3132" y="3596"/>
                  </a:cubicBezTo>
                  <a:cubicBezTo>
                    <a:pt x="3147" y="3600"/>
                    <a:pt x="3161" y="3603"/>
                    <a:pt x="3176" y="3603"/>
                  </a:cubicBezTo>
                  <a:cubicBezTo>
                    <a:pt x="3296" y="3603"/>
                    <a:pt x="3396" y="3444"/>
                    <a:pt x="3315" y="3322"/>
                  </a:cubicBezTo>
                  <a:cubicBezTo>
                    <a:pt x="2653" y="2386"/>
                    <a:pt x="2105" y="1313"/>
                    <a:pt x="1991" y="172"/>
                  </a:cubicBezTo>
                  <a:cubicBezTo>
                    <a:pt x="1979" y="58"/>
                    <a:pt x="1888" y="1"/>
                    <a:pt x="180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8618454" y="3949450"/>
              <a:ext cx="10192" cy="1022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97" y="1"/>
                  </a:moveTo>
                  <a:lnTo>
                    <a:pt x="297" y="1"/>
                  </a:lnTo>
                  <a:cubicBezTo>
                    <a:pt x="206" y="24"/>
                    <a:pt x="92" y="69"/>
                    <a:pt x="0" y="92"/>
                  </a:cubicBezTo>
                  <a:cubicBezTo>
                    <a:pt x="69" y="160"/>
                    <a:pt x="137" y="229"/>
                    <a:pt x="206" y="297"/>
                  </a:cubicBezTo>
                  <a:cubicBezTo>
                    <a:pt x="251" y="206"/>
                    <a:pt x="274" y="92"/>
                    <a:pt x="297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8613032" y="3843098"/>
              <a:ext cx="122033" cy="121381"/>
            </a:xfrm>
            <a:custGeom>
              <a:avLst/>
              <a:gdLst/>
              <a:ahLst/>
              <a:cxnLst/>
              <a:rect l="l" t="t" r="r" b="b"/>
              <a:pathLst>
                <a:path w="3556" h="3537" extrusionOk="0">
                  <a:moveTo>
                    <a:pt x="455" y="3100"/>
                  </a:moveTo>
                  <a:lnTo>
                    <a:pt x="455" y="3100"/>
                  </a:lnTo>
                  <a:cubicBezTo>
                    <a:pt x="432" y="3191"/>
                    <a:pt x="409" y="3305"/>
                    <a:pt x="364" y="3396"/>
                  </a:cubicBezTo>
                  <a:cubicBezTo>
                    <a:pt x="295" y="3328"/>
                    <a:pt x="227" y="3259"/>
                    <a:pt x="158" y="3191"/>
                  </a:cubicBezTo>
                  <a:cubicBezTo>
                    <a:pt x="250" y="3168"/>
                    <a:pt x="364" y="3123"/>
                    <a:pt x="455" y="3100"/>
                  </a:cubicBezTo>
                  <a:close/>
                  <a:moveTo>
                    <a:pt x="1049" y="0"/>
                  </a:moveTo>
                  <a:cubicBezTo>
                    <a:pt x="982" y="0"/>
                    <a:pt x="921" y="40"/>
                    <a:pt x="911" y="132"/>
                  </a:cubicBezTo>
                  <a:cubicBezTo>
                    <a:pt x="729" y="1228"/>
                    <a:pt x="364" y="2255"/>
                    <a:pt x="21" y="3305"/>
                  </a:cubicBezTo>
                  <a:cubicBezTo>
                    <a:pt x="0" y="3430"/>
                    <a:pt x="94" y="3536"/>
                    <a:pt x="215" y="3536"/>
                  </a:cubicBezTo>
                  <a:cubicBezTo>
                    <a:pt x="226" y="3536"/>
                    <a:pt x="238" y="3535"/>
                    <a:pt x="250" y="3533"/>
                  </a:cubicBezTo>
                  <a:cubicBezTo>
                    <a:pt x="1345" y="3237"/>
                    <a:pt x="2349" y="2666"/>
                    <a:pt x="3377" y="2232"/>
                  </a:cubicBezTo>
                  <a:cubicBezTo>
                    <a:pt x="3555" y="2153"/>
                    <a:pt x="3458" y="1918"/>
                    <a:pt x="3294" y="1918"/>
                  </a:cubicBezTo>
                  <a:cubicBezTo>
                    <a:pt x="3270" y="1918"/>
                    <a:pt x="3244" y="1924"/>
                    <a:pt x="3217" y="1936"/>
                  </a:cubicBezTo>
                  <a:cubicBezTo>
                    <a:pt x="2304" y="2324"/>
                    <a:pt x="1414" y="2803"/>
                    <a:pt x="455" y="3100"/>
                  </a:cubicBezTo>
                  <a:cubicBezTo>
                    <a:pt x="775" y="2141"/>
                    <a:pt x="1071" y="1205"/>
                    <a:pt x="1231" y="224"/>
                  </a:cubicBezTo>
                  <a:cubicBezTo>
                    <a:pt x="1258" y="88"/>
                    <a:pt x="1147" y="0"/>
                    <a:pt x="1049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7104263" y="3698961"/>
              <a:ext cx="1912102" cy="1443497"/>
            </a:xfrm>
            <a:custGeom>
              <a:avLst/>
              <a:gdLst/>
              <a:ahLst/>
              <a:cxnLst/>
              <a:rect l="l" t="t" r="r" b="b"/>
              <a:pathLst>
                <a:path w="55718" h="42063" extrusionOk="0">
                  <a:moveTo>
                    <a:pt x="27660" y="0"/>
                  </a:moveTo>
                  <a:cubicBezTo>
                    <a:pt x="21414" y="0"/>
                    <a:pt x="16216" y="1914"/>
                    <a:pt x="13262" y="4606"/>
                  </a:cubicBezTo>
                  <a:cubicBezTo>
                    <a:pt x="10569" y="7071"/>
                    <a:pt x="8469" y="9149"/>
                    <a:pt x="6392" y="12184"/>
                  </a:cubicBezTo>
                  <a:cubicBezTo>
                    <a:pt x="5479" y="13508"/>
                    <a:pt x="1644" y="19078"/>
                    <a:pt x="2283" y="20607"/>
                  </a:cubicBezTo>
                  <a:cubicBezTo>
                    <a:pt x="2535" y="21063"/>
                    <a:pt x="4794" y="20995"/>
                    <a:pt x="5274" y="21337"/>
                  </a:cubicBezTo>
                  <a:cubicBezTo>
                    <a:pt x="2945" y="23209"/>
                    <a:pt x="1941" y="25377"/>
                    <a:pt x="366" y="28276"/>
                  </a:cubicBezTo>
                  <a:cubicBezTo>
                    <a:pt x="960" y="28276"/>
                    <a:pt x="1918" y="28230"/>
                    <a:pt x="2740" y="28208"/>
                  </a:cubicBezTo>
                  <a:lnTo>
                    <a:pt x="2740" y="28208"/>
                  </a:lnTo>
                  <a:cubicBezTo>
                    <a:pt x="731" y="32111"/>
                    <a:pt x="92" y="37475"/>
                    <a:pt x="1" y="42063"/>
                  </a:cubicBezTo>
                  <a:lnTo>
                    <a:pt x="55056" y="42063"/>
                  </a:lnTo>
                  <a:cubicBezTo>
                    <a:pt x="55717" y="37269"/>
                    <a:pt x="54576" y="32681"/>
                    <a:pt x="51951" y="27591"/>
                  </a:cubicBezTo>
                  <a:cubicBezTo>
                    <a:pt x="52773" y="27454"/>
                    <a:pt x="53846" y="27523"/>
                    <a:pt x="54690" y="27386"/>
                  </a:cubicBezTo>
                  <a:cubicBezTo>
                    <a:pt x="53914" y="25742"/>
                    <a:pt x="51472" y="23665"/>
                    <a:pt x="50011" y="22524"/>
                  </a:cubicBezTo>
                  <a:cubicBezTo>
                    <a:pt x="50582" y="22022"/>
                    <a:pt x="52727" y="21611"/>
                    <a:pt x="53070" y="20995"/>
                  </a:cubicBezTo>
                  <a:cubicBezTo>
                    <a:pt x="53275" y="20401"/>
                    <a:pt x="52020" y="17708"/>
                    <a:pt x="51632" y="17115"/>
                  </a:cubicBezTo>
                  <a:cubicBezTo>
                    <a:pt x="49372" y="13006"/>
                    <a:pt x="44624" y="1593"/>
                    <a:pt x="30267" y="110"/>
                  </a:cubicBezTo>
                  <a:cubicBezTo>
                    <a:pt x="29381" y="36"/>
                    <a:pt x="28511" y="0"/>
                    <a:pt x="27660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7351012" y="4170940"/>
              <a:ext cx="1384162" cy="971528"/>
            </a:xfrm>
            <a:custGeom>
              <a:avLst/>
              <a:gdLst/>
              <a:ahLst/>
              <a:cxnLst/>
              <a:rect l="l" t="t" r="r" b="b"/>
              <a:pathLst>
                <a:path w="40334" h="28310" extrusionOk="0">
                  <a:moveTo>
                    <a:pt x="20932" y="1"/>
                  </a:moveTo>
                  <a:cubicBezTo>
                    <a:pt x="18033" y="1"/>
                    <a:pt x="14893" y="1069"/>
                    <a:pt x="13034" y="1946"/>
                  </a:cubicBezTo>
                  <a:cubicBezTo>
                    <a:pt x="9702" y="3613"/>
                    <a:pt x="6597" y="6466"/>
                    <a:pt x="4817" y="9570"/>
                  </a:cubicBezTo>
                  <a:cubicBezTo>
                    <a:pt x="1667" y="14934"/>
                    <a:pt x="1" y="22010"/>
                    <a:pt x="960" y="28310"/>
                  </a:cubicBezTo>
                  <a:lnTo>
                    <a:pt x="39443" y="28310"/>
                  </a:lnTo>
                  <a:cubicBezTo>
                    <a:pt x="40333" y="19339"/>
                    <a:pt x="34741" y="896"/>
                    <a:pt x="21731" y="29"/>
                  </a:cubicBezTo>
                  <a:cubicBezTo>
                    <a:pt x="21467" y="10"/>
                    <a:pt x="21201" y="1"/>
                    <a:pt x="20932" y="1"/>
                  </a:cubicBezTo>
                  <a:close/>
                </a:path>
              </a:pathLst>
            </a:custGeom>
            <a:solidFill>
              <a:srgbClr val="FF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7906418" y="4342669"/>
              <a:ext cx="18806" cy="14928"/>
            </a:xfrm>
            <a:custGeom>
              <a:avLst/>
              <a:gdLst/>
              <a:ahLst/>
              <a:cxnLst/>
              <a:rect l="l" t="t" r="r" b="b"/>
              <a:pathLst>
                <a:path w="548" h="435" extrusionOk="0">
                  <a:moveTo>
                    <a:pt x="274" y="1"/>
                  </a:moveTo>
                  <a:cubicBezTo>
                    <a:pt x="0" y="1"/>
                    <a:pt x="0" y="435"/>
                    <a:pt x="274" y="435"/>
                  </a:cubicBezTo>
                  <a:cubicBezTo>
                    <a:pt x="548" y="435"/>
                    <a:pt x="548" y="1"/>
                    <a:pt x="274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7964382" y="4292564"/>
              <a:ext cx="18806" cy="14894"/>
            </a:xfrm>
            <a:custGeom>
              <a:avLst/>
              <a:gdLst/>
              <a:ahLst/>
              <a:cxnLst/>
              <a:rect l="l" t="t" r="r" b="b"/>
              <a:pathLst>
                <a:path w="548" h="434" extrusionOk="0">
                  <a:moveTo>
                    <a:pt x="274" y="0"/>
                  </a:moveTo>
                  <a:cubicBezTo>
                    <a:pt x="0" y="0"/>
                    <a:pt x="0" y="434"/>
                    <a:pt x="274" y="434"/>
                  </a:cubicBezTo>
                  <a:cubicBezTo>
                    <a:pt x="548" y="434"/>
                    <a:pt x="548" y="0"/>
                    <a:pt x="274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7970628" y="4357563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5" y="1"/>
                  </a:moveTo>
                  <a:cubicBezTo>
                    <a:pt x="1" y="1"/>
                    <a:pt x="1" y="434"/>
                    <a:pt x="275" y="434"/>
                  </a:cubicBezTo>
                  <a:cubicBezTo>
                    <a:pt x="548" y="434"/>
                    <a:pt x="548" y="1"/>
                    <a:pt x="27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218166" y="4342669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4" y="1"/>
                  </a:moveTo>
                  <a:cubicBezTo>
                    <a:pt x="0" y="1"/>
                    <a:pt x="0" y="435"/>
                    <a:pt x="274" y="435"/>
                  </a:cubicBezTo>
                  <a:cubicBezTo>
                    <a:pt x="548" y="435"/>
                    <a:pt x="548" y="1"/>
                    <a:pt x="274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8159413" y="4292564"/>
              <a:ext cx="19630" cy="14894"/>
            </a:xfrm>
            <a:custGeom>
              <a:avLst/>
              <a:gdLst/>
              <a:ahLst/>
              <a:cxnLst/>
              <a:rect l="l" t="t" r="r" b="b"/>
              <a:pathLst>
                <a:path w="572" h="434" extrusionOk="0">
                  <a:moveTo>
                    <a:pt x="274" y="0"/>
                  </a:moveTo>
                  <a:cubicBezTo>
                    <a:pt x="1" y="0"/>
                    <a:pt x="1" y="434"/>
                    <a:pt x="274" y="434"/>
                  </a:cubicBezTo>
                  <a:cubicBezTo>
                    <a:pt x="571" y="434"/>
                    <a:pt x="571" y="0"/>
                    <a:pt x="274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8153922" y="4357563"/>
              <a:ext cx="18840" cy="14928"/>
            </a:xfrm>
            <a:custGeom>
              <a:avLst/>
              <a:gdLst/>
              <a:ahLst/>
              <a:cxnLst/>
              <a:rect l="l" t="t" r="r" b="b"/>
              <a:pathLst>
                <a:path w="549" h="435" extrusionOk="0">
                  <a:moveTo>
                    <a:pt x="275" y="1"/>
                  </a:moveTo>
                  <a:cubicBezTo>
                    <a:pt x="1" y="1"/>
                    <a:pt x="1" y="434"/>
                    <a:pt x="275" y="434"/>
                  </a:cubicBezTo>
                  <a:cubicBezTo>
                    <a:pt x="549" y="434"/>
                    <a:pt x="549" y="1"/>
                    <a:pt x="27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7725046" y="4015067"/>
              <a:ext cx="146913" cy="141800"/>
            </a:xfrm>
            <a:custGeom>
              <a:avLst/>
              <a:gdLst/>
              <a:ahLst/>
              <a:cxnLst/>
              <a:rect l="l" t="t" r="r" b="b"/>
              <a:pathLst>
                <a:path w="4281" h="4132" extrusionOk="0">
                  <a:moveTo>
                    <a:pt x="2088" y="1"/>
                  </a:moveTo>
                  <a:cubicBezTo>
                    <a:pt x="376" y="1"/>
                    <a:pt x="12" y="2262"/>
                    <a:pt x="12" y="3635"/>
                  </a:cubicBezTo>
                  <a:cubicBezTo>
                    <a:pt x="1" y="3966"/>
                    <a:pt x="258" y="4132"/>
                    <a:pt x="517" y="4132"/>
                  </a:cubicBezTo>
                  <a:cubicBezTo>
                    <a:pt x="777" y="4132"/>
                    <a:pt x="1040" y="3966"/>
                    <a:pt x="1040" y="3635"/>
                  </a:cubicBezTo>
                  <a:cubicBezTo>
                    <a:pt x="1040" y="2914"/>
                    <a:pt x="1081" y="1044"/>
                    <a:pt x="2125" y="1044"/>
                  </a:cubicBezTo>
                  <a:cubicBezTo>
                    <a:pt x="2172" y="1044"/>
                    <a:pt x="2221" y="1048"/>
                    <a:pt x="2272" y="1056"/>
                  </a:cubicBezTo>
                  <a:cubicBezTo>
                    <a:pt x="3117" y="1170"/>
                    <a:pt x="3185" y="2836"/>
                    <a:pt x="3208" y="3453"/>
                  </a:cubicBezTo>
                  <a:cubicBezTo>
                    <a:pt x="3231" y="3784"/>
                    <a:pt x="3505" y="3949"/>
                    <a:pt x="3767" y="3949"/>
                  </a:cubicBezTo>
                  <a:cubicBezTo>
                    <a:pt x="4030" y="3949"/>
                    <a:pt x="4281" y="3784"/>
                    <a:pt x="4258" y="3453"/>
                  </a:cubicBezTo>
                  <a:cubicBezTo>
                    <a:pt x="4189" y="2243"/>
                    <a:pt x="3938" y="257"/>
                    <a:pt x="2432" y="29"/>
                  </a:cubicBezTo>
                  <a:cubicBezTo>
                    <a:pt x="2312" y="10"/>
                    <a:pt x="2197" y="1"/>
                    <a:pt x="2088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8236183" y="4015067"/>
              <a:ext cx="146501" cy="141800"/>
            </a:xfrm>
            <a:custGeom>
              <a:avLst/>
              <a:gdLst/>
              <a:ahLst/>
              <a:cxnLst/>
              <a:rect l="l" t="t" r="r" b="b"/>
              <a:pathLst>
                <a:path w="4269" h="4132" extrusionOk="0">
                  <a:moveTo>
                    <a:pt x="2095" y="1"/>
                  </a:moveTo>
                  <a:cubicBezTo>
                    <a:pt x="364" y="1"/>
                    <a:pt x="0" y="2262"/>
                    <a:pt x="0" y="3635"/>
                  </a:cubicBezTo>
                  <a:cubicBezTo>
                    <a:pt x="0" y="3966"/>
                    <a:pt x="257" y="4132"/>
                    <a:pt x="517" y="4132"/>
                  </a:cubicBezTo>
                  <a:cubicBezTo>
                    <a:pt x="777" y="4132"/>
                    <a:pt x="1039" y="3966"/>
                    <a:pt x="1050" y="3635"/>
                  </a:cubicBezTo>
                  <a:cubicBezTo>
                    <a:pt x="1050" y="2914"/>
                    <a:pt x="1071" y="1044"/>
                    <a:pt x="2133" y="1044"/>
                  </a:cubicBezTo>
                  <a:cubicBezTo>
                    <a:pt x="2181" y="1044"/>
                    <a:pt x="2231" y="1048"/>
                    <a:pt x="2283" y="1056"/>
                  </a:cubicBezTo>
                  <a:cubicBezTo>
                    <a:pt x="3105" y="1170"/>
                    <a:pt x="3173" y="2836"/>
                    <a:pt x="3219" y="3453"/>
                  </a:cubicBezTo>
                  <a:cubicBezTo>
                    <a:pt x="3242" y="3784"/>
                    <a:pt x="3510" y="3949"/>
                    <a:pt x="3767" y="3949"/>
                  </a:cubicBezTo>
                  <a:cubicBezTo>
                    <a:pt x="4023" y="3949"/>
                    <a:pt x="4269" y="3784"/>
                    <a:pt x="4246" y="3453"/>
                  </a:cubicBezTo>
                  <a:cubicBezTo>
                    <a:pt x="4178" y="2243"/>
                    <a:pt x="3926" y="257"/>
                    <a:pt x="2443" y="29"/>
                  </a:cubicBezTo>
                  <a:cubicBezTo>
                    <a:pt x="2321" y="10"/>
                    <a:pt x="2206" y="1"/>
                    <a:pt x="2095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7471640" y="4235356"/>
              <a:ext cx="174710" cy="12595"/>
            </a:xfrm>
            <a:custGeom>
              <a:avLst/>
              <a:gdLst/>
              <a:ahLst/>
              <a:cxnLst/>
              <a:rect l="l" t="t" r="r" b="b"/>
              <a:pathLst>
                <a:path w="5091" h="367" extrusionOk="0">
                  <a:moveTo>
                    <a:pt x="229" y="1"/>
                  </a:moveTo>
                  <a:cubicBezTo>
                    <a:pt x="1" y="1"/>
                    <a:pt x="1" y="366"/>
                    <a:pt x="229" y="366"/>
                  </a:cubicBezTo>
                  <a:lnTo>
                    <a:pt x="4863" y="366"/>
                  </a:lnTo>
                  <a:cubicBezTo>
                    <a:pt x="5091" y="366"/>
                    <a:pt x="5091" y="1"/>
                    <a:pt x="4863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7523495" y="4142353"/>
              <a:ext cx="128210" cy="63865"/>
            </a:xfrm>
            <a:custGeom>
              <a:avLst/>
              <a:gdLst/>
              <a:ahLst/>
              <a:cxnLst/>
              <a:rect l="l" t="t" r="r" b="b"/>
              <a:pathLst>
                <a:path w="3736" h="1861" extrusionOk="0">
                  <a:moveTo>
                    <a:pt x="283" y="0"/>
                  </a:moveTo>
                  <a:cubicBezTo>
                    <a:pt x="115" y="0"/>
                    <a:pt x="0" y="235"/>
                    <a:pt x="179" y="314"/>
                  </a:cubicBezTo>
                  <a:cubicBezTo>
                    <a:pt x="1252" y="816"/>
                    <a:pt x="2325" y="1341"/>
                    <a:pt x="3375" y="1844"/>
                  </a:cubicBezTo>
                  <a:cubicBezTo>
                    <a:pt x="3401" y="1855"/>
                    <a:pt x="3428" y="1861"/>
                    <a:pt x="3453" y="1861"/>
                  </a:cubicBezTo>
                  <a:cubicBezTo>
                    <a:pt x="3621" y="1861"/>
                    <a:pt x="3736" y="1626"/>
                    <a:pt x="3557" y="1547"/>
                  </a:cubicBezTo>
                  <a:cubicBezTo>
                    <a:pt x="2484" y="1022"/>
                    <a:pt x="1434" y="520"/>
                    <a:pt x="362" y="18"/>
                  </a:cubicBezTo>
                  <a:cubicBezTo>
                    <a:pt x="335" y="6"/>
                    <a:pt x="308" y="0"/>
                    <a:pt x="283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7536090" y="4270566"/>
              <a:ext cx="111601" cy="68326"/>
            </a:xfrm>
            <a:custGeom>
              <a:avLst/>
              <a:gdLst/>
              <a:ahLst/>
              <a:cxnLst/>
              <a:rect l="l" t="t" r="r" b="b"/>
              <a:pathLst>
                <a:path w="3252" h="1991" extrusionOk="0">
                  <a:moveTo>
                    <a:pt x="2996" y="1"/>
                  </a:moveTo>
                  <a:cubicBezTo>
                    <a:pt x="2970" y="1"/>
                    <a:pt x="2943" y="8"/>
                    <a:pt x="2916" y="25"/>
                  </a:cubicBezTo>
                  <a:cubicBezTo>
                    <a:pt x="2003" y="573"/>
                    <a:pt x="1067" y="1120"/>
                    <a:pt x="154" y="1668"/>
                  </a:cubicBezTo>
                  <a:cubicBezTo>
                    <a:pt x="0" y="1765"/>
                    <a:pt x="90" y="1991"/>
                    <a:pt x="245" y="1991"/>
                  </a:cubicBezTo>
                  <a:cubicBezTo>
                    <a:pt x="274" y="1991"/>
                    <a:pt x="305" y="1983"/>
                    <a:pt x="337" y="1965"/>
                  </a:cubicBezTo>
                  <a:cubicBezTo>
                    <a:pt x="1250" y="1417"/>
                    <a:pt x="2163" y="892"/>
                    <a:pt x="3076" y="344"/>
                  </a:cubicBezTo>
                  <a:cubicBezTo>
                    <a:pt x="3251" y="247"/>
                    <a:pt x="3144" y="1"/>
                    <a:pt x="2996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8411652" y="4235356"/>
              <a:ext cx="174710" cy="12595"/>
            </a:xfrm>
            <a:custGeom>
              <a:avLst/>
              <a:gdLst/>
              <a:ahLst/>
              <a:cxnLst/>
              <a:rect l="l" t="t" r="r" b="b"/>
              <a:pathLst>
                <a:path w="5091" h="367" extrusionOk="0">
                  <a:moveTo>
                    <a:pt x="229" y="1"/>
                  </a:moveTo>
                  <a:cubicBezTo>
                    <a:pt x="0" y="1"/>
                    <a:pt x="0" y="366"/>
                    <a:pt x="229" y="366"/>
                  </a:cubicBezTo>
                  <a:lnTo>
                    <a:pt x="4862" y="366"/>
                  </a:lnTo>
                  <a:cubicBezTo>
                    <a:pt x="5090" y="366"/>
                    <a:pt x="5090" y="1"/>
                    <a:pt x="4862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8406298" y="4142353"/>
              <a:ext cx="128210" cy="63865"/>
            </a:xfrm>
            <a:custGeom>
              <a:avLst/>
              <a:gdLst/>
              <a:ahLst/>
              <a:cxnLst/>
              <a:rect l="l" t="t" r="r" b="b"/>
              <a:pathLst>
                <a:path w="3736" h="1861" extrusionOk="0">
                  <a:moveTo>
                    <a:pt x="3453" y="0"/>
                  </a:moveTo>
                  <a:cubicBezTo>
                    <a:pt x="3428" y="0"/>
                    <a:pt x="3402" y="6"/>
                    <a:pt x="3375" y="18"/>
                  </a:cubicBezTo>
                  <a:cubicBezTo>
                    <a:pt x="2302" y="520"/>
                    <a:pt x="1252" y="1022"/>
                    <a:pt x="179" y="1547"/>
                  </a:cubicBezTo>
                  <a:cubicBezTo>
                    <a:pt x="1" y="1626"/>
                    <a:pt x="115" y="1861"/>
                    <a:pt x="283" y="1861"/>
                  </a:cubicBezTo>
                  <a:cubicBezTo>
                    <a:pt x="308" y="1861"/>
                    <a:pt x="335" y="1855"/>
                    <a:pt x="362" y="1844"/>
                  </a:cubicBezTo>
                  <a:cubicBezTo>
                    <a:pt x="1412" y="1341"/>
                    <a:pt x="2485" y="816"/>
                    <a:pt x="3557" y="314"/>
                  </a:cubicBezTo>
                  <a:cubicBezTo>
                    <a:pt x="3736" y="235"/>
                    <a:pt x="3621" y="0"/>
                    <a:pt x="3453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8410348" y="4270566"/>
              <a:ext cx="111566" cy="68326"/>
            </a:xfrm>
            <a:custGeom>
              <a:avLst/>
              <a:gdLst/>
              <a:ahLst/>
              <a:cxnLst/>
              <a:rect l="l" t="t" r="r" b="b"/>
              <a:pathLst>
                <a:path w="3251" h="1991" extrusionOk="0">
                  <a:moveTo>
                    <a:pt x="255" y="1"/>
                  </a:moveTo>
                  <a:cubicBezTo>
                    <a:pt x="107" y="1"/>
                    <a:pt x="0" y="247"/>
                    <a:pt x="175" y="344"/>
                  </a:cubicBezTo>
                  <a:cubicBezTo>
                    <a:pt x="1088" y="892"/>
                    <a:pt x="2001" y="1417"/>
                    <a:pt x="2914" y="1965"/>
                  </a:cubicBezTo>
                  <a:cubicBezTo>
                    <a:pt x="2947" y="1983"/>
                    <a:pt x="2978" y="1991"/>
                    <a:pt x="3006" y="1991"/>
                  </a:cubicBezTo>
                  <a:cubicBezTo>
                    <a:pt x="3161" y="1991"/>
                    <a:pt x="3251" y="1765"/>
                    <a:pt x="3097" y="1668"/>
                  </a:cubicBezTo>
                  <a:cubicBezTo>
                    <a:pt x="2184" y="1120"/>
                    <a:pt x="1248" y="573"/>
                    <a:pt x="335" y="25"/>
                  </a:cubicBezTo>
                  <a:cubicBezTo>
                    <a:pt x="308" y="8"/>
                    <a:pt x="281" y="1"/>
                    <a:pt x="255" y="1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8034082" y="4254162"/>
              <a:ext cx="107345" cy="255391"/>
            </a:xfrm>
            <a:custGeom>
              <a:avLst/>
              <a:gdLst/>
              <a:ahLst/>
              <a:cxnLst/>
              <a:rect l="l" t="t" r="r" b="b"/>
              <a:pathLst>
                <a:path w="3128" h="7442" extrusionOk="0">
                  <a:moveTo>
                    <a:pt x="1461" y="1"/>
                  </a:moveTo>
                  <a:lnTo>
                    <a:pt x="1416" y="115"/>
                  </a:lnTo>
                  <a:cubicBezTo>
                    <a:pt x="1461" y="1576"/>
                    <a:pt x="1507" y="3288"/>
                    <a:pt x="206" y="4292"/>
                  </a:cubicBezTo>
                  <a:cubicBezTo>
                    <a:pt x="1" y="5798"/>
                    <a:pt x="206" y="6300"/>
                    <a:pt x="320" y="7373"/>
                  </a:cubicBezTo>
                  <a:cubicBezTo>
                    <a:pt x="491" y="7419"/>
                    <a:pt x="845" y="7442"/>
                    <a:pt x="1310" y="7442"/>
                  </a:cubicBezTo>
                  <a:cubicBezTo>
                    <a:pt x="1775" y="7442"/>
                    <a:pt x="2352" y="7419"/>
                    <a:pt x="2968" y="7373"/>
                  </a:cubicBezTo>
                  <a:cubicBezTo>
                    <a:pt x="3082" y="6506"/>
                    <a:pt x="3128" y="5798"/>
                    <a:pt x="3128" y="4520"/>
                  </a:cubicBezTo>
                  <a:cubicBezTo>
                    <a:pt x="1256" y="3402"/>
                    <a:pt x="1553" y="868"/>
                    <a:pt x="1461" y="1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843341" y="4225746"/>
              <a:ext cx="257347" cy="211259"/>
            </a:xfrm>
            <a:custGeom>
              <a:avLst/>
              <a:gdLst/>
              <a:ahLst/>
              <a:cxnLst/>
              <a:rect l="l" t="t" r="r" b="b"/>
              <a:pathLst>
                <a:path w="7499" h="6156" extrusionOk="0">
                  <a:moveTo>
                    <a:pt x="6901" y="0"/>
                  </a:moveTo>
                  <a:cubicBezTo>
                    <a:pt x="6701" y="0"/>
                    <a:pt x="6476" y="179"/>
                    <a:pt x="6517" y="441"/>
                  </a:cubicBezTo>
                  <a:cubicBezTo>
                    <a:pt x="6768" y="2130"/>
                    <a:pt x="6700" y="4161"/>
                    <a:pt x="5056" y="5143"/>
                  </a:cubicBezTo>
                  <a:cubicBezTo>
                    <a:pt x="4639" y="5394"/>
                    <a:pt x="4137" y="5512"/>
                    <a:pt x="3623" y="5512"/>
                  </a:cubicBezTo>
                  <a:cubicBezTo>
                    <a:pt x="2225" y="5512"/>
                    <a:pt x="747" y="4638"/>
                    <a:pt x="697" y="3203"/>
                  </a:cubicBezTo>
                  <a:cubicBezTo>
                    <a:pt x="685" y="2974"/>
                    <a:pt x="508" y="2860"/>
                    <a:pt x="337" y="2860"/>
                  </a:cubicBezTo>
                  <a:cubicBezTo>
                    <a:pt x="166" y="2860"/>
                    <a:pt x="1" y="2974"/>
                    <a:pt x="12" y="3203"/>
                  </a:cubicBezTo>
                  <a:cubicBezTo>
                    <a:pt x="71" y="5186"/>
                    <a:pt x="1886" y="6155"/>
                    <a:pt x="3671" y="6155"/>
                  </a:cubicBezTo>
                  <a:cubicBezTo>
                    <a:pt x="3961" y="6155"/>
                    <a:pt x="4251" y="6130"/>
                    <a:pt x="4531" y="6079"/>
                  </a:cubicBezTo>
                  <a:cubicBezTo>
                    <a:pt x="7225" y="5576"/>
                    <a:pt x="7499" y="2426"/>
                    <a:pt x="7179" y="258"/>
                  </a:cubicBezTo>
                  <a:cubicBezTo>
                    <a:pt x="7152" y="77"/>
                    <a:pt x="7032" y="0"/>
                    <a:pt x="6901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8072073" y="4242425"/>
              <a:ext cx="250140" cy="195816"/>
            </a:xfrm>
            <a:custGeom>
              <a:avLst/>
              <a:gdLst/>
              <a:ahLst/>
              <a:cxnLst/>
              <a:rect l="l" t="t" r="r" b="b"/>
              <a:pathLst>
                <a:path w="7289" h="5706" extrusionOk="0">
                  <a:moveTo>
                    <a:pt x="337" y="0"/>
                  </a:moveTo>
                  <a:cubicBezTo>
                    <a:pt x="166" y="0"/>
                    <a:pt x="1" y="114"/>
                    <a:pt x="12" y="343"/>
                  </a:cubicBezTo>
                  <a:cubicBezTo>
                    <a:pt x="149" y="2694"/>
                    <a:pt x="263" y="4794"/>
                    <a:pt x="2865" y="5570"/>
                  </a:cubicBezTo>
                  <a:cubicBezTo>
                    <a:pt x="3179" y="5662"/>
                    <a:pt x="3487" y="5706"/>
                    <a:pt x="3784" y="5706"/>
                  </a:cubicBezTo>
                  <a:cubicBezTo>
                    <a:pt x="5538" y="5706"/>
                    <a:pt x="6935" y="4199"/>
                    <a:pt x="7248" y="2443"/>
                  </a:cubicBezTo>
                  <a:cubicBezTo>
                    <a:pt x="7289" y="2182"/>
                    <a:pt x="7066" y="2012"/>
                    <a:pt x="6867" y="2012"/>
                  </a:cubicBezTo>
                  <a:cubicBezTo>
                    <a:pt x="6735" y="2012"/>
                    <a:pt x="6613" y="2087"/>
                    <a:pt x="6586" y="2260"/>
                  </a:cubicBezTo>
                  <a:cubicBezTo>
                    <a:pt x="6305" y="3890"/>
                    <a:pt x="5194" y="4951"/>
                    <a:pt x="3719" y="4951"/>
                  </a:cubicBezTo>
                  <a:cubicBezTo>
                    <a:pt x="3397" y="4951"/>
                    <a:pt x="3057" y="4900"/>
                    <a:pt x="2705" y="4794"/>
                  </a:cubicBezTo>
                  <a:cubicBezTo>
                    <a:pt x="674" y="4177"/>
                    <a:pt x="811" y="2009"/>
                    <a:pt x="697" y="343"/>
                  </a:cubicBezTo>
                  <a:cubicBezTo>
                    <a:pt x="685" y="114"/>
                    <a:pt x="508" y="0"/>
                    <a:pt x="337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7875841" y="4140157"/>
              <a:ext cx="376017" cy="128142"/>
            </a:xfrm>
            <a:custGeom>
              <a:avLst/>
              <a:gdLst/>
              <a:ahLst/>
              <a:cxnLst/>
              <a:rect l="l" t="t" r="r" b="b"/>
              <a:pathLst>
                <a:path w="10957" h="3734" extrusionOk="0">
                  <a:moveTo>
                    <a:pt x="7985" y="1"/>
                  </a:moveTo>
                  <a:cubicBezTo>
                    <a:pt x="7173" y="1"/>
                    <a:pt x="6256" y="104"/>
                    <a:pt x="5730" y="104"/>
                  </a:cubicBezTo>
                  <a:cubicBezTo>
                    <a:pt x="5271" y="104"/>
                    <a:pt x="4552" y="47"/>
                    <a:pt x="3836" y="47"/>
                  </a:cubicBezTo>
                  <a:cubicBezTo>
                    <a:pt x="3055" y="47"/>
                    <a:pt x="2278" y="115"/>
                    <a:pt x="1850" y="401"/>
                  </a:cubicBezTo>
                  <a:cubicBezTo>
                    <a:pt x="1" y="1474"/>
                    <a:pt x="5068" y="3323"/>
                    <a:pt x="5958" y="3734"/>
                  </a:cubicBezTo>
                  <a:cubicBezTo>
                    <a:pt x="6848" y="3551"/>
                    <a:pt x="10957" y="1109"/>
                    <a:pt x="9359" y="218"/>
                  </a:cubicBezTo>
                  <a:cubicBezTo>
                    <a:pt x="9060" y="50"/>
                    <a:pt x="8548" y="1"/>
                    <a:pt x="7985" y="1"/>
                  </a:cubicBezTo>
                  <a:close/>
                </a:path>
              </a:pathLst>
            </a:custGeom>
            <a:solidFill>
              <a:srgbClr val="562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7303241" y="4298432"/>
              <a:ext cx="11771" cy="50172"/>
            </a:xfrm>
            <a:custGeom>
              <a:avLst/>
              <a:gdLst/>
              <a:ahLst/>
              <a:cxnLst/>
              <a:rect l="l" t="t" r="r" b="b"/>
              <a:pathLst>
                <a:path w="343" h="1462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290"/>
                  </a:lnTo>
                  <a:cubicBezTo>
                    <a:pt x="1" y="1404"/>
                    <a:pt x="86" y="1461"/>
                    <a:pt x="172" y="1461"/>
                  </a:cubicBezTo>
                  <a:cubicBezTo>
                    <a:pt x="257" y="1461"/>
                    <a:pt x="343" y="1404"/>
                    <a:pt x="343" y="129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7338485" y="4298432"/>
              <a:ext cx="11805" cy="44681"/>
            </a:xfrm>
            <a:custGeom>
              <a:avLst/>
              <a:gdLst/>
              <a:ahLst/>
              <a:cxnLst/>
              <a:rect l="l" t="t" r="r" b="b"/>
              <a:pathLst>
                <a:path w="344" h="1302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130"/>
                  </a:lnTo>
                  <a:cubicBezTo>
                    <a:pt x="1" y="1244"/>
                    <a:pt x="86" y="1301"/>
                    <a:pt x="172" y="1301"/>
                  </a:cubicBezTo>
                  <a:cubicBezTo>
                    <a:pt x="257" y="1301"/>
                    <a:pt x="343" y="1244"/>
                    <a:pt x="343" y="113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7316556" y="4358730"/>
              <a:ext cx="11771" cy="38436"/>
            </a:xfrm>
            <a:custGeom>
              <a:avLst/>
              <a:gdLst/>
              <a:ahLst/>
              <a:cxnLst/>
              <a:rect l="l" t="t" r="r" b="b"/>
              <a:pathLst>
                <a:path w="343" h="1120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948"/>
                  </a:lnTo>
                  <a:cubicBezTo>
                    <a:pt x="1" y="1062"/>
                    <a:pt x="86" y="1119"/>
                    <a:pt x="172" y="1119"/>
                  </a:cubicBezTo>
                  <a:cubicBezTo>
                    <a:pt x="257" y="1119"/>
                    <a:pt x="343" y="1062"/>
                    <a:pt x="343" y="94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7611075" y="3873675"/>
              <a:ext cx="11805" cy="44098"/>
            </a:xfrm>
            <a:custGeom>
              <a:avLst/>
              <a:gdLst/>
              <a:ahLst/>
              <a:cxnLst/>
              <a:rect l="l" t="t" r="r" b="b"/>
              <a:pathLst>
                <a:path w="344" h="1285" extrusionOk="0">
                  <a:moveTo>
                    <a:pt x="172" y="0"/>
                  </a:moveTo>
                  <a:cubicBezTo>
                    <a:pt x="86" y="0"/>
                    <a:pt x="1" y="52"/>
                    <a:pt x="1" y="154"/>
                  </a:cubicBezTo>
                  <a:lnTo>
                    <a:pt x="1" y="1113"/>
                  </a:lnTo>
                  <a:cubicBezTo>
                    <a:pt x="1" y="1227"/>
                    <a:pt x="86" y="1284"/>
                    <a:pt x="172" y="1284"/>
                  </a:cubicBezTo>
                  <a:cubicBezTo>
                    <a:pt x="258" y="1284"/>
                    <a:pt x="343" y="1227"/>
                    <a:pt x="343" y="1113"/>
                  </a:cubicBezTo>
                  <a:lnTo>
                    <a:pt x="343" y="154"/>
                  </a:lnTo>
                  <a:cubicBezTo>
                    <a:pt x="343" y="52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7649478" y="3865233"/>
              <a:ext cx="11771" cy="41558"/>
            </a:xfrm>
            <a:custGeom>
              <a:avLst/>
              <a:gdLst/>
              <a:ahLst/>
              <a:cxnLst/>
              <a:rect l="l" t="t" r="r" b="b"/>
              <a:pathLst>
                <a:path w="343" h="1211" extrusionOk="0">
                  <a:moveTo>
                    <a:pt x="172" y="1"/>
                  </a:moveTo>
                  <a:cubicBezTo>
                    <a:pt x="86" y="1"/>
                    <a:pt x="0" y="58"/>
                    <a:pt x="0" y="172"/>
                  </a:cubicBezTo>
                  <a:lnTo>
                    <a:pt x="0" y="1040"/>
                  </a:lnTo>
                  <a:cubicBezTo>
                    <a:pt x="0" y="1154"/>
                    <a:pt x="86" y="1211"/>
                    <a:pt x="172" y="1211"/>
                  </a:cubicBezTo>
                  <a:cubicBezTo>
                    <a:pt x="257" y="1211"/>
                    <a:pt x="343" y="1154"/>
                    <a:pt x="343" y="1040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7629882" y="3930850"/>
              <a:ext cx="11805" cy="35690"/>
            </a:xfrm>
            <a:custGeom>
              <a:avLst/>
              <a:gdLst/>
              <a:ahLst/>
              <a:cxnLst/>
              <a:rect l="l" t="t" r="r" b="b"/>
              <a:pathLst>
                <a:path w="344" h="1040" extrusionOk="0">
                  <a:moveTo>
                    <a:pt x="172" y="1"/>
                  </a:moveTo>
                  <a:cubicBezTo>
                    <a:pt x="86" y="1"/>
                    <a:pt x="1" y="52"/>
                    <a:pt x="1" y="155"/>
                  </a:cubicBezTo>
                  <a:lnTo>
                    <a:pt x="1" y="885"/>
                  </a:lnTo>
                  <a:cubicBezTo>
                    <a:pt x="1" y="988"/>
                    <a:pt x="86" y="1039"/>
                    <a:pt x="172" y="1039"/>
                  </a:cubicBezTo>
                  <a:cubicBezTo>
                    <a:pt x="257" y="1039"/>
                    <a:pt x="343" y="988"/>
                    <a:pt x="343" y="885"/>
                  </a:cubicBezTo>
                  <a:lnTo>
                    <a:pt x="343" y="155"/>
                  </a:lnTo>
                  <a:cubicBezTo>
                    <a:pt x="343" y="52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309040" y="3832356"/>
              <a:ext cx="11771" cy="50172"/>
            </a:xfrm>
            <a:custGeom>
              <a:avLst/>
              <a:gdLst/>
              <a:ahLst/>
              <a:cxnLst/>
              <a:rect l="l" t="t" r="r" b="b"/>
              <a:pathLst>
                <a:path w="343" h="1462" extrusionOk="0">
                  <a:moveTo>
                    <a:pt x="171" y="0"/>
                  </a:moveTo>
                  <a:cubicBezTo>
                    <a:pt x="86" y="0"/>
                    <a:pt x="0" y="57"/>
                    <a:pt x="0" y="172"/>
                  </a:cubicBezTo>
                  <a:lnTo>
                    <a:pt x="0" y="1290"/>
                  </a:lnTo>
                  <a:cubicBezTo>
                    <a:pt x="0" y="1404"/>
                    <a:pt x="86" y="1461"/>
                    <a:pt x="171" y="1461"/>
                  </a:cubicBezTo>
                  <a:cubicBezTo>
                    <a:pt x="257" y="1461"/>
                    <a:pt x="343" y="1404"/>
                    <a:pt x="343" y="1290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352110" y="3837847"/>
              <a:ext cx="11771" cy="47015"/>
            </a:xfrm>
            <a:custGeom>
              <a:avLst/>
              <a:gdLst/>
              <a:ahLst/>
              <a:cxnLst/>
              <a:rect l="l" t="t" r="r" b="b"/>
              <a:pathLst>
                <a:path w="343" h="1370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198"/>
                  </a:lnTo>
                  <a:cubicBezTo>
                    <a:pt x="1" y="1313"/>
                    <a:pt x="86" y="1370"/>
                    <a:pt x="172" y="1370"/>
                  </a:cubicBezTo>
                  <a:cubicBezTo>
                    <a:pt x="257" y="1370"/>
                    <a:pt x="343" y="1313"/>
                    <a:pt x="343" y="1198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335671" y="3905969"/>
              <a:ext cx="12560" cy="36068"/>
            </a:xfrm>
            <a:custGeom>
              <a:avLst/>
              <a:gdLst/>
              <a:ahLst/>
              <a:cxnLst/>
              <a:rect l="l" t="t" r="r" b="b"/>
              <a:pathLst>
                <a:path w="366" h="1051" extrusionOk="0">
                  <a:moveTo>
                    <a:pt x="183" y="1"/>
                  </a:moveTo>
                  <a:cubicBezTo>
                    <a:pt x="92" y="1"/>
                    <a:pt x="0" y="58"/>
                    <a:pt x="0" y="172"/>
                  </a:cubicBezTo>
                  <a:lnTo>
                    <a:pt x="0" y="880"/>
                  </a:lnTo>
                  <a:cubicBezTo>
                    <a:pt x="0" y="994"/>
                    <a:pt x="92" y="1051"/>
                    <a:pt x="183" y="1051"/>
                  </a:cubicBezTo>
                  <a:cubicBezTo>
                    <a:pt x="274" y="1051"/>
                    <a:pt x="365" y="994"/>
                    <a:pt x="365" y="880"/>
                  </a:cubicBezTo>
                  <a:lnTo>
                    <a:pt x="365" y="172"/>
                  </a:lnTo>
                  <a:cubicBezTo>
                    <a:pt x="365" y="58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8679540" y="4268644"/>
              <a:ext cx="11771" cy="54874"/>
            </a:xfrm>
            <a:custGeom>
              <a:avLst/>
              <a:gdLst/>
              <a:ahLst/>
              <a:cxnLst/>
              <a:rect l="l" t="t" r="r" b="b"/>
              <a:pathLst>
                <a:path w="343" h="1599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428"/>
                  </a:lnTo>
                  <a:cubicBezTo>
                    <a:pt x="1" y="1542"/>
                    <a:pt x="86" y="1599"/>
                    <a:pt x="172" y="1599"/>
                  </a:cubicBezTo>
                  <a:cubicBezTo>
                    <a:pt x="257" y="1599"/>
                    <a:pt x="343" y="1542"/>
                    <a:pt x="343" y="142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8717153" y="4276503"/>
              <a:ext cx="12560" cy="44681"/>
            </a:xfrm>
            <a:custGeom>
              <a:avLst/>
              <a:gdLst/>
              <a:ahLst/>
              <a:cxnLst/>
              <a:rect l="l" t="t" r="r" b="b"/>
              <a:pathLst>
                <a:path w="366" h="1302" extrusionOk="0">
                  <a:moveTo>
                    <a:pt x="183" y="0"/>
                  </a:moveTo>
                  <a:cubicBezTo>
                    <a:pt x="92" y="0"/>
                    <a:pt x="0" y="57"/>
                    <a:pt x="0" y="171"/>
                  </a:cubicBezTo>
                  <a:lnTo>
                    <a:pt x="0" y="1130"/>
                  </a:lnTo>
                  <a:cubicBezTo>
                    <a:pt x="0" y="1244"/>
                    <a:pt x="92" y="1301"/>
                    <a:pt x="183" y="1301"/>
                  </a:cubicBezTo>
                  <a:cubicBezTo>
                    <a:pt x="274" y="1301"/>
                    <a:pt x="365" y="1244"/>
                    <a:pt x="365" y="1130"/>
                  </a:cubicBezTo>
                  <a:lnTo>
                    <a:pt x="365" y="171"/>
                  </a:lnTo>
                  <a:cubicBezTo>
                    <a:pt x="365" y="57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706961" y="4342291"/>
              <a:ext cx="11771" cy="43892"/>
            </a:xfrm>
            <a:custGeom>
              <a:avLst/>
              <a:gdLst/>
              <a:ahLst/>
              <a:cxnLst/>
              <a:rect l="l" t="t" r="r" b="b"/>
              <a:pathLst>
                <a:path w="343" h="1279" extrusionOk="0">
                  <a:moveTo>
                    <a:pt x="172" y="1"/>
                  </a:moveTo>
                  <a:cubicBezTo>
                    <a:pt x="86" y="1"/>
                    <a:pt x="0" y="58"/>
                    <a:pt x="0" y="172"/>
                  </a:cubicBezTo>
                  <a:lnTo>
                    <a:pt x="0" y="1108"/>
                  </a:lnTo>
                  <a:cubicBezTo>
                    <a:pt x="0" y="1222"/>
                    <a:pt x="86" y="1279"/>
                    <a:pt x="172" y="1279"/>
                  </a:cubicBezTo>
                  <a:cubicBezTo>
                    <a:pt x="257" y="1279"/>
                    <a:pt x="343" y="1222"/>
                    <a:pt x="343" y="1108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717153" y="4655617"/>
              <a:ext cx="12560" cy="47049"/>
            </a:xfrm>
            <a:custGeom>
              <a:avLst/>
              <a:gdLst/>
              <a:ahLst/>
              <a:cxnLst/>
              <a:rect l="l" t="t" r="r" b="b"/>
              <a:pathLst>
                <a:path w="366" h="1371" extrusionOk="0">
                  <a:moveTo>
                    <a:pt x="183" y="1"/>
                  </a:moveTo>
                  <a:cubicBezTo>
                    <a:pt x="92" y="1"/>
                    <a:pt x="0" y="58"/>
                    <a:pt x="0" y="172"/>
                  </a:cubicBezTo>
                  <a:lnTo>
                    <a:pt x="0" y="1199"/>
                  </a:lnTo>
                  <a:cubicBezTo>
                    <a:pt x="0" y="1313"/>
                    <a:pt x="92" y="1370"/>
                    <a:pt x="183" y="1370"/>
                  </a:cubicBezTo>
                  <a:cubicBezTo>
                    <a:pt x="274" y="1370"/>
                    <a:pt x="365" y="1313"/>
                    <a:pt x="365" y="1199"/>
                  </a:cubicBezTo>
                  <a:lnTo>
                    <a:pt x="365" y="172"/>
                  </a:lnTo>
                  <a:cubicBezTo>
                    <a:pt x="365" y="58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755521" y="4657985"/>
              <a:ext cx="11805" cy="47221"/>
            </a:xfrm>
            <a:custGeom>
              <a:avLst/>
              <a:gdLst/>
              <a:ahLst/>
              <a:cxnLst/>
              <a:rect l="l" t="t" r="r" b="b"/>
              <a:pathLst>
                <a:path w="344" h="1376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221"/>
                  </a:lnTo>
                  <a:cubicBezTo>
                    <a:pt x="1" y="1324"/>
                    <a:pt x="86" y="1375"/>
                    <a:pt x="172" y="1375"/>
                  </a:cubicBezTo>
                  <a:cubicBezTo>
                    <a:pt x="257" y="1375"/>
                    <a:pt x="343" y="1324"/>
                    <a:pt x="343" y="1221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7322047" y="4647587"/>
              <a:ext cx="11771" cy="52128"/>
            </a:xfrm>
            <a:custGeom>
              <a:avLst/>
              <a:gdLst/>
              <a:ahLst/>
              <a:cxnLst/>
              <a:rect l="l" t="t" r="r" b="b"/>
              <a:pathLst>
                <a:path w="343" h="1519" extrusionOk="0">
                  <a:moveTo>
                    <a:pt x="172" y="1"/>
                  </a:moveTo>
                  <a:cubicBezTo>
                    <a:pt x="86" y="1"/>
                    <a:pt x="0" y="52"/>
                    <a:pt x="0" y="155"/>
                  </a:cubicBezTo>
                  <a:lnTo>
                    <a:pt x="0" y="1364"/>
                  </a:lnTo>
                  <a:cubicBezTo>
                    <a:pt x="0" y="1467"/>
                    <a:pt x="86" y="1519"/>
                    <a:pt x="172" y="1519"/>
                  </a:cubicBezTo>
                  <a:cubicBezTo>
                    <a:pt x="257" y="1519"/>
                    <a:pt x="343" y="1467"/>
                    <a:pt x="343" y="1364"/>
                  </a:cubicBezTo>
                  <a:lnTo>
                    <a:pt x="343" y="155"/>
                  </a:lnTo>
                  <a:cubicBezTo>
                    <a:pt x="343" y="52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7360415" y="4655617"/>
              <a:ext cx="11805" cy="52506"/>
            </a:xfrm>
            <a:custGeom>
              <a:avLst/>
              <a:gdLst/>
              <a:ahLst/>
              <a:cxnLst/>
              <a:rect l="l" t="t" r="r" b="b"/>
              <a:pathLst>
                <a:path w="344" h="1530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359"/>
                  </a:lnTo>
                  <a:cubicBezTo>
                    <a:pt x="1" y="1473"/>
                    <a:pt x="86" y="1530"/>
                    <a:pt x="172" y="1530"/>
                  </a:cubicBezTo>
                  <a:cubicBezTo>
                    <a:pt x="258" y="1530"/>
                    <a:pt x="343" y="1473"/>
                    <a:pt x="343" y="1359"/>
                  </a:cubicBezTo>
                  <a:lnTo>
                    <a:pt x="343" y="172"/>
                  </a:lnTo>
                  <a:cubicBezTo>
                    <a:pt x="343" y="58"/>
                    <a:pt x="258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7172419" y="4939189"/>
              <a:ext cx="11805" cy="57997"/>
            </a:xfrm>
            <a:custGeom>
              <a:avLst/>
              <a:gdLst/>
              <a:ahLst/>
              <a:cxnLst/>
              <a:rect l="l" t="t" r="r" b="b"/>
              <a:pathLst>
                <a:path w="344" h="1690" extrusionOk="0">
                  <a:moveTo>
                    <a:pt x="172" y="0"/>
                  </a:moveTo>
                  <a:cubicBezTo>
                    <a:pt x="86" y="0"/>
                    <a:pt x="1" y="57"/>
                    <a:pt x="1" y="172"/>
                  </a:cubicBezTo>
                  <a:lnTo>
                    <a:pt x="1" y="1518"/>
                  </a:lnTo>
                  <a:cubicBezTo>
                    <a:pt x="1" y="1632"/>
                    <a:pt x="86" y="1689"/>
                    <a:pt x="172" y="1689"/>
                  </a:cubicBezTo>
                  <a:cubicBezTo>
                    <a:pt x="257" y="1689"/>
                    <a:pt x="343" y="1632"/>
                    <a:pt x="343" y="1518"/>
                  </a:cubicBezTo>
                  <a:lnTo>
                    <a:pt x="343" y="172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7207664" y="4944680"/>
              <a:ext cx="11805" cy="52506"/>
            </a:xfrm>
            <a:custGeom>
              <a:avLst/>
              <a:gdLst/>
              <a:ahLst/>
              <a:cxnLst/>
              <a:rect l="l" t="t" r="r" b="b"/>
              <a:pathLst>
                <a:path w="344" h="1530" extrusionOk="0">
                  <a:moveTo>
                    <a:pt x="172" y="0"/>
                  </a:moveTo>
                  <a:cubicBezTo>
                    <a:pt x="86" y="0"/>
                    <a:pt x="1" y="57"/>
                    <a:pt x="1" y="171"/>
                  </a:cubicBezTo>
                  <a:lnTo>
                    <a:pt x="1" y="1358"/>
                  </a:lnTo>
                  <a:cubicBezTo>
                    <a:pt x="1" y="1472"/>
                    <a:pt x="86" y="1529"/>
                    <a:pt x="172" y="1529"/>
                  </a:cubicBezTo>
                  <a:cubicBezTo>
                    <a:pt x="258" y="1529"/>
                    <a:pt x="343" y="1472"/>
                    <a:pt x="343" y="1358"/>
                  </a:cubicBezTo>
                  <a:lnTo>
                    <a:pt x="343" y="171"/>
                  </a:lnTo>
                  <a:cubicBezTo>
                    <a:pt x="343" y="57"/>
                    <a:pt x="258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8804871" y="5066853"/>
              <a:ext cx="11771" cy="52540"/>
            </a:xfrm>
            <a:custGeom>
              <a:avLst/>
              <a:gdLst/>
              <a:ahLst/>
              <a:cxnLst/>
              <a:rect l="l" t="t" r="r" b="b"/>
              <a:pathLst>
                <a:path w="343" h="1531" extrusionOk="0">
                  <a:moveTo>
                    <a:pt x="172" y="1"/>
                  </a:moveTo>
                  <a:cubicBezTo>
                    <a:pt x="86" y="1"/>
                    <a:pt x="1" y="58"/>
                    <a:pt x="1" y="172"/>
                  </a:cubicBezTo>
                  <a:lnTo>
                    <a:pt x="1" y="1359"/>
                  </a:lnTo>
                  <a:cubicBezTo>
                    <a:pt x="1" y="1473"/>
                    <a:pt x="86" y="1530"/>
                    <a:pt x="172" y="1530"/>
                  </a:cubicBezTo>
                  <a:cubicBezTo>
                    <a:pt x="257" y="1530"/>
                    <a:pt x="343" y="1473"/>
                    <a:pt x="343" y="1359"/>
                  </a:cubicBezTo>
                  <a:lnTo>
                    <a:pt x="343" y="172"/>
                  </a:lnTo>
                  <a:cubicBezTo>
                    <a:pt x="343" y="58"/>
                    <a:pt x="257" y="1"/>
                    <a:pt x="17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8847974" y="5070010"/>
              <a:ext cx="12560" cy="47015"/>
            </a:xfrm>
            <a:custGeom>
              <a:avLst/>
              <a:gdLst/>
              <a:ahLst/>
              <a:cxnLst/>
              <a:rect l="l" t="t" r="r" b="b"/>
              <a:pathLst>
                <a:path w="366" h="1370" extrusionOk="0">
                  <a:moveTo>
                    <a:pt x="183" y="0"/>
                  </a:moveTo>
                  <a:cubicBezTo>
                    <a:pt x="91" y="0"/>
                    <a:pt x="0" y="57"/>
                    <a:pt x="0" y="171"/>
                  </a:cubicBezTo>
                  <a:lnTo>
                    <a:pt x="0" y="1198"/>
                  </a:lnTo>
                  <a:cubicBezTo>
                    <a:pt x="0" y="1313"/>
                    <a:pt x="91" y="1370"/>
                    <a:pt x="183" y="1370"/>
                  </a:cubicBezTo>
                  <a:cubicBezTo>
                    <a:pt x="274" y="1370"/>
                    <a:pt x="365" y="1313"/>
                    <a:pt x="365" y="1198"/>
                  </a:cubicBezTo>
                  <a:lnTo>
                    <a:pt x="365" y="171"/>
                  </a:lnTo>
                  <a:cubicBezTo>
                    <a:pt x="365" y="57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8036450" y="3930850"/>
              <a:ext cx="11771" cy="49589"/>
            </a:xfrm>
            <a:custGeom>
              <a:avLst/>
              <a:gdLst/>
              <a:ahLst/>
              <a:cxnLst/>
              <a:rect l="l" t="t" r="r" b="b"/>
              <a:pathLst>
                <a:path w="343" h="1445" extrusionOk="0">
                  <a:moveTo>
                    <a:pt x="171" y="1"/>
                  </a:moveTo>
                  <a:cubicBezTo>
                    <a:pt x="86" y="1"/>
                    <a:pt x="0" y="52"/>
                    <a:pt x="0" y="155"/>
                  </a:cubicBezTo>
                  <a:lnTo>
                    <a:pt x="0" y="1273"/>
                  </a:lnTo>
                  <a:cubicBezTo>
                    <a:pt x="0" y="1387"/>
                    <a:pt x="86" y="1444"/>
                    <a:pt x="171" y="1444"/>
                  </a:cubicBezTo>
                  <a:cubicBezTo>
                    <a:pt x="257" y="1444"/>
                    <a:pt x="342" y="1387"/>
                    <a:pt x="342" y="1273"/>
                  </a:cubicBezTo>
                  <a:lnTo>
                    <a:pt x="342" y="155"/>
                  </a:lnTo>
                  <a:cubicBezTo>
                    <a:pt x="342" y="52"/>
                    <a:pt x="257" y="1"/>
                    <a:pt x="171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8066204" y="3941248"/>
              <a:ext cx="11771" cy="39191"/>
            </a:xfrm>
            <a:custGeom>
              <a:avLst/>
              <a:gdLst/>
              <a:ahLst/>
              <a:cxnLst/>
              <a:rect l="l" t="t" r="r" b="b"/>
              <a:pathLst>
                <a:path w="343" h="1142" extrusionOk="0">
                  <a:moveTo>
                    <a:pt x="172" y="0"/>
                  </a:moveTo>
                  <a:cubicBezTo>
                    <a:pt x="86" y="0"/>
                    <a:pt x="0" y="57"/>
                    <a:pt x="0" y="171"/>
                  </a:cubicBezTo>
                  <a:lnTo>
                    <a:pt x="0" y="970"/>
                  </a:lnTo>
                  <a:cubicBezTo>
                    <a:pt x="0" y="1084"/>
                    <a:pt x="86" y="1141"/>
                    <a:pt x="172" y="1141"/>
                  </a:cubicBezTo>
                  <a:cubicBezTo>
                    <a:pt x="257" y="1141"/>
                    <a:pt x="343" y="1084"/>
                    <a:pt x="343" y="970"/>
                  </a:cubicBezTo>
                  <a:lnTo>
                    <a:pt x="343" y="171"/>
                  </a:lnTo>
                  <a:cubicBezTo>
                    <a:pt x="343" y="57"/>
                    <a:pt x="257" y="0"/>
                    <a:pt x="172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7580532" y="4794675"/>
              <a:ext cx="10227" cy="44681"/>
            </a:xfrm>
            <a:custGeom>
              <a:avLst/>
              <a:gdLst/>
              <a:ahLst/>
              <a:cxnLst/>
              <a:rect l="l" t="t" r="r" b="b"/>
              <a:pathLst>
                <a:path w="298" h="1302" extrusionOk="0">
                  <a:moveTo>
                    <a:pt x="149" y="0"/>
                  </a:moveTo>
                  <a:cubicBezTo>
                    <a:pt x="75" y="0"/>
                    <a:pt x="1" y="46"/>
                    <a:pt x="1" y="137"/>
                  </a:cubicBezTo>
                  <a:lnTo>
                    <a:pt x="1" y="1164"/>
                  </a:lnTo>
                  <a:cubicBezTo>
                    <a:pt x="1" y="1255"/>
                    <a:pt x="75" y="1301"/>
                    <a:pt x="149" y="1301"/>
                  </a:cubicBezTo>
                  <a:cubicBezTo>
                    <a:pt x="223" y="1301"/>
                    <a:pt x="297" y="1255"/>
                    <a:pt x="297" y="1164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7628338" y="4794675"/>
              <a:ext cx="9403" cy="36823"/>
            </a:xfrm>
            <a:custGeom>
              <a:avLst/>
              <a:gdLst/>
              <a:ahLst/>
              <a:cxnLst/>
              <a:rect l="l" t="t" r="r" b="b"/>
              <a:pathLst>
                <a:path w="274" h="1073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936"/>
                  </a:lnTo>
                  <a:cubicBezTo>
                    <a:pt x="0" y="1027"/>
                    <a:pt x="69" y="1073"/>
                    <a:pt x="137" y="1073"/>
                  </a:cubicBezTo>
                  <a:cubicBezTo>
                    <a:pt x="205" y="1073"/>
                    <a:pt x="274" y="1027"/>
                    <a:pt x="274" y="936"/>
                  </a:cubicBezTo>
                  <a:lnTo>
                    <a:pt x="274" y="137"/>
                  </a:lnTo>
                  <a:cubicBezTo>
                    <a:pt x="274" y="46"/>
                    <a:pt x="205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24"/>
            <p:cNvGrpSpPr/>
            <p:nvPr/>
          </p:nvGrpSpPr>
          <p:grpSpPr>
            <a:xfrm>
              <a:off x="8267893" y="1920039"/>
              <a:ext cx="890274" cy="685355"/>
              <a:chOff x="8267893" y="1920039"/>
              <a:chExt cx="890274" cy="685355"/>
            </a:xfrm>
          </p:grpSpPr>
          <p:sp>
            <p:nvSpPr>
              <p:cNvPr id="466" name="Google Shape;466;p24"/>
              <p:cNvSpPr/>
              <p:nvPr/>
            </p:nvSpPr>
            <p:spPr>
              <a:xfrm>
                <a:off x="8267893" y="1920039"/>
                <a:ext cx="890265" cy="68535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19971" extrusionOk="0">
                    <a:moveTo>
                      <a:pt x="9705" y="1"/>
                    </a:moveTo>
                    <a:cubicBezTo>
                      <a:pt x="7527" y="1"/>
                      <a:pt x="5973" y="655"/>
                      <a:pt x="8435" y="3009"/>
                    </a:cubicBezTo>
                    <a:cubicBezTo>
                      <a:pt x="10695" y="5086"/>
                      <a:pt x="14849" y="6638"/>
                      <a:pt x="17770" y="7505"/>
                    </a:cubicBezTo>
                    <a:cubicBezTo>
                      <a:pt x="16612" y="7411"/>
                      <a:pt x="11802" y="6606"/>
                      <a:pt x="7521" y="6606"/>
                    </a:cubicBezTo>
                    <a:cubicBezTo>
                      <a:pt x="3532" y="6606"/>
                      <a:pt x="1" y="7304"/>
                      <a:pt x="309" y="9925"/>
                    </a:cubicBezTo>
                    <a:cubicBezTo>
                      <a:pt x="574" y="12205"/>
                      <a:pt x="8728" y="12815"/>
                      <a:pt x="14639" y="12815"/>
                    </a:cubicBezTo>
                    <a:cubicBezTo>
                      <a:pt x="16359" y="12815"/>
                      <a:pt x="17889" y="12764"/>
                      <a:pt x="18980" y="12686"/>
                    </a:cubicBezTo>
                    <a:lnTo>
                      <a:pt x="18980" y="12686"/>
                    </a:lnTo>
                    <a:cubicBezTo>
                      <a:pt x="14324" y="14421"/>
                      <a:pt x="9142" y="14946"/>
                      <a:pt x="6015" y="15631"/>
                    </a:cubicBezTo>
                    <a:cubicBezTo>
                      <a:pt x="905" y="16609"/>
                      <a:pt x="1306" y="19970"/>
                      <a:pt x="6427" y="19970"/>
                    </a:cubicBezTo>
                    <a:cubicBezTo>
                      <a:pt x="6682" y="19970"/>
                      <a:pt x="6948" y="19962"/>
                      <a:pt x="7225" y="19945"/>
                    </a:cubicBezTo>
                    <a:cubicBezTo>
                      <a:pt x="12931" y="19625"/>
                      <a:pt x="19893" y="18347"/>
                      <a:pt x="25942" y="17023"/>
                    </a:cubicBezTo>
                    <a:lnTo>
                      <a:pt x="25942" y="4629"/>
                    </a:lnTo>
                    <a:cubicBezTo>
                      <a:pt x="22016" y="3077"/>
                      <a:pt x="17702" y="1799"/>
                      <a:pt x="13981" y="589"/>
                    </a:cubicBezTo>
                    <a:cubicBezTo>
                      <a:pt x="12996" y="310"/>
                      <a:pt x="11203" y="1"/>
                      <a:pt x="9705" y="1"/>
                    </a:cubicBezTo>
                    <a:close/>
                  </a:path>
                </a:pathLst>
              </a:custGeom>
              <a:solidFill>
                <a:srgbClr val="FF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>
                <a:off x="8600128" y="1969526"/>
                <a:ext cx="558037" cy="233153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6794" extrusionOk="0">
                    <a:moveTo>
                      <a:pt x="487" y="1"/>
                    </a:moveTo>
                    <a:cubicBezTo>
                      <a:pt x="190" y="1"/>
                      <a:pt x="1" y="463"/>
                      <a:pt x="306" y="653"/>
                    </a:cubicBezTo>
                    <a:cubicBezTo>
                      <a:pt x="5031" y="3712"/>
                      <a:pt x="10646" y="5675"/>
                      <a:pt x="16261" y="6793"/>
                    </a:cubicBezTo>
                    <a:lnTo>
                      <a:pt x="16261" y="6086"/>
                    </a:lnTo>
                    <a:cubicBezTo>
                      <a:pt x="10760" y="4967"/>
                      <a:pt x="5282" y="3027"/>
                      <a:pt x="671" y="60"/>
                    </a:cubicBezTo>
                    <a:cubicBezTo>
                      <a:pt x="607" y="19"/>
                      <a:pt x="545" y="1"/>
                      <a:pt x="487" y="1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4"/>
              <p:cNvSpPr/>
              <p:nvPr/>
            </p:nvSpPr>
            <p:spPr>
              <a:xfrm>
                <a:off x="8352110" y="2225369"/>
                <a:ext cx="806049" cy="51716"/>
              </a:xfrm>
              <a:custGeom>
                <a:avLst/>
                <a:gdLst/>
                <a:ahLst/>
                <a:cxnLst/>
                <a:rect l="l" t="t" r="r" b="b"/>
                <a:pathLst>
                  <a:path w="23488" h="1507" extrusionOk="0">
                    <a:moveTo>
                      <a:pt x="11990" y="0"/>
                    </a:moveTo>
                    <a:cubicBezTo>
                      <a:pt x="8126" y="0"/>
                      <a:pt x="4258" y="160"/>
                      <a:pt x="457" y="160"/>
                    </a:cubicBezTo>
                    <a:cubicBezTo>
                      <a:pt x="1" y="160"/>
                      <a:pt x="1" y="868"/>
                      <a:pt x="457" y="868"/>
                    </a:cubicBezTo>
                    <a:cubicBezTo>
                      <a:pt x="4258" y="856"/>
                      <a:pt x="8126" y="691"/>
                      <a:pt x="11990" y="691"/>
                    </a:cubicBezTo>
                    <a:cubicBezTo>
                      <a:pt x="15853" y="691"/>
                      <a:pt x="19710" y="856"/>
                      <a:pt x="23488" y="1507"/>
                    </a:cubicBezTo>
                    <a:lnTo>
                      <a:pt x="23488" y="799"/>
                    </a:lnTo>
                    <a:cubicBezTo>
                      <a:pt x="19710" y="160"/>
                      <a:pt x="15853" y="0"/>
                      <a:pt x="11990" y="0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4"/>
              <p:cNvSpPr/>
              <p:nvPr/>
            </p:nvSpPr>
            <p:spPr>
              <a:xfrm>
                <a:off x="8480529" y="2421189"/>
                <a:ext cx="677633" cy="130235"/>
              </a:xfrm>
              <a:custGeom>
                <a:avLst/>
                <a:gdLst/>
                <a:ahLst/>
                <a:cxnLst/>
                <a:rect l="l" t="t" r="r" b="b"/>
                <a:pathLst>
                  <a:path w="19746" h="3795" extrusionOk="0">
                    <a:moveTo>
                      <a:pt x="19746" y="1"/>
                    </a:moveTo>
                    <a:cubicBezTo>
                      <a:pt x="13241" y="503"/>
                      <a:pt x="6850" y="1872"/>
                      <a:pt x="413" y="3105"/>
                    </a:cubicBezTo>
                    <a:cubicBezTo>
                      <a:pt x="0" y="3192"/>
                      <a:pt x="145" y="3795"/>
                      <a:pt x="553" y="3795"/>
                    </a:cubicBezTo>
                    <a:cubicBezTo>
                      <a:pt x="574" y="3795"/>
                      <a:pt x="596" y="3793"/>
                      <a:pt x="618" y="3790"/>
                    </a:cubicBezTo>
                    <a:cubicBezTo>
                      <a:pt x="6964" y="2557"/>
                      <a:pt x="13309" y="1188"/>
                      <a:pt x="19746" y="708"/>
                    </a:cubicBezTo>
                    <a:lnTo>
                      <a:pt x="19746" y="1"/>
                    </a:ln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4"/>
              <p:cNvSpPr/>
              <p:nvPr/>
            </p:nvSpPr>
            <p:spPr>
              <a:xfrm>
                <a:off x="8675456" y="2081884"/>
                <a:ext cx="482710" cy="421247"/>
              </a:xfrm>
              <a:custGeom>
                <a:avLst/>
                <a:gdLst/>
                <a:ahLst/>
                <a:cxnLst/>
                <a:rect l="l" t="t" r="r" b="b"/>
                <a:pathLst>
                  <a:path w="14066" h="12275" extrusionOk="0">
                    <a:moveTo>
                      <a:pt x="5947" y="1"/>
                    </a:moveTo>
                    <a:cubicBezTo>
                      <a:pt x="4617" y="1"/>
                      <a:pt x="3672" y="406"/>
                      <a:pt x="5187" y="1853"/>
                    </a:cubicBezTo>
                    <a:cubicBezTo>
                      <a:pt x="6556" y="3131"/>
                      <a:pt x="9113" y="4090"/>
                      <a:pt x="10916" y="4615"/>
                    </a:cubicBezTo>
                    <a:cubicBezTo>
                      <a:pt x="10195" y="4556"/>
                      <a:pt x="7242" y="4063"/>
                      <a:pt x="4615" y="4063"/>
                    </a:cubicBezTo>
                    <a:cubicBezTo>
                      <a:pt x="2167" y="4063"/>
                      <a:pt x="1" y="4491"/>
                      <a:pt x="188" y="6099"/>
                    </a:cubicBezTo>
                    <a:cubicBezTo>
                      <a:pt x="346" y="7488"/>
                      <a:pt x="5300" y="7875"/>
                      <a:pt x="8923" y="7875"/>
                    </a:cubicBezTo>
                    <a:cubicBezTo>
                      <a:pt x="10003" y="7875"/>
                      <a:pt x="10965" y="7840"/>
                      <a:pt x="11646" y="7788"/>
                    </a:cubicBezTo>
                    <a:lnTo>
                      <a:pt x="11646" y="7788"/>
                    </a:lnTo>
                    <a:cubicBezTo>
                      <a:pt x="8793" y="8861"/>
                      <a:pt x="5598" y="9180"/>
                      <a:pt x="3680" y="9591"/>
                    </a:cubicBezTo>
                    <a:cubicBezTo>
                      <a:pt x="537" y="10202"/>
                      <a:pt x="796" y="12275"/>
                      <a:pt x="3980" y="12275"/>
                    </a:cubicBezTo>
                    <a:cubicBezTo>
                      <a:pt x="4125" y="12275"/>
                      <a:pt x="4276" y="12271"/>
                      <a:pt x="4434" y="12262"/>
                    </a:cubicBezTo>
                    <a:cubicBezTo>
                      <a:pt x="7355" y="12079"/>
                      <a:pt x="10825" y="11508"/>
                      <a:pt x="14066" y="10846"/>
                    </a:cubicBezTo>
                    <a:lnTo>
                      <a:pt x="14066" y="2150"/>
                    </a:lnTo>
                    <a:cubicBezTo>
                      <a:pt x="12194" y="1511"/>
                      <a:pt x="10277" y="917"/>
                      <a:pt x="8565" y="370"/>
                    </a:cubicBezTo>
                    <a:cubicBezTo>
                      <a:pt x="7960" y="193"/>
                      <a:pt x="6863" y="1"/>
                      <a:pt x="5947" y="1"/>
                    </a:cubicBezTo>
                    <a:close/>
                  </a:path>
                </a:pathLst>
              </a:custGeom>
              <a:solidFill>
                <a:srgbClr val="A5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1" name="Google Shape;471;p24"/>
            <p:cNvSpPr/>
            <p:nvPr/>
          </p:nvSpPr>
          <p:spPr>
            <a:xfrm>
              <a:off x="1847835" y="4393908"/>
              <a:ext cx="849461" cy="672726"/>
            </a:xfrm>
            <a:custGeom>
              <a:avLst/>
              <a:gdLst/>
              <a:ahLst/>
              <a:cxnLst/>
              <a:rect l="l" t="t" r="r" b="b"/>
              <a:pathLst>
                <a:path w="24753" h="19603" extrusionOk="0">
                  <a:moveTo>
                    <a:pt x="9154" y="0"/>
                  </a:moveTo>
                  <a:cubicBezTo>
                    <a:pt x="7784" y="0"/>
                    <a:pt x="6757" y="2694"/>
                    <a:pt x="6301" y="3629"/>
                  </a:cubicBezTo>
                  <a:cubicBezTo>
                    <a:pt x="4064" y="8446"/>
                    <a:pt x="2306" y="13444"/>
                    <a:pt x="1" y="18260"/>
                  </a:cubicBezTo>
                  <a:lnTo>
                    <a:pt x="92" y="19561"/>
                  </a:lnTo>
                  <a:cubicBezTo>
                    <a:pt x="1507" y="19561"/>
                    <a:pt x="3217" y="19602"/>
                    <a:pt x="4828" y="19602"/>
                  </a:cubicBezTo>
                  <a:cubicBezTo>
                    <a:pt x="5634" y="19602"/>
                    <a:pt x="6415" y="19592"/>
                    <a:pt x="7122" y="19561"/>
                  </a:cubicBezTo>
                  <a:cubicBezTo>
                    <a:pt x="12030" y="19379"/>
                    <a:pt x="16663" y="19196"/>
                    <a:pt x="21206" y="17530"/>
                  </a:cubicBezTo>
                  <a:cubicBezTo>
                    <a:pt x="24752" y="16251"/>
                    <a:pt x="24634" y="13625"/>
                    <a:pt x="20939" y="13625"/>
                  </a:cubicBezTo>
                  <a:cubicBezTo>
                    <a:pt x="20877" y="13625"/>
                    <a:pt x="20814" y="13625"/>
                    <a:pt x="20749" y="13627"/>
                  </a:cubicBezTo>
                  <a:cubicBezTo>
                    <a:pt x="18464" y="13710"/>
                    <a:pt x="14967" y="15250"/>
                    <a:pt x="12534" y="15250"/>
                  </a:cubicBezTo>
                  <a:cubicBezTo>
                    <a:pt x="12294" y="15250"/>
                    <a:pt x="12064" y="15235"/>
                    <a:pt x="11847" y="15202"/>
                  </a:cubicBezTo>
                  <a:cubicBezTo>
                    <a:pt x="14449" y="14083"/>
                    <a:pt x="17234" y="12235"/>
                    <a:pt x="19083" y="11116"/>
                  </a:cubicBezTo>
                  <a:cubicBezTo>
                    <a:pt x="20201" y="10386"/>
                    <a:pt x="24629" y="7784"/>
                    <a:pt x="21571" y="6962"/>
                  </a:cubicBezTo>
                  <a:cubicBezTo>
                    <a:pt x="21299" y="6874"/>
                    <a:pt x="21025" y="6835"/>
                    <a:pt x="20751" y="6835"/>
                  </a:cubicBezTo>
                  <a:cubicBezTo>
                    <a:pt x="19248" y="6835"/>
                    <a:pt x="17721" y="8005"/>
                    <a:pt x="16389" y="8719"/>
                  </a:cubicBezTo>
                  <a:cubicBezTo>
                    <a:pt x="14358" y="9747"/>
                    <a:pt x="11573" y="11869"/>
                    <a:pt x="9542" y="12600"/>
                  </a:cubicBezTo>
                  <a:cubicBezTo>
                    <a:pt x="11117" y="10842"/>
                    <a:pt x="12418" y="8811"/>
                    <a:pt x="13879" y="6962"/>
                  </a:cubicBezTo>
                  <a:cubicBezTo>
                    <a:pt x="14723" y="5935"/>
                    <a:pt x="17873" y="3264"/>
                    <a:pt x="15933" y="2055"/>
                  </a:cubicBezTo>
                  <a:cubicBezTo>
                    <a:pt x="15722" y="1922"/>
                    <a:pt x="15498" y="1861"/>
                    <a:pt x="15262" y="1861"/>
                  </a:cubicBezTo>
                  <a:cubicBezTo>
                    <a:pt x="12689" y="1861"/>
                    <a:pt x="8762" y="9133"/>
                    <a:pt x="6483" y="10660"/>
                  </a:cubicBezTo>
                  <a:cubicBezTo>
                    <a:pt x="7876" y="7966"/>
                    <a:pt x="8606" y="5478"/>
                    <a:pt x="9542" y="3059"/>
                  </a:cubicBezTo>
                  <a:cubicBezTo>
                    <a:pt x="9816" y="2146"/>
                    <a:pt x="10637" y="0"/>
                    <a:pt x="9154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1836338" y="4678063"/>
              <a:ext cx="715211" cy="388817"/>
            </a:xfrm>
            <a:custGeom>
              <a:avLst/>
              <a:gdLst/>
              <a:ahLst/>
              <a:cxnLst/>
              <a:rect l="l" t="t" r="r" b="b"/>
              <a:pathLst>
                <a:path w="20841" h="11330" extrusionOk="0">
                  <a:moveTo>
                    <a:pt x="20347" y="0"/>
                  </a:moveTo>
                  <a:cubicBezTo>
                    <a:pt x="20292" y="0"/>
                    <a:pt x="20232" y="16"/>
                    <a:pt x="20171" y="51"/>
                  </a:cubicBezTo>
                  <a:cubicBezTo>
                    <a:pt x="16451" y="2151"/>
                    <a:pt x="12662" y="4137"/>
                    <a:pt x="8987" y="6328"/>
                  </a:cubicBezTo>
                  <a:cubicBezTo>
                    <a:pt x="7252" y="7378"/>
                    <a:pt x="5426" y="8360"/>
                    <a:pt x="3531" y="9113"/>
                  </a:cubicBezTo>
                  <a:cubicBezTo>
                    <a:pt x="2413" y="9570"/>
                    <a:pt x="1180" y="9958"/>
                    <a:pt x="267" y="10756"/>
                  </a:cubicBezTo>
                  <a:cubicBezTo>
                    <a:pt x="1" y="10987"/>
                    <a:pt x="246" y="11329"/>
                    <a:pt x="519" y="11329"/>
                  </a:cubicBezTo>
                  <a:cubicBezTo>
                    <a:pt x="596" y="11329"/>
                    <a:pt x="676" y="11302"/>
                    <a:pt x="747" y="11236"/>
                  </a:cubicBezTo>
                  <a:cubicBezTo>
                    <a:pt x="1797" y="10346"/>
                    <a:pt x="3235" y="10026"/>
                    <a:pt x="4467" y="9478"/>
                  </a:cubicBezTo>
                  <a:cubicBezTo>
                    <a:pt x="6293" y="8679"/>
                    <a:pt x="8074" y="7698"/>
                    <a:pt x="9786" y="6671"/>
                  </a:cubicBezTo>
                  <a:cubicBezTo>
                    <a:pt x="13301" y="4548"/>
                    <a:pt x="16953" y="2654"/>
                    <a:pt x="20513" y="645"/>
                  </a:cubicBezTo>
                  <a:cubicBezTo>
                    <a:pt x="20841" y="452"/>
                    <a:pt x="20648" y="0"/>
                    <a:pt x="20347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833147" y="4518757"/>
              <a:ext cx="520562" cy="544893"/>
            </a:xfrm>
            <a:custGeom>
              <a:avLst/>
              <a:gdLst/>
              <a:ahLst/>
              <a:cxnLst/>
              <a:rect l="l" t="t" r="r" b="b"/>
              <a:pathLst>
                <a:path w="15169" h="15878" extrusionOk="0">
                  <a:moveTo>
                    <a:pt x="14670" y="0"/>
                  </a:moveTo>
                  <a:cubicBezTo>
                    <a:pt x="14592" y="0"/>
                    <a:pt x="14512" y="32"/>
                    <a:pt x="14444" y="106"/>
                  </a:cubicBezTo>
                  <a:cubicBezTo>
                    <a:pt x="12070" y="2662"/>
                    <a:pt x="9810" y="5310"/>
                    <a:pt x="7710" y="8049"/>
                  </a:cubicBezTo>
                  <a:cubicBezTo>
                    <a:pt x="5519" y="10902"/>
                    <a:pt x="3031" y="13047"/>
                    <a:pt x="269" y="15307"/>
                  </a:cubicBezTo>
                  <a:cubicBezTo>
                    <a:pt x="1" y="15522"/>
                    <a:pt x="238" y="15877"/>
                    <a:pt x="518" y="15877"/>
                  </a:cubicBezTo>
                  <a:cubicBezTo>
                    <a:pt x="594" y="15877"/>
                    <a:pt x="675" y="15850"/>
                    <a:pt x="748" y="15787"/>
                  </a:cubicBezTo>
                  <a:cubicBezTo>
                    <a:pt x="3099" y="13892"/>
                    <a:pt x="5542" y="12066"/>
                    <a:pt x="7368" y="9624"/>
                  </a:cubicBezTo>
                  <a:cubicBezTo>
                    <a:pt x="9742" y="6497"/>
                    <a:pt x="12252" y="3484"/>
                    <a:pt x="14923" y="608"/>
                  </a:cubicBezTo>
                  <a:cubicBezTo>
                    <a:pt x="15169" y="345"/>
                    <a:pt x="14929" y="0"/>
                    <a:pt x="14670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835240" y="4443189"/>
              <a:ext cx="318947" cy="611984"/>
            </a:xfrm>
            <a:custGeom>
              <a:avLst/>
              <a:gdLst/>
              <a:ahLst/>
              <a:cxnLst/>
              <a:rect l="l" t="t" r="r" b="b"/>
              <a:pathLst>
                <a:path w="9294" h="17833" extrusionOk="0">
                  <a:moveTo>
                    <a:pt x="8862" y="0"/>
                  </a:moveTo>
                  <a:cubicBezTo>
                    <a:pt x="8726" y="0"/>
                    <a:pt x="8593" y="70"/>
                    <a:pt x="8539" y="230"/>
                  </a:cubicBezTo>
                  <a:cubicBezTo>
                    <a:pt x="7672" y="3243"/>
                    <a:pt x="6029" y="5914"/>
                    <a:pt x="4842" y="8790"/>
                  </a:cubicBezTo>
                  <a:cubicBezTo>
                    <a:pt x="3586" y="11780"/>
                    <a:pt x="2285" y="14702"/>
                    <a:pt x="208" y="17235"/>
                  </a:cubicBezTo>
                  <a:cubicBezTo>
                    <a:pt x="1" y="17495"/>
                    <a:pt x="225" y="17832"/>
                    <a:pt x="465" y="17832"/>
                  </a:cubicBezTo>
                  <a:cubicBezTo>
                    <a:pt x="542" y="17832"/>
                    <a:pt x="621" y="17798"/>
                    <a:pt x="687" y="17715"/>
                  </a:cubicBezTo>
                  <a:cubicBezTo>
                    <a:pt x="2650" y="15364"/>
                    <a:pt x="3974" y="12670"/>
                    <a:pt x="5138" y="9863"/>
                  </a:cubicBezTo>
                  <a:cubicBezTo>
                    <a:pt x="6462" y="6690"/>
                    <a:pt x="8265" y="3723"/>
                    <a:pt x="9224" y="436"/>
                  </a:cubicBezTo>
                  <a:cubicBezTo>
                    <a:pt x="9294" y="171"/>
                    <a:pt x="9075" y="0"/>
                    <a:pt x="8862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850992" y="4900068"/>
              <a:ext cx="738101" cy="155390"/>
            </a:xfrm>
            <a:custGeom>
              <a:avLst/>
              <a:gdLst/>
              <a:ahLst/>
              <a:cxnLst/>
              <a:rect l="l" t="t" r="r" b="b"/>
              <a:pathLst>
                <a:path w="21508" h="4528" extrusionOk="0">
                  <a:moveTo>
                    <a:pt x="21045" y="1"/>
                  </a:moveTo>
                  <a:cubicBezTo>
                    <a:pt x="21009" y="1"/>
                    <a:pt x="20971" y="6"/>
                    <a:pt x="20931" y="19"/>
                  </a:cubicBezTo>
                  <a:cubicBezTo>
                    <a:pt x="17827" y="1069"/>
                    <a:pt x="14403" y="1412"/>
                    <a:pt x="11185" y="1982"/>
                  </a:cubicBezTo>
                  <a:cubicBezTo>
                    <a:pt x="9313" y="2302"/>
                    <a:pt x="7464" y="2553"/>
                    <a:pt x="5592" y="2872"/>
                  </a:cubicBezTo>
                  <a:cubicBezTo>
                    <a:pt x="3981" y="3169"/>
                    <a:pt x="2489" y="3820"/>
                    <a:pt x="840" y="3820"/>
                  </a:cubicBezTo>
                  <a:cubicBezTo>
                    <a:pt x="713" y="3820"/>
                    <a:pt x="585" y="3816"/>
                    <a:pt x="457" y="3808"/>
                  </a:cubicBezTo>
                  <a:cubicBezTo>
                    <a:pt x="449" y="3808"/>
                    <a:pt x="442" y="3808"/>
                    <a:pt x="435" y="3808"/>
                  </a:cubicBezTo>
                  <a:cubicBezTo>
                    <a:pt x="0" y="3808"/>
                    <a:pt x="7" y="4493"/>
                    <a:pt x="457" y="4516"/>
                  </a:cubicBezTo>
                  <a:cubicBezTo>
                    <a:pt x="585" y="4523"/>
                    <a:pt x="713" y="4527"/>
                    <a:pt x="841" y="4527"/>
                  </a:cubicBezTo>
                  <a:cubicBezTo>
                    <a:pt x="2232" y="4527"/>
                    <a:pt x="3572" y="4095"/>
                    <a:pt x="4930" y="3740"/>
                  </a:cubicBezTo>
                  <a:cubicBezTo>
                    <a:pt x="6688" y="3283"/>
                    <a:pt x="8537" y="3123"/>
                    <a:pt x="10340" y="2827"/>
                  </a:cubicBezTo>
                  <a:cubicBezTo>
                    <a:pt x="12120" y="2530"/>
                    <a:pt x="13901" y="2142"/>
                    <a:pt x="15704" y="1845"/>
                  </a:cubicBezTo>
                  <a:cubicBezTo>
                    <a:pt x="17530" y="1548"/>
                    <a:pt x="19356" y="1297"/>
                    <a:pt x="21114" y="704"/>
                  </a:cubicBezTo>
                  <a:cubicBezTo>
                    <a:pt x="21507" y="559"/>
                    <a:pt x="21393" y="1"/>
                    <a:pt x="21045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2" y="3466800"/>
              <a:ext cx="842632" cy="1674385"/>
            </a:xfrm>
            <a:custGeom>
              <a:avLst/>
              <a:gdLst/>
              <a:ahLst/>
              <a:cxnLst/>
              <a:rect l="l" t="t" r="r" b="b"/>
              <a:pathLst>
                <a:path w="24554" h="48791" extrusionOk="0">
                  <a:moveTo>
                    <a:pt x="2805" y="1"/>
                  </a:moveTo>
                  <a:cubicBezTo>
                    <a:pt x="2747" y="1"/>
                    <a:pt x="2687" y="5"/>
                    <a:pt x="2625" y="13"/>
                  </a:cubicBezTo>
                  <a:cubicBezTo>
                    <a:pt x="1666" y="13"/>
                    <a:pt x="753" y="835"/>
                    <a:pt x="0" y="1862"/>
                  </a:cubicBezTo>
                  <a:lnTo>
                    <a:pt x="0" y="48791"/>
                  </a:lnTo>
                  <a:lnTo>
                    <a:pt x="12782" y="48791"/>
                  </a:lnTo>
                  <a:cubicBezTo>
                    <a:pt x="12782" y="45869"/>
                    <a:pt x="13284" y="42947"/>
                    <a:pt x="13946" y="40048"/>
                  </a:cubicBezTo>
                  <a:cubicBezTo>
                    <a:pt x="15430" y="31694"/>
                    <a:pt x="20246" y="25212"/>
                    <a:pt x="23396" y="17246"/>
                  </a:cubicBezTo>
                  <a:cubicBezTo>
                    <a:pt x="24554" y="14254"/>
                    <a:pt x="24111" y="13203"/>
                    <a:pt x="22987" y="13203"/>
                  </a:cubicBezTo>
                  <a:cubicBezTo>
                    <a:pt x="21606" y="13203"/>
                    <a:pt x="19197" y="14788"/>
                    <a:pt x="17461" y="16310"/>
                  </a:cubicBezTo>
                  <a:cubicBezTo>
                    <a:pt x="12463" y="20579"/>
                    <a:pt x="10614" y="26148"/>
                    <a:pt x="6893" y="31329"/>
                  </a:cubicBezTo>
                  <a:cubicBezTo>
                    <a:pt x="7829" y="27244"/>
                    <a:pt x="9495" y="23181"/>
                    <a:pt x="11162" y="19278"/>
                  </a:cubicBezTo>
                  <a:cubicBezTo>
                    <a:pt x="12828" y="15762"/>
                    <a:pt x="20246" y="6861"/>
                    <a:pt x="16526" y="3893"/>
                  </a:cubicBezTo>
                  <a:cubicBezTo>
                    <a:pt x="16142" y="3613"/>
                    <a:pt x="15743" y="3483"/>
                    <a:pt x="15332" y="3483"/>
                  </a:cubicBezTo>
                  <a:cubicBezTo>
                    <a:pt x="10589" y="3483"/>
                    <a:pt x="4289" y="20912"/>
                    <a:pt x="1895" y="26878"/>
                  </a:cubicBezTo>
                  <a:cubicBezTo>
                    <a:pt x="1529" y="21126"/>
                    <a:pt x="3196" y="15032"/>
                    <a:pt x="3743" y="9280"/>
                  </a:cubicBezTo>
                  <a:cubicBezTo>
                    <a:pt x="3922" y="7651"/>
                    <a:pt x="5344" y="1"/>
                    <a:pt x="2805" y="1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42282" y="3681838"/>
              <a:ext cx="483465" cy="1459352"/>
            </a:xfrm>
            <a:custGeom>
              <a:avLst/>
              <a:gdLst/>
              <a:ahLst/>
              <a:cxnLst/>
              <a:rect l="l" t="t" r="r" b="b"/>
              <a:pathLst>
                <a:path w="14088" h="42525" extrusionOk="0">
                  <a:moveTo>
                    <a:pt x="13595" y="1"/>
                  </a:moveTo>
                  <a:cubicBezTo>
                    <a:pt x="13518" y="1"/>
                    <a:pt x="13441" y="35"/>
                    <a:pt x="13376" y="115"/>
                  </a:cubicBezTo>
                  <a:cubicBezTo>
                    <a:pt x="8446" y="6483"/>
                    <a:pt x="5387" y="13993"/>
                    <a:pt x="3356" y="21754"/>
                  </a:cubicBezTo>
                  <a:cubicBezTo>
                    <a:pt x="2306" y="25771"/>
                    <a:pt x="1576" y="29879"/>
                    <a:pt x="982" y="33988"/>
                  </a:cubicBezTo>
                  <a:cubicBezTo>
                    <a:pt x="548" y="36818"/>
                    <a:pt x="366" y="39694"/>
                    <a:pt x="1" y="42525"/>
                  </a:cubicBezTo>
                  <a:lnTo>
                    <a:pt x="685" y="42525"/>
                  </a:lnTo>
                  <a:cubicBezTo>
                    <a:pt x="1005" y="40037"/>
                    <a:pt x="1187" y="37526"/>
                    <a:pt x="1530" y="35038"/>
                  </a:cubicBezTo>
                  <a:cubicBezTo>
                    <a:pt x="2055" y="31066"/>
                    <a:pt x="2762" y="27140"/>
                    <a:pt x="3698" y="23237"/>
                  </a:cubicBezTo>
                  <a:cubicBezTo>
                    <a:pt x="5638" y="15157"/>
                    <a:pt x="8743" y="7214"/>
                    <a:pt x="13878" y="617"/>
                  </a:cubicBezTo>
                  <a:cubicBezTo>
                    <a:pt x="14088" y="356"/>
                    <a:pt x="13844" y="1"/>
                    <a:pt x="13595" y="1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275715" y="4006146"/>
              <a:ext cx="469978" cy="1135051"/>
            </a:xfrm>
            <a:custGeom>
              <a:avLst/>
              <a:gdLst/>
              <a:ahLst/>
              <a:cxnLst/>
              <a:rect l="l" t="t" r="r" b="b"/>
              <a:pathLst>
                <a:path w="13695" h="33075" extrusionOk="0">
                  <a:moveTo>
                    <a:pt x="13206" y="0"/>
                  </a:moveTo>
                  <a:cubicBezTo>
                    <a:pt x="13130" y="0"/>
                    <a:pt x="13053" y="34"/>
                    <a:pt x="12988" y="115"/>
                  </a:cubicBezTo>
                  <a:cubicBezTo>
                    <a:pt x="5205" y="9336"/>
                    <a:pt x="1256" y="21205"/>
                    <a:pt x="1" y="33075"/>
                  </a:cubicBezTo>
                  <a:lnTo>
                    <a:pt x="685" y="33075"/>
                  </a:lnTo>
                  <a:cubicBezTo>
                    <a:pt x="1941" y="21411"/>
                    <a:pt x="5821" y="9656"/>
                    <a:pt x="13467" y="617"/>
                  </a:cubicBezTo>
                  <a:cubicBezTo>
                    <a:pt x="13694" y="355"/>
                    <a:pt x="13454" y="0"/>
                    <a:pt x="13206" y="0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" y="3553934"/>
              <a:ext cx="84936" cy="437377"/>
            </a:xfrm>
            <a:custGeom>
              <a:avLst/>
              <a:gdLst/>
              <a:ahLst/>
              <a:cxnLst/>
              <a:rect l="l" t="t" r="r" b="b"/>
              <a:pathLst>
                <a:path w="2475" h="12745" extrusionOk="0">
                  <a:moveTo>
                    <a:pt x="2048" y="1"/>
                  </a:moveTo>
                  <a:cubicBezTo>
                    <a:pt x="1911" y="1"/>
                    <a:pt x="1780" y="78"/>
                    <a:pt x="1735" y="259"/>
                  </a:cubicBezTo>
                  <a:cubicBezTo>
                    <a:pt x="1096" y="3043"/>
                    <a:pt x="525" y="5874"/>
                    <a:pt x="0" y="8704"/>
                  </a:cubicBezTo>
                  <a:lnTo>
                    <a:pt x="0" y="12744"/>
                  </a:lnTo>
                  <a:cubicBezTo>
                    <a:pt x="662" y="8613"/>
                    <a:pt x="1461" y="4504"/>
                    <a:pt x="2419" y="441"/>
                  </a:cubicBezTo>
                  <a:cubicBezTo>
                    <a:pt x="2475" y="179"/>
                    <a:pt x="2255" y="1"/>
                    <a:pt x="2048" y="1"/>
                  </a:cubicBezTo>
                  <a:close/>
                </a:path>
              </a:pathLst>
            </a:custGeom>
            <a:solidFill>
              <a:srgbClr val="A55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" y="4043484"/>
              <a:ext cx="575882" cy="1097714"/>
            </a:xfrm>
            <a:custGeom>
              <a:avLst/>
              <a:gdLst/>
              <a:ahLst/>
              <a:cxnLst/>
              <a:rect l="l" t="t" r="r" b="b"/>
              <a:pathLst>
                <a:path w="16781" h="31987" extrusionOk="0">
                  <a:moveTo>
                    <a:pt x="885" y="1"/>
                  </a:moveTo>
                  <a:cubicBezTo>
                    <a:pt x="571" y="1"/>
                    <a:pt x="276" y="141"/>
                    <a:pt x="0" y="374"/>
                  </a:cubicBezTo>
                  <a:lnTo>
                    <a:pt x="0" y="31987"/>
                  </a:lnTo>
                  <a:lnTo>
                    <a:pt x="9062" y="31987"/>
                  </a:lnTo>
                  <a:cubicBezTo>
                    <a:pt x="9176" y="30434"/>
                    <a:pt x="9495" y="28859"/>
                    <a:pt x="9861" y="27307"/>
                  </a:cubicBezTo>
                  <a:cubicBezTo>
                    <a:pt x="10979" y="21647"/>
                    <a:pt x="13353" y="17059"/>
                    <a:pt x="15704" y="11649"/>
                  </a:cubicBezTo>
                  <a:cubicBezTo>
                    <a:pt x="16780" y="9112"/>
                    <a:pt x="16238" y="8050"/>
                    <a:pt x="15180" y="8050"/>
                  </a:cubicBezTo>
                  <a:cubicBezTo>
                    <a:pt x="14353" y="8050"/>
                    <a:pt x="13211" y="8699"/>
                    <a:pt x="12280" y="9800"/>
                  </a:cubicBezTo>
                  <a:cubicBezTo>
                    <a:pt x="9221" y="13384"/>
                    <a:pt x="7395" y="17881"/>
                    <a:pt x="4634" y="21396"/>
                  </a:cubicBezTo>
                  <a:cubicBezTo>
                    <a:pt x="5318" y="18634"/>
                    <a:pt x="6551" y="15872"/>
                    <a:pt x="7806" y="13224"/>
                  </a:cubicBezTo>
                  <a:cubicBezTo>
                    <a:pt x="9039" y="10850"/>
                    <a:pt x="12919" y="2747"/>
                    <a:pt x="11070" y="1560"/>
                  </a:cubicBezTo>
                  <a:cubicBezTo>
                    <a:pt x="10805" y="1383"/>
                    <a:pt x="10534" y="1300"/>
                    <a:pt x="10258" y="1300"/>
                  </a:cubicBezTo>
                  <a:cubicBezTo>
                    <a:pt x="6812" y="1300"/>
                    <a:pt x="2687" y="14304"/>
                    <a:pt x="890" y="18383"/>
                  </a:cubicBezTo>
                  <a:cubicBezTo>
                    <a:pt x="616" y="14480"/>
                    <a:pt x="1872" y="10348"/>
                    <a:pt x="2283" y="6445"/>
                  </a:cubicBezTo>
                  <a:cubicBezTo>
                    <a:pt x="2419" y="5304"/>
                    <a:pt x="3287" y="1150"/>
                    <a:pt x="1438" y="145"/>
                  </a:cubicBezTo>
                  <a:cubicBezTo>
                    <a:pt x="1248" y="46"/>
                    <a:pt x="1063" y="1"/>
                    <a:pt x="885" y="1"/>
                  </a:cubicBezTo>
                  <a:close/>
                </a:path>
              </a:pathLst>
            </a:custGeom>
            <a:solidFill>
              <a:srgbClr val="A5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78316" y="1925566"/>
              <a:ext cx="1265458" cy="1080212"/>
            </a:xfrm>
            <a:custGeom>
              <a:avLst/>
              <a:gdLst/>
              <a:ahLst/>
              <a:cxnLst/>
              <a:rect l="l" t="t" r="r" b="b"/>
              <a:pathLst>
                <a:path w="36875" h="31477" extrusionOk="0">
                  <a:moveTo>
                    <a:pt x="31851" y="0"/>
                  </a:moveTo>
                  <a:cubicBezTo>
                    <a:pt x="31796" y="0"/>
                    <a:pt x="31740" y="1"/>
                    <a:pt x="31682" y="3"/>
                  </a:cubicBezTo>
                  <a:cubicBezTo>
                    <a:pt x="27414" y="208"/>
                    <a:pt x="22598" y="5572"/>
                    <a:pt x="18900" y="8357"/>
                  </a:cubicBezTo>
                  <a:cubicBezTo>
                    <a:pt x="18749" y="6204"/>
                    <a:pt x="20363" y="255"/>
                    <a:pt x="18301" y="255"/>
                  </a:cubicBezTo>
                  <a:cubicBezTo>
                    <a:pt x="17871" y="255"/>
                    <a:pt x="17281" y="514"/>
                    <a:pt x="16480" y="1121"/>
                  </a:cubicBezTo>
                  <a:cubicBezTo>
                    <a:pt x="13513" y="3358"/>
                    <a:pt x="12783" y="10023"/>
                    <a:pt x="9998" y="12055"/>
                  </a:cubicBezTo>
                  <a:cubicBezTo>
                    <a:pt x="9998" y="10936"/>
                    <a:pt x="10546" y="6120"/>
                    <a:pt x="9268" y="5572"/>
                  </a:cubicBezTo>
                  <a:cubicBezTo>
                    <a:pt x="9087" y="5482"/>
                    <a:pt x="8908" y="5440"/>
                    <a:pt x="8730" y="5440"/>
                  </a:cubicBezTo>
                  <a:cubicBezTo>
                    <a:pt x="6713" y="5440"/>
                    <a:pt x="4970" y="10874"/>
                    <a:pt x="4634" y="12237"/>
                  </a:cubicBezTo>
                  <a:cubicBezTo>
                    <a:pt x="3150" y="17053"/>
                    <a:pt x="1667" y="25590"/>
                    <a:pt x="1" y="31319"/>
                  </a:cubicBezTo>
                  <a:cubicBezTo>
                    <a:pt x="1667" y="31045"/>
                    <a:pt x="3613" y="30954"/>
                    <a:pt x="5581" y="30954"/>
                  </a:cubicBezTo>
                  <a:cubicBezTo>
                    <a:pt x="7550" y="30954"/>
                    <a:pt x="9542" y="31045"/>
                    <a:pt x="11299" y="31137"/>
                  </a:cubicBezTo>
                  <a:cubicBezTo>
                    <a:pt x="12365" y="31242"/>
                    <a:pt x="14609" y="31476"/>
                    <a:pt x="16636" y="31476"/>
                  </a:cubicBezTo>
                  <a:cubicBezTo>
                    <a:pt x="18124" y="31476"/>
                    <a:pt x="19496" y="31350"/>
                    <a:pt x="20201" y="30954"/>
                  </a:cubicBezTo>
                  <a:cubicBezTo>
                    <a:pt x="23533" y="28923"/>
                    <a:pt x="18717" y="27256"/>
                    <a:pt x="17599" y="25407"/>
                  </a:cubicBezTo>
                  <a:cubicBezTo>
                    <a:pt x="21867" y="24837"/>
                    <a:pt x="24264" y="24654"/>
                    <a:pt x="27414" y="23353"/>
                  </a:cubicBezTo>
                  <a:cubicBezTo>
                    <a:pt x="34284" y="20957"/>
                    <a:pt x="24629" y="19473"/>
                    <a:pt x="21867" y="18354"/>
                  </a:cubicBezTo>
                  <a:cubicBezTo>
                    <a:pt x="26318" y="16688"/>
                    <a:pt x="32618" y="15387"/>
                    <a:pt x="34079" y="11872"/>
                  </a:cubicBezTo>
                  <a:cubicBezTo>
                    <a:pt x="34881" y="10206"/>
                    <a:pt x="33985" y="9698"/>
                    <a:pt x="32474" y="9698"/>
                  </a:cubicBezTo>
                  <a:cubicBezTo>
                    <a:pt x="30115" y="9698"/>
                    <a:pt x="26255" y="10936"/>
                    <a:pt x="25017" y="10936"/>
                  </a:cubicBezTo>
                  <a:cubicBezTo>
                    <a:pt x="29036" y="8204"/>
                    <a:pt x="36875" y="0"/>
                    <a:pt x="31851" y="0"/>
                  </a:cubicBezTo>
                  <a:close/>
                </a:path>
              </a:pathLst>
            </a:custGeom>
            <a:solidFill>
              <a:srgbClr val="CFD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48734" y="2066615"/>
              <a:ext cx="1031412" cy="952276"/>
            </a:xfrm>
            <a:custGeom>
              <a:avLst/>
              <a:gdLst/>
              <a:ahLst/>
              <a:cxnLst/>
              <a:rect l="l" t="t" r="r" b="b"/>
              <a:pathLst>
                <a:path w="30055" h="27749" extrusionOk="0">
                  <a:moveTo>
                    <a:pt x="29567" y="1"/>
                  </a:moveTo>
                  <a:cubicBezTo>
                    <a:pt x="29486" y="1"/>
                    <a:pt x="29401" y="35"/>
                    <a:pt x="29326" y="116"/>
                  </a:cubicBezTo>
                  <a:cubicBezTo>
                    <a:pt x="20310" y="9839"/>
                    <a:pt x="9627" y="17805"/>
                    <a:pt x="246" y="27164"/>
                  </a:cubicBezTo>
                  <a:cubicBezTo>
                    <a:pt x="1" y="27409"/>
                    <a:pt x="226" y="27748"/>
                    <a:pt x="489" y="27748"/>
                  </a:cubicBezTo>
                  <a:cubicBezTo>
                    <a:pt x="568" y="27748"/>
                    <a:pt x="651" y="27717"/>
                    <a:pt x="726" y="27643"/>
                  </a:cubicBezTo>
                  <a:cubicBezTo>
                    <a:pt x="10107" y="18307"/>
                    <a:pt x="20812" y="10319"/>
                    <a:pt x="29828" y="595"/>
                  </a:cubicBezTo>
                  <a:cubicBezTo>
                    <a:pt x="30054" y="351"/>
                    <a:pt x="29829" y="1"/>
                    <a:pt x="29567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596110" y="2502971"/>
              <a:ext cx="18806" cy="17262"/>
            </a:xfrm>
            <a:custGeom>
              <a:avLst/>
              <a:gdLst/>
              <a:ahLst/>
              <a:cxnLst/>
              <a:rect l="l" t="t" r="r" b="b"/>
              <a:pathLst>
                <a:path w="548" h="503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65" y="23"/>
                    <a:pt x="183" y="69"/>
                    <a:pt x="0" y="91"/>
                  </a:cubicBezTo>
                  <a:cubicBezTo>
                    <a:pt x="160" y="228"/>
                    <a:pt x="297" y="365"/>
                    <a:pt x="434" y="502"/>
                  </a:cubicBezTo>
                  <a:cubicBezTo>
                    <a:pt x="479" y="343"/>
                    <a:pt x="502" y="160"/>
                    <a:pt x="548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586158" y="2111606"/>
              <a:ext cx="494241" cy="417472"/>
            </a:xfrm>
            <a:custGeom>
              <a:avLst/>
              <a:gdLst/>
              <a:ahLst/>
              <a:cxnLst/>
              <a:rect l="l" t="t" r="r" b="b"/>
              <a:pathLst>
                <a:path w="14402" h="12165" extrusionOk="0">
                  <a:moveTo>
                    <a:pt x="838" y="11404"/>
                  </a:moveTo>
                  <a:lnTo>
                    <a:pt x="838" y="11404"/>
                  </a:lnTo>
                  <a:cubicBezTo>
                    <a:pt x="792" y="11564"/>
                    <a:pt x="769" y="11747"/>
                    <a:pt x="724" y="11906"/>
                  </a:cubicBezTo>
                  <a:cubicBezTo>
                    <a:pt x="587" y="11769"/>
                    <a:pt x="450" y="11632"/>
                    <a:pt x="290" y="11495"/>
                  </a:cubicBezTo>
                  <a:cubicBezTo>
                    <a:pt x="473" y="11473"/>
                    <a:pt x="655" y="11427"/>
                    <a:pt x="838" y="11404"/>
                  </a:cubicBezTo>
                  <a:close/>
                  <a:moveTo>
                    <a:pt x="1667" y="0"/>
                  </a:moveTo>
                  <a:cubicBezTo>
                    <a:pt x="1495" y="0"/>
                    <a:pt x="1329" y="109"/>
                    <a:pt x="1340" y="334"/>
                  </a:cubicBezTo>
                  <a:cubicBezTo>
                    <a:pt x="1500" y="4169"/>
                    <a:pt x="838" y="7980"/>
                    <a:pt x="62" y="11724"/>
                  </a:cubicBezTo>
                  <a:cubicBezTo>
                    <a:pt x="0" y="11990"/>
                    <a:pt x="178" y="12164"/>
                    <a:pt x="396" y="12164"/>
                  </a:cubicBezTo>
                  <a:cubicBezTo>
                    <a:pt x="421" y="12164"/>
                    <a:pt x="447" y="12162"/>
                    <a:pt x="473" y="12157"/>
                  </a:cubicBezTo>
                  <a:cubicBezTo>
                    <a:pt x="2664" y="11838"/>
                    <a:pt x="4764" y="11016"/>
                    <a:pt x="6818" y="10286"/>
                  </a:cubicBezTo>
                  <a:cubicBezTo>
                    <a:pt x="9238" y="9441"/>
                    <a:pt x="11611" y="8528"/>
                    <a:pt x="14008" y="7707"/>
                  </a:cubicBezTo>
                  <a:cubicBezTo>
                    <a:pt x="14401" y="7582"/>
                    <a:pt x="14288" y="7026"/>
                    <a:pt x="13939" y="7026"/>
                  </a:cubicBezTo>
                  <a:cubicBezTo>
                    <a:pt x="13904" y="7026"/>
                    <a:pt x="13866" y="7032"/>
                    <a:pt x="13825" y="7045"/>
                  </a:cubicBezTo>
                  <a:cubicBezTo>
                    <a:pt x="11406" y="7843"/>
                    <a:pt x="9032" y="8756"/>
                    <a:pt x="6635" y="9624"/>
                  </a:cubicBezTo>
                  <a:cubicBezTo>
                    <a:pt x="4764" y="10286"/>
                    <a:pt x="2824" y="11016"/>
                    <a:pt x="838" y="11404"/>
                  </a:cubicBezTo>
                  <a:cubicBezTo>
                    <a:pt x="1568" y="7752"/>
                    <a:pt x="2185" y="4054"/>
                    <a:pt x="2025" y="334"/>
                  </a:cubicBezTo>
                  <a:cubicBezTo>
                    <a:pt x="2025" y="114"/>
                    <a:pt x="1843" y="0"/>
                    <a:pt x="1667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422185" y="2372150"/>
              <a:ext cx="447329" cy="323031"/>
            </a:xfrm>
            <a:custGeom>
              <a:avLst/>
              <a:gdLst/>
              <a:ahLst/>
              <a:cxnLst/>
              <a:rect l="l" t="t" r="r" b="b"/>
              <a:pathLst>
                <a:path w="13035" h="9413" extrusionOk="0">
                  <a:moveTo>
                    <a:pt x="1470" y="0"/>
                  </a:moveTo>
                  <a:cubicBezTo>
                    <a:pt x="1296" y="0"/>
                    <a:pt x="1119" y="115"/>
                    <a:pt x="1119" y="343"/>
                  </a:cubicBezTo>
                  <a:cubicBezTo>
                    <a:pt x="1051" y="3150"/>
                    <a:pt x="229" y="5889"/>
                    <a:pt x="1" y="8674"/>
                  </a:cubicBezTo>
                  <a:cubicBezTo>
                    <a:pt x="1" y="8834"/>
                    <a:pt x="115" y="8994"/>
                    <a:pt x="252" y="9016"/>
                  </a:cubicBezTo>
                  <a:cubicBezTo>
                    <a:pt x="1627" y="9313"/>
                    <a:pt x="3028" y="9412"/>
                    <a:pt x="4440" y="9412"/>
                  </a:cubicBezTo>
                  <a:cubicBezTo>
                    <a:pt x="7154" y="9412"/>
                    <a:pt x="9905" y="9046"/>
                    <a:pt x="12578" y="9016"/>
                  </a:cubicBezTo>
                  <a:cubicBezTo>
                    <a:pt x="13034" y="9016"/>
                    <a:pt x="13034" y="8332"/>
                    <a:pt x="12578" y="8332"/>
                  </a:cubicBezTo>
                  <a:cubicBezTo>
                    <a:pt x="9697" y="8352"/>
                    <a:pt x="6797" y="8660"/>
                    <a:pt x="3913" y="8660"/>
                  </a:cubicBezTo>
                  <a:cubicBezTo>
                    <a:pt x="3644" y="8660"/>
                    <a:pt x="3374" y="8657"/>
                    <a:pt x="3105" y="8651"/>
                  </a:cubicBezTo>
                  <a:cubicBezTo>
                    <a:pt x="2329" y="8628"/>
                    <a:pt x="1553" y="8560"/>
                    <a:pt x="800" y="8423"/>
                  </a:cubicBezTo>
                  <a:cubicBezTo>
                    <a:pt x="571" y="8377"/>
                    <a:pt x="1051" y="5981"/>
                    <a:pt x="1119" y="5638"/>
                  </a:cubicBezTo>
                  <a:cubicBezTo>
                    <a:pt x="1439" y="3881"/>
                    <a:pt x="1781" y="2146"/>
                    <a:pt x="1804" y="343"/>
                  </a:cubicBezTo>
                  <a:cubicBezTo>
                    <a:pt x="1815" y="115"/>
                    <a:pt x="1644" y="0"/>
                    <a:pt x="1470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198945" y="2499162"/>
              <a:ext cx="434768" cy="392421"/>
            </a:xfrm>
            <a:custGeom>
              <a:avLst/>
              <a:gdLst/>
              <a:ahLst/>
              <a:cxnLst/>
              <a:rect l="l" t="t" r="r" b="b"/>
              <a:pathLst>
                <a:path w="12669" h="11435" extrusionOk="0">
                  <a:moveTo>
                    <a:pt x="2382" y="0"/>
                  </a:moveTo>
                  <a:cubicBezTo>
                    <a:pt x="2245" y="0"/>
                    <a:pt x="2114" y="75"/>
                    <a:pt x="2078" y="248"/>
                  </a:cubicBezTo>
                  <a:cubicBezTo>
                    <a:pt x="1324" y="3444"/>
                    <a:pt x="617" y="6662"/>
                    <a:pt x="46" y="9880"/>
                  </a:cubicBezTo>
                  <a:cubicBezTo>
                    <a:pt x="1" y="10109"/>
                    <a:pt x="138" y="10314"/>
                    <a:pt x="366" y="10337"/>
                  </a:cubicBezTo>
                  <a:cubicBezTo>
                    <a:pt x="4337" y="10519"/>
                    <a:pt x="8263" y="11067"/>
                    <a:pt x="12235" y="11432"/>
                  </a:cubicBezTo>
                  <a:cubicBezTo>
                    <a:pt x="12249" y="11434"/>
                    <a:pt x="12262" y="11435"/>
                    <a:pt x="12276" y="11435"/>
                  </a:cubicBezTo>
                  <a:cubicBezTo>
                    <a:pt x="12668" y="11435"/>
                    <a:pt x="12655" y="10792"/>
                    <a:pt x="12235" y="10748"/>
                  </a:cubicBezTo>
                  <a:cubicBezTo>
                    <a:pt x="8400" y="10383"/>
                    <a:pt x="4611" y="9858"/>
                    <a:pt x="777" y="9652"/>
                  </a:cubicBezTo>
                  <a:cubicBezTo>
                    <a:pt x="754" y="9789"/>
                    <a:pt x="731" y="9926"/>
                    <a:pt x="708" y="10086"/>
                  </a:cubicBezTo>
                  <a:cubicBezTo>
                    <a:pt x="594" y="9926"/>
                    <a:pt x="480" y="9789"/>
                    <a:pt x="366" y="9629"/>
                  </a:cubicBezTo>
                  <a:lnTo>
                    <a:pt x="366" y="9629"/>
                  </a:lnTo>
                  <a:cubicBezTo>
                    <a:pt x="503" y="9652"/>
                    <a:pt x="640" y="9652"/>
                    <a:pt x="777" y="9652"/>
                  </a:cubicBezTo>
                  <a:cubicBezTo>
                    <a:pt x="1347" y="6571"/>
                    <a:pt x="2032" y="3489"/>
                    <a:pt x="2740" y="431"/>
                  </a:cubicBezTo>
                  <a:cubicBezTo>
                    <a:pt x="2808" y="170"/>
                    <a:pt x="2588" y="0"/>
                    <a:pt x="2382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211471" y="2829612"/>
              <a:ext cx="14139" cy="15683"/>
            </a:xfrm>
            <a:custGeom>
              <a:avLst/>
              <a:gdLst/>
              <a:ahLst/>
              <a:cxnLst/>
              <a:rect l="l" t="t" r="r" b="b"/>
              <a:pathLst>
                <a:path w="412" h="457" extrusionOk="0">
                  <a:moveTo>
                    <a:pt x="1" y="0"/>
                  </a:moveTo>
                  <a:cubicBezTo>
                    <a:pt x="115" y="160"/>
                    <a:pt x="229" y="297"/>
                    <a:pt x="343" y="457"/>
                  </a:cubicBezTo>
                  <a:cubicBezTo>
                    <a:pt x="366" y="297"/>
                    <a:pt x="389" y="160"/>
                    <a:pt x="412" y="23"/>
                  </a:cubicBezTo>
                  <a:cubicBezTo>
                    <a:pt x="275" y="23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" y="1703287"/>
              <a:ext cx="1665325" cy="1843536"/>
            </a:xfrm>
            <a:custGeom>
              <a:avLst/>
              <a:gdLst/>
              <a:ahLst/>
              <a:cxnLst/>
              <a:rect l="l" t="t" r="r" b="b"/>
              <a:pathLst>
                <a:path w="48527" h="53720" extrusionOk="0">
                  <a:moveTo>
                    <a:pt x="25863" y="1"/>
                  </a:moveTo>
                  <a:cubicBezTo>
                    <a:pt x="20047" y="1"/>
                    <a:pt x="14276" y="3555"/>
                    <a:pt x="12919" y="9493"/>
                  </a:cubicBezTo>
                  <a:cubicBezTo>
                    <a:pt x="9833" y="7156"/>
                    <a:pt x="6192" y="5344"/>
                    <a:pt x="2639" y="5344"/>
                  </a:cubicBezTo>
                  <a:cubicBezTo>
                    <a:pt x="1750" y="5344"/>
                    <a:pt x="867" y="5457"/>
                    <a:pt x="0" y="5704"/>
                  </a:cubicBezTo>
                  <a:lnTo>
                    <a:pt x="0" y="25197"/>
                  </a:lnTo>
                  <a:cubicBezTo>
                    <a:pt x="205" y="25379"/>
                    <a:pt x="411" y="25585"/>
                    <a:pt x="593" y="25790"/>
                  </a:cubicBezTo>
                  <a:cubicBezTo>
                    <a:pt x="411" y="25859"/>
                    <a:pt x="205" y="25927"/>
                    <a:pt x="0" y="26018"/>
                  </a:cubicBezTo>
                  <a:lnTo>
                    <a:pt x="0" y="46127"/>
                  </a:lnTo>
                  <a:cubicBezTo>
                    <a:pt x="478" y="46174"/>
                    <a:pt x="959" y="46197"/>
                    <a:pt x="1442" y="46197"/>
                  </a:cubicBezTo>
                  <a:cubicBezTo>
                    <a:pt x="3999" y="46197"/>
                    <a:pt x="6576" y="45552"/>
                    <a:pt x="8765" y="44438"/>
                  </a:cubicBezTo>
                  <a:lnTo>
                    <a:pt x="9267" y="44918"/>
                  </a:lnTo>
                  <a:cubicBezTo>
                    <a:pt x="11535" y="49328"/>
                    <a:pt x="16571" y="53720"/>
                    <a:pt x="21990" y="53720"/>
                  </a:cubicBezTo>
                  <a:cubicBezTo>
                    <a:pt x="22517" y="53720"/>
                    <a:pt x="23047" y="53678"/>
                    <a:pt x="23579" y="53591"/>
                  </a:cubicBezTo>
                  <a:cubicBezTo>
                    <a:pt x="26569" y="53249"/>
                    <a:pt x="29901" y="51240"/>
                    <a:pt x="31385" y="48433"/>
                  </a:cubicBezTo>
                  <a:cubicBezTo>
                    <a:pt x="33051" y="45260"/>
                    <a:pt x="32229" y="42589"/>
                    <a:pt x="32047" y="38276"/>
                  </a:cubicBezTo>
                  <a:cubicBezTo>
                    <a:pt x="38871" y="38276"/>
                    <a:pt x="45696" y="36450"/>
                    <a:pt x="47203" y="28620"/>
                  </a:cubicBezTo>
                  <a:cubicBezTo>
                    <a:pt x="48527" y="20791"/>
                    <a:pt x="40880" y="18965"/>
                    <a:pt x="35060" y="18303"/>
                  </a:cubicBezTo>
                  <a:cubicBezTo>
                    <a:pt x="38552" y="12483"/>
                    <a:pt x="38712" y="4814"/>
                    <a:pt x="31727" y="1322"/>
                  </a:cubicBezTo>
                  <a:cubicBezTo>
                    <a:pt x="29887" y="425"/>
                    <a:pt x="27872" y="1"/>
                    <a:pt x="25863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" y="2262229"/>
              <a:ext cx="1008900" cy="2878929"/>
            </a:xfrm>
            <a:custGeom>
              <a:avLst/>
              <a:gdLst/>
              <a:ahLst/>
              <a:cxnLst/>
              <a:rect l="l" t="t" r="r" b="b"/>
              <a:pathLst>
                <a:path w="29399" h="83891" extrusionOk="0">
                  <a:moveTo>
                    <a:pt x="15689" y="0"/>
                  </a:moveTo>
                  <a:cubicBezTo>
                    <a:pt x="14399" y="0"/>
                    <a:pt x="13558" y="9917"/>
                    <a:pt x="12075" y="14502"/>
                  </a:cubicBezTo>
                  <a:cubicBezTo>
                    <a:pt x="11253" y="17583"/>
                    <a:pt x="5227" y="28745"/>
                    <a:pt x="0" y="45909"/>
                  </a:cubicBezTo>
                  <a:lnTo>
                    <a:pt x="0" y="83891"/>
                  </a:lnTo>
                  <a:lnTo>
                    <a:pt x="2693" y="83891"/>
                  </a:lnTo>
                  <a:lnTo>
                    <a:pt x="4451" y="83868"/>
                  </a:lnTo>
                  <a:cubicBezTo>
                    <a:pt x="2442" y="76883"/>
                    <a:pt x="3538" y="60654"/>
                    <a:pt x="5432" y="50611"/>
                  </a:cubicBezTo>
                  <a:cubicBezTo>
                    <a:pt x="7099" y="41778"/>
                    <a:pt x="9587" y="26143"/>
                    <a:pt x="16252" y="19980"/>
                  </a:cubicBezTo>
                  <a:cubicBezTo>
                    <a:pt x="21228" y="14502"/>
                    <a:pt x="29399" y="11169"/>
                    <a:pt x="29399" y="9846"/>
                  </a:cubicBezTo>
                  <a:cubicBezTo>
                    <a:pt x="29260" y="9610"/>
                    <a:pt x="28911" y="9476"/>
                    <a:pt x="28373" y="9476"/>
                  </a:cubicBezTo>
                  <a:cubicBezTo>
                    <a:pt x="26250" y="9476"/>
                    <a:pt x="21180" y="11553"/>
                    <a:pt x="14426" y="17652"/>
                  </a:cubicBezTo>
                  <a:cubicBezTo>
                    <a:pt x="16252" y="11512"/>
                    <a:pt x="17575" y="1012"/>
                    <a:pt x="15749" y="8"/>
                  </a:cubicBezTo>
                  <a:cubicBezTo>
                    <a:pt x="15729" y="3"/>
                    <a:pt x="15709" y="0"/>
                    <a:pt x="15689" y="0"/>
                  </a:cubicBezTo>
                  <a:close/>
                </a:path>
              </a:pathLst>
            </a:custGeom>
            <a:solidFill>
              <a:srgbClr val="724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251246" y="2913486"/>
              <a:ext cx="201684" cy="376840"/>
            </a:xfrm>
            <a:custGeom>
              <a:avLst/>
              <a:gdLst/>
              <a:ahLst/>
              <a:cxnLst/>
              <a:rect l="l" t="t" r="r" b="b"/>
              <a:pathLst>
                <a:path w="5877" h="10981" extrusionOk="0">
                  <a:moveTo>
                    <a:pt x="5411" y="0"/>
                  </a:moveTo>
                  <a:cubicBezTo>
                    <a:pt x="5308" y="0"/>
                    <a:pt x="5206" y="53"/>
                    <a:pt x="5142" y="181"/>
                  </a:cubicBezTo>
                  <a:cubicBezTo>
                    <a:pt x="3270" y="3559"/>
                    <a:pt x="1490" y="6960"/>
                    <a:pt x="97" y="10567"/>
                  </a:cubicBezTo>
                  <a:cubicBezTo>
                    <a:pt x="0" y="10816"/>
                    <a:pt x="214" y="10981"/>
                    <a:pt x="433" y="10981"/>
                  </a:cubicBezTo>
                  <a:cubicBezTo>
                    <a:pt x="575" y="10981"/>
                    <a:pt x="719" y="10911"/>
                    <a:pt x="782" y="10749"/>
                  </a:cubicBezTo>
                  <a:cubicBezTo>
                    <a:pt x="2152" y="7211"/>
                    <a:pt x="3909" y="3856"/>
                    <a:pt x="5735" y="524"/>
                  </a:cubicBezTo>
                  <a:cubicBezTo>
                    <a:pt x="5876" y="257"/>
                    <a:pt x="5640" y="0"/>
                    <a:pt x="541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223963" y="3376474"/>
              <a:ext cx="50207" cy="97462"/>
            </a:xfrm>
            <a:custGeom>
              <a:avLst/>
              <a:gdLst/>
              <a:ahLst/>
              <a:cxnLst/>
              <a:rect l="l" t="t" r="r" b="b"/>
              <a:pathLst>
                <a:path w="1463" h="2840" extrusionOk="0">
                  <a:moveTo>
                    <a:pt x="1047" y="0"/>
                  </a:moveTo>
                  <a:cubicBezTo>
                    <a:pt x="911" y="0"/>
                    <a:pt x="778" y="75"/>
                    <a:pt x="732" y="248"/>
                  </a:cubicBezTo>
                  <a:cubicBezTo>
                    <a:pt x="550" y="979"/>
                    <a:pt x="253" y="1664"/>
                    <a:pt x="71" y="2394"/>
                  </a:cubicBezTo>
                  <a:cubicBezTo>
                    <a:pt x="1" y="2660"/>
                    <a:pt x="222" y="2840"/>
                    <a:pt x="430" y="2840"/>
                  </a:cubicBezTo>
                  <a:cubicBezTo>
                    <a:pt x="562" y="2840"/>
                    <a:pt x="688" y="2767"/>
                    <a:pt x="732" y="2599"/>
                  </a:cubicBezTo>
                  <a:cubicBezTo>
                    <a:pt x="938" y="1869"/>
                    <a:pt x="1212" y="1161"/>
                    <a:pt x="1394" y="431"/>
                  </a:cubicBezTo>
                  <a:cubicBezTo>
                    <a:pt x="1463" y="170"/>
                    <a:pt x="1251" y="0"/>
                    <a:pt x="1047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131887" y="3353755"/>
              <a:ext cx="91388" cy="228555"/>
            </a:xfrm>
            <a:custGeom>
              <a:avLst/>
              <a:gdLst/>
              <a:ahLst/>
              <a:cxnLst/>
              <a:rect l="l" t="t" r="r" b="b"/>
              <a:pathLst>
                <a:path w="2663" h="6660" extrusionOk="0">
                  <a:moveTo>
                    <a:pt x="2241" y="0"/>
                  </a:moveTo>
                  <a:cubicBezTo>
                    <a:pt x="2102" y="0"/>
                    <a:pt x="1964" y="75"/>
                    <a:pt x="1909" y="248"/>
                  </a:cubicBezTo>
                  <a:cubicBezTo>
                    <a:pt x="1316" y="2234"/>
                    <a:pt x="768" y="4243"/>
                    <a:pt x="83" y="6229"/>
                  </a:cubicBezTo>
                  <a:cubicBezTo>
                    <a:pt x="1" y="6489"/>
                    <a:pt x="207" y="6659"/>
                    <a:pt x="419" y="6659"/>
                  </a:cubicBezTo>
                  <a:cubicBezTo>
                    <a:pt x="560" y="6659"/>
                    <a:pt x="704" y="6584"/>
                    <a:pt x="768" y="6411"/>
                  </a:cubicBezTo>
                  <a:cubicBezTo>
                    <a:pt x="1430" y="4425"/>
                    <a:pt x="2000" y="2417"/>
                    <a:pt x="2594" y="431"/>
                  </a:cubicBezTo>
                  <a:cubicBezTo>
                    <a:pt x="2662" y="170"/>
                    <a:pt x="2451" y="0"/>
                    <a:pt x="2241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132848" y="3527646"/>
              <a:ext cx="109988" cy="374232"/>
            </a:xfrm>
            <a:custGeom>
              <a:avLst/>
              <a:gdLst/>
              <a:ahLst/>
              <a:cxnLst/>
              <a:rect l="l" t="t" r="r" b="b"/>
              <a:pathLst>
                <a:path w="3205" h="10905" extrusionOk="0">
                  <a:moveTo>
                    <a:pt x="2789" y="1"/>
                  </a:moveTo>
                  <a:cubicBezTo>
                    <a:pt x="2653" y="1"/>
                    <a:pt x="2520" y="76"/>
                    <a:pt x="2474" y="249"/>
                  </a:cubicBezTo>
                  <a:cubicBezTo>
                    <a:pt x="1584" y="3627"/>
                    <a:pt x="808" y="7051"/>
                    <a:pt x="55" y="10474"/>
                  </a:cubicBezTo>
                  <a:cubicBezTo>
                    <a:pt x="0" y="10735"/>
                    <a:pt x="217" y="10905"/>
                    <a:pt x="424" y="10905"/>
                  </a:cubicBezTo>
                  <a:cubicBezTo>
                    <a:pt x="561" y="10905"/>
                    <a:pt x="694" y="10830"/>
                    <a:pt x="740" y="10657"/>
                  </a:cubicBezTo>
                  <a:cubicBezTo>
                    <a:pt x="1493" y="7233"/>
                    <a:pt x="2246" y="3832"/>
                    <a:pt x="3136" y="431"/>
                  </a:cubicBezTo>
                  <a:cubicBezTo>
                    <a:pt x="3205" y="171"/>
                    <a:pt x="2993" y="1"/>
                    <a:pt x="2789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24711" y="3638871"/>
              <a:ext cx="95162" cy="271966"/>
            </a:xfrm>
            <a:custGeom>
              <a:avLst/>
              <a:gdLst/>
              <a:ahLst/>
              <a:cxnLst/>
              <a:rect l="l" t="t" r="r" b="b"/>
              <a:pathLst>
                <a:path w="2773" h="7925" extrusionOk="0">
                  <a:moveTo>
                    <a:pt x="2356" y="1"/>
                  </a:moveTo>
                  <a:cubicBezTo>
                    <a:pt x="2220" y="1"/>
                    <a:pt x="2087" y="76"/>
                    <a:pt x="2042" y="249"/>
                  </a:cubicBezTo>
                  <a:cubicBezTo>
                    <a:pt x="1426" y="2668"/>
                    <a:pt x="535" y="5042"/>
                    <a:pt x="56" y="7484"/>
                  </a:cubicBezTo>
                  <a:cubicBezTo>
                    <a:pt x="1" y="7746"/>
                    <a:pt x="220" y="7925"/>
                    <a:pt x="423" y="7925"/>
                  </a:cubicBezTo>
                  <a:cubicBezTo>
                    <a:pt x="556" y="7925"/>
                    <a:pt x="682" y="7848"/>
                    <a:pt x="718" y="7667"/>
                  </a:cubicBezTo>
                  <a:cubicBezTo>
                    <a:pt x="1197" y="5225"/>
                    <a:pt x="2088" y="2851"/>
                    <a:pt x="2704" y="431"/>
                  </a:cubicBezTo>
                  <a:cubicBezTo>
                    <a:pt x="2772" y="171"/>
                    <a:pt x="2561" y="1"/>
                    <a:pt x="2356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30202" y="3947187"/>
              <a:ext cx="61017" cy="195129"/>
            </a:xfrm>
            <a:custGeom>
              <a:avLst/>
              <a:gdLst/>
              <a:ahLst/>
              <a:cxnLst/>
              <a:rect l="l" t="t" r="r" b="b"/>
              <a:pathLst>
                <a:path w="1778" h="5686" extrusionOk="0">
                  <a:moveTo>
                    <a:pt x="1355" y="0"/>
                  </a:moveTo>
                  <a:cubicBezTo>
                    <a:pt x="1222" y="0"/>
                    <a:pt x="1096" y="77"/>
                    <a:pt x="1060" y="258"/>
                  </a:cubicBezTo>
                  <a:cubicBezTo>
                    <a:pt x="718" y="1924"/>
                    <a:pt x="398" y="3590"/>
                    <a:pt x="56" y="5234"/>
                  </a:cubicBezTo>
                  <a:cubicBezTo>
                    <a:pt x="1" y="5510"/>
                    <a:pt x="221" y="5686"/>
                    <a:pt x="424" y="5686"/>
                  </a:cubicBezTo>
                  <a:cubicBezTo>
                    <a:pt x="556" y="5686"/>
                    <a:pt x="682" y="5611"/>
                    <a:pt x="718" y="5439"/>
                  </a:cubicBezTo>
                  <a:cubicBezTo>
                    <a:pt x="1060" y="3773"/>
                    <a:pt x="1380" y="2107"/>
                    <a:pt x="1722" y="441"/>
                  </a:cubicBezTo>
                  <a:cubicBezTo>
                    <a:pt x="1777" y="179"/>
                    <a:pt x="1558" y="0"/>
                    <a:pt x="1355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16441" y="4198843"/>
              <a:ext cx="65821" cy="385420"/>
            </a:xfrm>
            <a:custGeom>
              <a:avLst/>
              <a:gdLst/>
              <a:ahLst/>
              <a:cxnLst/>
              <a:rect l="l" t="t" r="r" b="b"/>
              <a:pathLst>
                <a:path w="1918" h="11231" extrusionOk="0">
                  <a:moveTo>
                    <a:pt x="1584" y="1"/>
                  </a:moveTo>
                  <a:cubicBezTo>
                    <a:pt x="1410" y="1"/>
                    <a:pt x="1221" y="115"/>
                    <a:pt x="1187" y="343"/>
                  </a:cubicBezTo>
                  <a:cubicBezTo>
                    <a:pt x="754" y="3858"/>
                    <a:pt x="366" y="7373"/>
                    <a:pt x="23" y="10888"/>
                  </a:cubicBezTo>
                  <a:cubicBezTo>
                    <a:pt x="0" y="11117"/>
                    <a:pt x="166" y="11231"/>
                    <a:pt x="343" y="11231"/>
                  </a:cubicBezTo>
                  <a:cubicBezTo>
                    <a:pt x="520" y="11231"/>
                    <a:pt x="708" y="11117"/>
                    <a:pt x="731" y="10888"/>
                  </a:cubicBezTo>
                  <a:cubicBezTo>
                    <a:pt x="1073" y="7373"/>
                    <a:pt x="1438" y="3858"/>
                    <a:pt x="1895" y="343"/>
                  </a:cubicBezTo>
                  <a:cubicBezTo>
                    <a:pt x="1918" y="115"/>
                    <a:pt x="1758" y="1"/>
                    <a:pt x="1584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469648" y="2525004"/>
              <a:ext cx="61463" cy="183907"/>
            </a:xfrm>
            <a:custGeom>
              <a:avLst/>
              <a:gdLst/>
              <a:ahLst/>
              <a:cxnLst/>
              <a:rect l="l" t="t" r="r" b="b"/>
              <a:pathLst>
                <a:path w="1791" h="5359" extrusionOk="0">
                  <a:moveTo>
                    <a:pt x="1364" y="0"/>
                  </a:moveTo>
                  <a:cubicBezTo>
                    <a:pt x="1228" y="0"/>
                    <a:pt x="1097" y="75"/>
                    <a:pt x="1060" y="248"/>
                  </a:cubicBezTo>
                  <a:cubicBezTo>
                    <a:pt x="718" y="1800"/>
                    <a:pt x="398" y="3375"/>
                    <a:pt x="56" y="4928"/>
                  </a:cubicBezTo>
                  <a:cubicBezTo>
                    <a:pt x="1" y="5188"/>
                    <a:pt x="218" y="5358"/>
                    <a:pt x="425" y="5358"/>
                  </a:cubicBezTo>
                  <a:cubicBezTo>
                    <a:pt x="562" y="5358"/>
                    <a:pt x="695" y="5283"/>
                    <a:pt x="741" y="5110"/>
                  </a:cubicBezTo>
                  <a:cubicBezTo>
                    <a:pt x="1083" y="3558"/>
                    <a:pt x="1380" y="1983"/>
                    <a:pt x="1722" y="431"/>
                  </a:cubicBezTo>
                  <a:cubicBezTo>
                    <a:pt x="1791" y="170"/>
                    <a:pt x="1571" y="0"/>
                    <a:pt x="1364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568072" y="2758951"/>
              <a:ext cx="138059" cy="103570"/>
            </a:xfrm>
            <a:custGeom>
              <a:avLst/>
              <a:gdLst/>
              <a:ahLst/>
              <a:cxnLst/>
              <a:rect l="l" t="t" r="r" b="b"/>
              <a:pathLst>
                <a:path w="4023" h="3018" extrusionOk="0">
                  <a:moveTo>
                    <a:pt x="3522" y="1"/>
                  </a:moveTo>
                  <a:cubicBezTo>
                    <a:pt x="3468" y="1"/>
                    <a:pt x="3410" y="16"/>
                    <a:pt x="3351" y="51"/>
                  </a:cubicBezTo>
                  <a:cubicBezTo>
                    <a:pt x="2209" y="713"/>
                    <a:pt x="1274" y="1603"/>
                    <a:pt x="269" y="2447"/>
                  </a:cubicBezTo>
                  <a:cubicBezTo>
                    <a:pt x="1" y="2662"/>
                    <a:pt x="252" y="3017"/>
                    <a:pt x="538" y="3017"/>
                  </a:cubicBezTo>
                  <a:cubicBezTo>
                    <a:pt x="616" y="3017"/>
                    <a:pt x="698" y="2991"/>
                    <a:pt x="771" y="2927"/>
                  </a:cubicBezTo>
                  <a:cubicBezTo>
                    <a:pt x="1730" y="2128"/>
                    <a:pt x="2620" y="1283"/>
                    <a:pt x="3693" y="667"/>
                  </a:cubicBezTo>
                  <a:cubicBezTo>
                    <a:pt x="4022" y="473"/>
                    <a:pt x="3826" y="1"/>
                    <a:pt x="3522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885139" y="2990977"/>
              <a:ext cx="21174" cy="17262"/>
            </a:xfrm>
            <a:custGeom>
              <a:avLst/>
              <a:gdLst/>
              <a:ahLst/>
              <a:cxnLst/>
              <a:rect l="l" t="t" r="r" b="b"/>
              <a:pathLst>
                <a:path w="617" h="503" extrusionOk="0">
                  <a:moveTo>
                    <a:pt x="434" y="0"/>
                  </a:moveTo>
                  <a:cubicBezTo>
                    <a:pt x="297" y="137"/>
                    <a:pt x="160" y="274"/>
                    <a:pt x="1" y="411"/>
                  </a:cubicBezTo>
                  <a:cubicBezTo>
                    <a:pt x="206" y="457"/>
                    <a:pt x="411" y="502"/>
                    <a:pt x="617" y="502"/>
                  </a:cubicBezTo>
                  <a:cubicBezTo>
                    <a:pt x="571" y="343"/>
                    <a:pt x="503" y="160"/>
                    <a:pt x="434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536568" y="2741861"/>
              <a:ext cx="627461" cy="633741"/>
            </a:xfrm>
            <a:custGeom>
              <a:avLst/>
              <a:gdLst/>
              <a:ahLst/>
              <a:cxnLst/>
              <a:rect l="l" t="t" r="r" b="b"/>
              <a:pathLst>
                <a:path w="18284" h="18467" extrusionOk="0">
                  <a:moveTo>
                    <a:pt x="10591" y="7259"/>
                  </a:moveTo>
                  <a:cubicBezTo>
                    <a:pt x="10660" y="7419"/>
                    <a:pt x="10728" y="7602"/>
                    <a:pt x="10774" y="7761"/>
                  </a:cubicBezTo>
                  <a:cubicBezTo>
                    <a:pt x="10568" y="7761"/>
                    <a:pt x="10363" y="7716"/>
                    <a:pt x="10158" y="7670"/>
                  </a:cubicBezTo>
                  <a:cubicBezTo>
                    <a:pt x="10317" y="7533"/>
                    <a:pt x="10454" y="7396"/>
                    <a:pt x="10591" y="7259"/>
                  </a:cubicBezTo>
                  <a:close/>
                  <a:moveTo>
                    <a:pt x="14928" y="1"/>
                  </a:moveTo>
                  <a:cubicBezTo>
                    <a:pt x="14677" y="1"/>
                    <a:pt x="14426" y="343"/>
                    <a:pt x="14677" y="594"/>
                  </a:cubicBezTo>
                  <a:cubicBezTo>
                    <a:pt x="17348" y="3356"/>
                    <a:pt x="14472" y="7100"/>
                    <a:pt x="11230" y="7100"/>
                  </a:cubicBezTo>
                  <a:cubicBezTo>
                    <a:pt x="10934" y="7100"/>
                    <a:pt x="10637" y="7077"/>
                    <a:pt x="10363" y="7008"/>
                  </a:cubicBezTo>
                  <a:lnTo>
                    <a:pt x="10272" y="7008"/>
                  </a:lnTo>
                  <a:cubicBezTo>
                    <a:pt x="10066" y="7008"/>
                    <a:pt x="9838" y="7191"/>
                    <a:pt x="9929" y="7442"/>
                  </a:cubicBezTo>
                  <a:cubicBezTo>
                    <a:pt x="10888" y="10021"/>
                    <a:pt x="11322" y="13240"/>
                    <a:pt x="9884" y="15727"/>
                  </a:cubicBezTo>
                  <a:cubicBezTo>
                    <a:pt x="9039" y="17211"/>
                    <a:pt x="7761" y="17805"/>
                    <a:pt x="6414" y="17805"/>
                  </a:cubicBezTo>
                  <a:cubicBezTo>
                    <a:pt x="4291" y="17805"/>
                    <a:pt x="1963" y="16389"/>
                    <a:pt x="685" y="14746"/>
                  </a:cubicBezTo>
                  <a:cubicBezTo>
                    <a:pt x="617" y="14677"/>
                    <a:pt x="548" y="14632"/>
                    <a:pt x="457" y="14632"/>
                  </a:cubicBezTo>
                  <a:cubicBezTo>
                    <a:pt x="229" y="14632"/>
                    <a:pt x="0" y="14974"/>
                    <a:pt x="206" y="15248"/>
                  </a:cubicBezTo>
                  <a:cubicBezTo>
                    <a:pt x="1644" y="17097"/>
                    <a:pt x="3949" y="18466"/>
                    <a:pt x="6186" y="18466"/>
                  </a:cubicBezTo>
                  <a:cubicBezTo>
                    <a:pt x="7487" y="18466"/>
                    <a:pt x="8765" y="18010"/>
                    <a:pt x="9861" y="16914"/>
                  </a:cubicBezTo>
                  <a:cubicBezTo>
                    <a:pt x="12121" y="14632"/>
                    <a:pt x="11733" y="10615"/>
                    <a:pt x="10774" y="7761"/>
                  </a:cubicBezTo>
                  <a:lnTo>
                    <a:pt x="10774" y="7761"/>
                  </a:lnTo>
                  <a:cubicBezTo>
                    <a:pt x="10911" y="7784"/>
                    <a:pt x="11071" y="7784"/>
                    <a:pt x="11208" y="7784"/>
                  </a:cubicBezTo>
                  <a:cubicBezTo>
                    <a:pt x="15042" y="7784"/>
                    <a:pt x="18283" y="3333"/>
                    <a:pt x="15156" y="115"/>
                  </a:cubicBezTo>
                  <a:cubicBezTo>
                    <a:pt x="15088" y="47"/>
                    <a:pt x="15019" y="1"/>
                    <a:pt x="14928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579638" y="2976872"/>
              <a:ext cx="196639" cy="177044"/>
            </a:xfrm>
            <a:custGeom>
              <a:avLst/>
              <a:gdLst/>
              <a:ahLst/>
              <a:cxnLst/>
              <a:rect l="l" t="t" r="r" b="b"/>
              <a:pathLst>
                <a:path w="5730" h="5159" extrusionOk="0">
                  <a:moveTo>
                    <a:pt x="5045" y="0"/>
                  </a:moveTo>
                  <a:cubicBezTo>
                    <a:pt x="4840" y="0"/>
                    <a:pt x="4611" y="160"/>
                    <a:pt x="4680" y="434"/>
                  </a:cubicBezTo>
                  <a:cubicBezTo>
                    <a:pt x="5136" y="2306"/>
                    <a:pt x="4064" y="4429"/>
                    <a:pt x="2420" y="4429"/>
                  </a:cubicBezTo>
                  <a:cubicBezTo>
                    <a:pt x="1918" y="4429"/>
                    <a:pt x="1347" y="4223"/>
                    <a:pt x="754" y="3744"/>
                  </a:cubicBezTo>
                  <a:cubicBezTo>
                    <a:pt x="685" y="3675"/>
                    <a:pt x="617" y="3652"/>
                    <a:pt x="526" y="3652"/>
                  </a:cubicBezTo>
                  <a:cubicBezTo>
                    <a:pt x="252" y="3652"/>
                    <a:pt x="1" y="4018"/>
                    <a:pt x="275" y="4246"/>
                  </a:cubicBezTo>
                  <a:cubicBezTo>
                    <a:pt x="937" y="4771"/>
                    <a:pt x="1758" y="5159"/>
                    <a:pt x="2557" y="5159"/>
                  </a:cubicBezTo>
                  <a:cubicBezTo>
                    <a:pt x="3105" y="5159"/>
                    <a:pt x="3653" y="4976"/>
                    <a:pt x="4155" y="4543"/>
                  </a:cubicBezTo>
                  <a:cubicBezTo>
                    <a:pt x="5410" y="3470"/>
                    <a:pt x="5730" y="1781"/>
                    <a:pt x="5342" y="229"/>
                  </a:cubicBezTo>
                  <a:cubicBezTo>
                    <a:pt x="5296" y="69"/>
                    <a:pt x="5182" y="0"/>
                    <a:pt x="5045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1077047" y="2477095"/>
              <a:ext cx="17262" cy="16507"/>
            </a:xfrm>
            <a:custGeom>
              <a:avLst/>
              <a:gdLst/>
              <a:ahLst/>
              <a:cxnLst/>
              <a:rect l="l" t="t" r="r" b="b"/>
              <a:pathLst>
                <a:path w="503" h="481" extrusionOk="0">
                  <a:moveTo>
                    <a:pt x="389" y="1"/>
                  </a:moveTo>
                  <a:cubicBezTo>
                    <a:pt x="252" y="92"/>
                    <a:pt x="115" y="184"/>
                    <a:pt x="1" y="275"/>
                  </a:cubicBezTo>
                  <a:cubicBezTo>
                    <a:pt x="161" y="343"/>
                    <a:pt x="343" y="412"/>
                    <a:pt x="503" y="480"/>
                  </a:cubicBezTo>
                  <a:cubicBezTo>
                    <a:pt x="480" y="321"/>
                    <a:pt x="434" y="161"/>
                    <a:pt x="389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749616" y="2346308"/>
              <a:ext cx="710510" cy="539711"/>
            </a:xfrm>
            <a:custGeom>
              <a:avLst/>
              <a:gdLst/>
              <a:ahLst/>
              <a:cxnLst/>
              <a:rect l="l" t="t" r="r" b="b"/>
              <a:pathLst>
                <a:path w="20704" h="15727" extrusionOk="0">
                  <a:moveTo>
                    <a:pt x="5045" y="0"/>
                  </a:moveTo>
                  <a:cubicBezTo>
                    <a:pt x="2489" y="0"/>
                    <a:pt x="503" y="2032"/>
                    <a:pt x="46" y="4474"/>
                  </a:cubicBezTo>
                  <a:cubicBezTo>
                    <a:pt x="1" y="4725"/>
                    <a:pt x="229" y="4908"/>
                    <a:pt x="434" y="4908"/>
                  </a:cubicBezTo>
                  <a:cubicBezTo>
                    <a:pt x="571" y="4908"/>
                    <a:pt x="686" y="4816"/>
                    <a:pt x="731" y="4656"/>
                  </a:cubicBezTo>
                  <a:cubicBezTo>
                    <a:pt x="1188" y="2123"/>
                    <a:pt x="3174" y="799"/>
                    <a:pt x="5137" y="799"/>
                  </a:cubicBezTo>
                  <a:cubicBezTo>
                    <a:pt x="7008" y="799"/>
                    <a:pt x="8880" y="2009"/>
                    <a:pt x="9382" y="4474"/>
                  </a:cubicBezTo>
                  <a:cubicBezTo>
                    <a:pt x="9405" y="4634"/>
                    <a:pt x="9565" y="4748"/>
                    <a:pt x="9724" y="4748"/>
                  </a:cubicBezTo>
                  <a:cubicBezTo>
                    <a:pt x="9793" y="4748"/>
                    <a:pt x="9839" y="4725"/>
                    <a:pt x="9884" y="4702"/>
                  </a:cubicBezTo>
                  <a:cubicBezTo>
                    <a:pt x="11140" y="3743"/>
                    <a:pt x="12555" y="3059"/>
                    <a:pt x="14061" y="3059"/>
                  </a:cubicBezTo>
                  <a:cubicBezTo>
                    <a:pt x="14541" y="3059"/>
                    <a:pt x="15020" y="3127"/>
                    <a:pt x="15522" y="3264"/>
                  </a:cubicBezTo>
                  <a:cubicBezTo>
                    <a:pt x="17257" y="3812"/>
                    <a:pt x="18535" y="5387"/>
                    <a:pt x="19197" y="7007"/>
                  </a:cubicBezTo>
                  <a:cubicBezTo>
                    <a:pt x="19859" y="8628"/>
                    <a:pt x="19973" y="10523"/>
                    <a:pt x="19265" y="12143"/>
                  </a:cubicBezTo>
                  <a:cubicBezTo>
                    <a:pt x="18352" y="14129"/>
                    <a:pt x="16252" y="14905"/>
                    <a:pt x="14198" y="15019"/>
                  </a:cubicBezTo>
                  <a:cubicBezTo>
                    <a:pt x="13764" y="15065"/>
                    <a:pt x="13764" y="15727"/>
                    <a:pt x="14175" y="15727"/>
                  </a:cubicBezTo>
                  <a:lnTo>
                    <a:pt x="14198" y="15727"/>
                  </a:lnTo>
                  <a:cubicBezTo>
                    <a:pt x="16412" y="15590"/>
                    <a:pt x="18512" y="14814"/>
                    <a:pt x="19676" y="12828"/>
                  </a:cubicBezTo>
                  <a:cubicBezTo>
                    <a:pt x="20703" y="11093"/>
                    <a:pt x="20589" y="8856"/>
                    <a:pt x="19950" y="7007"/>
                  </a:cubicBezTo>
                  <a:cubicBezTo>
                    <a:pt x="19288" y="5181"/>
                    <a:pt x="17919" y="3470"/>
                    <a:pt x="16070" y="2739"/>
                  </a:cubicBezTo>
                  <a:cubicBezTo>
                    <a:pt x="15408" y="2465"/>
                    <a:pt x="14723" y="2351"/>
                    <a:pt x="14084" y="2351"/>
                  </a:cubicBezTo>
                  <a:cubicBezTo>
                    <a:pt x="12600" y="2351"/>
                    <a:pt x="11185" y="2945"/>
                    <a:pt x="9930" y="3812"/>
                  </a:cubicBezTo>
                  <a:cubicBezTo>
                    <a:pt x="9975" y="3972"/>
                    <a:pt x="10021" y="4132"/>
                    <a:pt x="10044" y="4291"/>
                  </a:cubicBezTo>
                  <a:cubicBezTo>
                    <a:pt x="9884" y="4223"/>
                    <a:pt x="9702" y="4154"/>
                    <a:pt x="9542" y="4086"/>
                  </a:cubicBezTo>
                  <a:cubicBezTo>
                    <a:pt x="9656" y="3995"/>
                    <a:pt x="9793" y="3903"/>
                    <a:pt x="9930" y="3812"/>
                  </a:cubicBezTo>
                  <a:cubicBezTo>
                    <a:pt x="9291" y="1575"/>
                    <a:pt x="7533" y="23"/>
                    <a:pt x="5114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1192219" y="2570338"/>
              <a:ext cx="98731" cy="150414"/>
            </a:xfrm>
            <a:custGeom>
              <a:avLst/>
              <a:gdLst/>
              <a:ahLst/>
              <a:cxnLst/>
              <a:rect l="l" t="t" r="r" b="b"/>
              <a:pathLst>
                <a:path w="2877" h="4383" extrusionOk="0">
                  <a:moveTo>
                    <a:pt x="479" y="0"/>
                  </a:moveTo>
                  <a:cubicBezTo>
                    <a:pt x="183" y="0"/>
                    <a:pt x="0" y="457"/>
                    <a:pt x="297" y="662"/>
                  </a:cubicBezTo>
                  <a:cubicBezTo>
                    <a:pt x="1301" y="1324"/>
                    <a:pt x="2100" y="2671"/>
                    <a:pt x="1233" y="3766"/>
                  </a:cubicBezTo>
                  <a:cubicBezTo>
                    <a:pt x="1027" y="4040"/>
                    <a:pt x="1256" y="4383"/>
                    <a:pt x="1484" y="4383"/>
                  </a:cubicBezTo>
                  <a:cubicBezTo>
                    <a:pt x="1575" y="4383"/>
                    <a:pt x="1644" y="4360"/>
                    <a:pt x="1712" y="4268"/>
                  </a:cubicBezTo>
                  <a:cubicBezTo>
                    <a:pt x="2876" y="2785"/>
                    <a:pt x="2077" y="1004"/>
                    <a:pt x="639" y="69"/>
                  </a:cubicBezTo>
                  <a:cubicBezTo>
                    <a:pt x="594" y="23"/>
                    <a:pt x="525" y="0"/>
                    <a:pt x="479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895331" y="2163015"/>
              <a:ext cx="21174" cy="14104"/>
            </a:xfrm>
            <a:custGeom>
              <a:avLst/>
              <a:gdLst/>
              <a:ahLst/>
              <a:cxnLst/>
              <a:rect l="l" t="t" r="r" b="b"/>
              <a:pathLst>
                <a:path w="617" h="411" extrusionOk="0">
                  <a:moveTo>
                    <a:pt x="343" y="0"/>
                  </a:moveTo>
                  <a:cubicBezTo>
                    <a:pt x="229" y="137"/>
                    <a:pt x="114" y="274"/>
                    <a:pt x="0" y="411"/>
                  </a:cubicBezTo>
                  <a:lnTo>
                    <a:pt x="617" y="411"/>
                  </a:lnTo>
                  <a:cubicBezTo>
                    <a:pt x="525" y="274"/>
                    <a:pt x="434" y="137"/>
                    <a:pt x="343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621952" y="2055667"/>
              <a:ext cx="513870" cy="150448"/>
            </a:xfrm>
            <a:custGeom>
              <a:avLst/>
              <a:gdLst/>
              <a:ahLst/>
              <a:cxnLst/>
              <a:rect l="l" t="t" r="r" b="b"/>
              <a:pathLst>
                <a:path w="14974" h="4384" extrusionOk="0">
                  <a:moveTo>
                    <a:pt x="3652" y="1"/>
                  </a:moveTo>
                  <a:cubicBezTo>
                    <a:pt x="2100" y="1"/>
                    <a:pt x="913" y="1256"/>
                    <a:pt x="160" y="2535"/>
                  </a:cubicBezTo>
                  <a:cubicBezTo>
                    <a:pt x="0" y="2808"/>
                    <a:pt x="229" y="3060"/>
                    <a:pt x="480" y="3060"/>
                  </a:cubicBezTo>
                  <a:cubicBezTo>
                    <a:pt x="571" y="3060"/>
                    <a:pt x="685" y="3014"/>
                    <a:pt x="754" y="2877"/>
                  </a:cubicBezTo>
                  <a:cubicBezTo>
                    <a:pt x="1484" y="1667"/>
                    <a:pt x="2443" y="731"/>
                    <a:pt x="3744" y="731"/>
                  </a:cubicBezTo>
                  <a:cubicBezTo>
                    <a:pt x="4040" y="731"/>
                    <a:pt x="4337" y="777"/>
                    <a:pt x="4679" y="891"/>
                  </a:cubicBezTo>
                  <a:cubicBezTo>
                    <a:pt x="6095" y="1325"/>
                    <a:pt x="7190" y="2694"/>
                    <a:pt x="7966" y="3881"/>
                  </a:cubicBezTo>
                  <a:cubicBezTo>
                    <a:pt x="8058" y="3995"/>
                    <a:pt x="8149" y="4041"/>
                    <a:pt x="8263" y="4041"/>
                  </a:cubicBezTo>
                  <a:cubicBezTo>
                    <a:pt x="8377" y="4041"/>
                    <a:pt x="8491" y="3995"/>
                    <a:pt x="8583" y="3881"/>
                  </a:cubicBezTo>
                  <a:cubicBezTo>
                    <a:pt x="9359" y="2831"/>
                    <a:pt x="10888" y="1941"/>
                    <a:pt x="12166" y="1941"/>
                  </a:cubicBezTo>
                  <a:cubicBezTo>
                    <a:pt x="13193" y="1941"/>
                    <a:pt x="14061" y="2512"/>
                    <a:pt x="14243" y="4041"/>
                  </a:cubicBezTo>
                  <a:cubicBezTo>
                    <a:pt x="14266" y="4269"/>
                    <a:pt x="14472" y="4383"/>
                    <a:pt x="14631" y="4383"/>
                  </a:cubicBezTo>
                  <a:cubicBezTo>
                    <a:pt x="14814" y="4383"/>
                    <a:pt x="14974" y="4269"/>
                    <a:pt x="14951" y="4041"/>
                  </a:cubicBezTo>
                  <a:cubicBezTo>
                    <a:pt x="14700" y="2055"/>
                    <a:pt x="13536" y="1279"/>
                    <a:pt x="12166" y="1279"/>
                  </a:cubicBezTo>
                  <a:cubicBezTo>
                    <a:pt x="10819" y="1279"/>
                    <a:pt x="9313" y="2032"/>
                    <a:pt x="8309" y="3128"/>
                  </a:cubicBezTo>
                  <a:cubicBezTo>
                    <a:pt x="8400" y="3265"/>
                    <a:pt x="8491" y="3402"/>
                    <a:pt x="8583" y="3539"/>
                  </a:cubicBezTo>
                  <a:lnTo>
                    <a:pt x="7966" y="3539"/>
                  </a:lnTo>
                  <a:cubicBezTo>
                    <a:pt x="8080" y="3402"/>
                    <a:pt x="8195" y="3265"/>
                    <a:pt x="8309" y="3128"/>
                  </a:cubicBezTo>
                  <a:cubicBezTo>
                    <a:pt x="7304" y="1736"/>
                    <a:pt x="6026" y="457"/>
                    <a:pt x="4291" y="69"/>
                  </a:cubicBezTo>
                  <a:cubicBezTo>
                    <a:pt x="4063" y="24"/>
                    <a:pt x="3858" y="1"/>
                    <a:pt x="3652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796632" y="1888057"/>
              <a:ext cx="177044" cy="61119"/>
            </a:xfrm>
            <a:custGeom>
              <a:avLst/>
              <a:gdLst/>
              <a:ahLst/>
              <a:cxnLst/>
              <a:rect l="l" t="t" r="r" b="b"/>
              <a:pathLst>
                <a:path w="5159" h="1781" extrusionOk="0">
                  <a:moveTo>
                    <a:pt x="2785" y="0"/>
                  </a:moveTo>
                  <a:cubicBezTo>
                    <a:pt x="1940" y="0"/>
                    <a:pt x="1027" y="388"/>
                    <a:pt x="274" y="1028"/>
                  </a:cubicBezTo>
                  <a:cubicBezTo>
                    <a:pt x="0" y="1256"/>
                    <a:pt x="251" y="1598"/>
                    <a:pt x="548" y="1598"/>
                  </a:cubicBezTo>
                  <a:cubicBezTo>
                    <a:pt x="617" y="1598"/>
                    <a:pt x="685" y="1575"/>
                    <a:pt x="776" y="1507"/>
                  </a:cubicBezTo>
                  <a:cubicBezTo>
                    <a:pt x="1370" y="1005"/>
                    <a:pt x="2077" y="685"/>
                    <a:pt x="2762" y="685"/>
                  </a:cubicBezTo>
                  <a:cubicBezTo>
                    <a:pt x="3378" y="685"/>
                    <a:pt x="3949" y="936"/>
                    <a:pt x="4383" y="1621"/>
                  </a:cubicBezTo>
                  <a:cubicBezTo>
                    <a:pt x="4451" y="1735"/>
                    <a:pt x="4565" y="1781"/>
                    <a:pt x="4657" y="1781"/>
                  </a:cubicBezTo>
                  <a:cubicBezTo>
                    <a:pt x="4908" y="1781"/>
                    <a:pt x="5159" y="1530"/>
                    <a:pt x="4976" y="1256"/>
                  </a:cubicBezTo>
                  <a:cubicBezTo>
                    <a:pt x="4406" y="366"/>
                    <a:pt x="3607" y="0"/>
                    <a:pt x="2785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" y="1996948"/>
              <a:ext cx="277320" cy="172342"/>
            </a:xfrm>
            <a:custGeom>
              <a:avLst/>
              <a:gdLst/>
              <a:ahLst/>
              <a:cxnLst/>
              <a:rect l="l" t="t" r="r" b="b"/>
              <a:pathLst>
                <a:path w="8081" h="5022" extrusionOk="0">
                  <a:moveTo>
                    <a:pt x="4086" y="3721"/>
                  </a:moveTo>
                  <a:cubicBezTo>
                    <a:pt x="4268" y="3766"/>
                    <a:pt x="4474" y="3835"/>
                    <a:pt x="4679" y="3926"/>
                  </a:cubicBezTo>
                  <a:cubicBezTo>
                    <a:pt x="4542" y="4063"/>
                    <a:pt x="4405" y="4200"/>
                    <a:pt x="4268" y="4337"/>
                  </a:cubicBezTo>
                  <a:cubicBezTo>
                    <a:pt x="4177" y="4131"/>
                    <a:pt x="4109" y="3926"/>
                    <a:pt x="4086" y="3721"/>
                  </a:cubicBezTo>
                  <a:close/>
                  <a:moveTo>
                    <a:pt x="6962" y="0"/>
                  </a:moveTo>
                  <a:cubicBezTo>
                    <a:pt x="5044" y="0"/>
                    <a:pt x="3698" y="1826"/>
                    <a:pt x="4086" y="3721"/>
                  </a:cubicBezTo>
                  <a:cubicBezTo>
                    <a:pt x="3538" y="3561"/>
                    <a:pt x="3013" y="3492"/>
                    <a:pt x="2511" y="3492"/>
                  </a:cubicBezTo>
                  <a:cubicBezTo>
                    <a:pt x="1575" y="3492"/>
                    <a:pt x="730" y="3743"/>
                    <a:pt x="0" y="4177"/>
                  </a:cubicBezTo>
                  <a:lnTo>
                    <a:pt x="0" y="5022"/>
                  </a:lnTo>
                  <a:cubicBezTo>
                    <a:pt x="685" y="4497"/>
                    <a:pt x="1552" y="4200"/>
                    <a:pt x="2534" y="4200"/>
                  </a:cubicBezTo>
                  <a:cubicBezTo>
                    <a:pt x="3150" y="4200"/>
                    <a:pt x="3812" y="4314"/>
                    <a:pt x="4497" y="4588"/>
                  </a:cubicBezTo>
                  <a:cubicBezTo>
                    <a:pt x="4542" y="4611"/>
                    <a:pt x="4565" y="4611"/>
                    <a:pt x="4588" y="4611"/>
                  </a:cubicBezTo>
                  <a:cubicBezTo>
                    <a:pt x="4816" y="4611"/>
                    <a:pt x="5022" y="4360"/>
                    <a:pt x="4930" y="4154"/>
                  </a:cubicBezTo>
                  <a:cubicBezTo>
                    <a:pt x="4268" y="2557"/>
                    <a:pt x="5227" y="685"/>
                    <a:pt x="6916" y="685"/>
                  </a:cubicBezTo>
                  <a:cubicBezTo>
                    <a:pt x="7099" y="685"/>
                    <a:pt x="7304" y="708"/>
                    <a:pt x="7510" y="753"/>
                  </a:cubicBezTo>
                  <a:cubicBezTo>
                    <a:pt x="7532" y="776"/>
                    <a:pt x="7555" y="776"/>
                    <a:pt x="7578" y="776"/>
                  </a:cubicBezTo>
                  <a:cubicBezTo>
                    <a:pt x="7966" y="776"/>
                    <a:pt x="8080" y="183"/>
                    <a:pt x="7692" y="91"/>
                  </a:cubicBezTo>
                  <a:cubicBezTo>
                    <a:pt x="7441" y="46"/>
                    <a:pt x="7190" y="0"/>
                    <a:pt x="6962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140192" y="2124612"/>
              <a:ext cx="20419" cy="21174"/>
            </a:xfrm>
            <a:custGeom>
              <a:avLst/>
              <a:gdLst/>
              <a:ahLst/>
              <a:cxnLst/>
              <a:rect l="l" t="t" r="r" b="b"/>
              <a:pathLst>
                <a:path w="595" h="617" extrusionOk="0">
                  <a:moveTo>
                    <a:pt x="1" y="1"/>
                  </a:moveTo>
                  <a:cubicBezTo>
                    <a:pt x="24" y="206"/>
                    <a:pt x="92" y="411"/>
                    <a:pt x="183" y="617"/>
                  </a:cubicBezTo>
                  <a:cubicBezTo>
                    <a:pt x="320" y="480"/>
                    <a:pt x="457" y="343"/>
                    <a:pt x="594" y="206"/>
                  </a:cubicBezTo>
                  <a:cubicBezTo>
                    <a:pt x="389" y="115"/>
                    <a:pt x="183" y="46"/>
                    <a:pt x="1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191121" y="2222522"/>
              <a:ext cx="170798" cy="171588"/>
            </a:xfrm>
            <a:custGeom>
              <a:avLst/>
              <a:gdLst/>
              <a:ahLst/>
              <a:cxnLst/>
              <a:rect l="l" t="t" r="r" b="b"/>
              <a:pathLst>
                <a:path w="4977" h="5000" extrusionOk="0">
                  <a:moveTo>
                    <a:pt x="4314" y="1"/>
                  </a:moveTo>
                  <a:cubicBezTo>
                    <a:pt x="1598" y="1"/>
                    <a:pt x="46" y="2009"/>
                    <a:pt x="0" y="4680"/>
                  </a:cubicBezTo>
                  <a:cubicBezTo>
                    <a:pt x="0" y="4885"/>
                    <a:pt x="183" y="4999"/>
                    <a:pt x="343" y="4999"/>
                  </a:cubicBezTo>
                  <a:cubicBezTo>
                    <a:pt x="525" y="4999"/>
                    <a:pt x="708" y="4885"/>
                    <a:pt x="708" y="4680"/>
                  </a:cubicBezTo>
                  <a:cubicBezTo>
                    <a:pt x="754" y="2375"/>
                    <a:pt x="1986" y="686"/>
                    <a:pt x="4337" y="686"/>
                  </a:cubicBezTo>
                  <a:lnTo>
                    <a:pt x="4543" y="686"/>
                  </a:lnTo>
                  <a:cubicBezTo>
                    <a:pt x="4976" y="686"/>
                    <a:pt x="4953" y="24"/>
                    <a:pt x="4520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48563" y="2496691"/>
              <a:ext cx="278864" cy="600831"/>
            </a:xfrm>
            <a:custGeom>
              <a:avLst/>
              <a:gdLst/>
              <a:ahLst/>
              <a:cxnLst/>
              <a:rect l="l" t="t" r="r" b="b"/>
              <a:pathLst>
                <a:path w="8126" h="17508" extrusionOk="0">
                  <a:moveTo>
                    <a:pt x="7669" y="1"/>
                  </a:moveTo>
                  <a:cubicBezTo>
                    <a:pt x="5592" y="115"/>
                    <a:pt x="3949" y="1324"/>
                    <a:pt x="3287" y="3287"/>
                  </a:cubicBezTo>
                  <a:cubicBezTo>
                    <a:pt x="2716" y="4999"/>
                    <a:pt x="4109" y="6346"/>
                    <a:pt x="5273" y="7442"/>
                  </a:cubicBezTo>
                  <a:cubicBezTo>
                    <a:pt x="5524" y="7396"/>
                    <a:pt x="5752" y="7350"/>
                    <a:pt x="6003" y="7327"/>
                  </a:cubicBezTo>
                  <a:lnTo>
                    <a:pt x="6003" y="7327"/>
                  </a:lnTo>
                  <a:cubicBezTo>
                    <a:pt x="5935" y="7510"/>
                    <a:pt x="5843" y="7716"/>
                    <a:pt x="5775" y="7921"/>
                  </a:cubicBezTo>
                  <a:cubicBezTo>
                    <a:pt x="5615" y="7761"/>
                    <a:pt x="5455" y="7601"/>
                    <a:pt x="5273" y="7442"/>
                  </a:cubicBezTo>
                  <a:cubicBezTo>
                    <a:pt x="890" y="8514"/>
                    <a:pt x="0" y="14791"/>
                    <a:pt x="3675" y="17462"/>
                  </a:cubicBezTo>
                  <a:cubicBezTo>
                    <a:pt x="3744" y="17508"/>
                    <a:pt x="3789" y="17508"/>
                    <a:pt x="3858" y="17508"/>
                  </a:cubicBezTo>
                  <a:cubicBezTo>
                    <a:pt x="4132" y="17508"/>
                    <a:pt x="4314" y="17074"/>
                    <a:pt x="4017" y="16846"/>
                  </a:cubicBezTo>
                  <a:cubicBezTo>
                    <a:pt x="731" y="14449"/>
                    <a:pt x="1689" y="8469"/>
                    <a:pt x="6003" y="8012"/>
                  </a:cubicBezTo>
                  <a:cubicBezTo>
                    <a:pt x="6300" y="7989"/>
                    <a:pt x="6483" y="7647"/>
                    <a:pt x="6254" y="7419"/>
                  </a:cubicBezTo>
                  <a:cubicBezTo>
                    <a:pt x="5410" y="6574"/>
                    <a:pt x="4337" y="5798"/>
                    <a:pt x="3949" y="4634"/>
                  </a:cubicBezTo>
                  <a:cubicBezTo>
                    <a:pt x="3196" y="2489"/>
                    <a:pt x="5935" y="799"/>
                    <a:pt x="7669" y="685"/>
                  </a:cubicBezTo>
                  <a:cubicBezTo>
                    <a:pt x="8103" y="663"/>
                    <a:pt x="8126" y="1"/>
                    <a:pt x="7692" y="1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229488" y="2748141"/>
              <a:ext cx="25120" cy="20385"/>
            </a:xfrm>
            <a:custGeom>
              <a:avLst/>
              <a:gdLst/>
              <a:ahLst/>
              <a:cxnLst/>
              <a:rect l="l" t="t" r="r" b="b"/>
              <a:pathLst>
                <a:path w="732" h="594" extrusionOk="0">
                  <a:moveTo>
                    <a:pt x="731" y="0"/>
                  </a:moveTo>
                  <a:cubicBezTo>
                    <a:pt x="480" y="23"/>
                    <a:pt x="252" y="69"/>
                    <a:pt x="1" y="115"/>
                  </a:cubicBezTo>
                  <a:cubicBezTo>
                    <a:pt x="183" y="274"/>
                    <a:pt x="343" y="434"/>
                    <a:pt x="503" y="594"/>
                  </a:cubicBezTo>
                  <a:cubicBezTo>
                    <a:pt x="571" y="389"/>
                    <a:pt x="663" y="183"/>
                    <a:pt x="731" y="0"/>
                  </a:cubicBezTo>
                  <a:close/>
                </a:path>
              </a:pathLst>
            </a:custGeom>
            <a:solidFill>
              <a:srgbClr val="24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3277431" y="4436772"/>
              <a:ext cx="234217" cy="337581"/>
            </a:xfrm>
            <a:custGeom>
              <a:avLst/>
              <a:gdLst/>
              <a:ahLst/>
              <a:cxnLst/>
              <a:rect l="l" t="t" r="r" b="b"/>
              <a:pathLst>
                <a:path w="6825" h="9837" extrusionOk="0">
                  <a:moveTo>
                    <a:pt x="4404" y="0"/>
                  </a:moveTo>
                  <a:cubicBezTo>
                    <a:pt x="3189" y="0"/>
                    <a:pt x="2132" y="1603"/>
                    <a:pt x="1621" y="2761"/>
                  </a:cubicBezTo>
                  <a:cubicBezTo>
                    <a:pt x="685" y="4906"/>
                    <a:pt x="1050" y="7189"/>
                    <a:pt x="365" y="9334"/>
                  </a:cubicBezTo>
                  <a:lnTo>
                    <a:pt x="0" y="9836"/>
                  </a:lnTo>
                  <a:cubicBezTo>
                    <a:pt x="730" y="9494"/>
                    <a:pt x="1826" y="9540"/>
                    <a:pt x="2671" y="9015"/>
                  </a:cubicBezTo>
                  <a:cubicBezTo>
                    <a:pt x="4063" y="8170"/>
                    <a:pt x="5638" y="6504"/>
                    <a:pt x="6254" y="4998"/>
                  </a:cubicBezTo>
                  <a:cubicBezTo>
                    <a:pt x="6825" y="3651"/>
                    <a:pt x="6825" y="1779"/>
                    <a:pt x="5684" y="638"/>
                  </a:cubicBezTo>
                  <a:cubicBezTo>
                    <a:pt x="5249" y="186"/>
                    <a:pt x="4817" y="0"/>
                    <a:pt x="4404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3111365" y="4549027"/>
              <a:ext cx="170970" cy="254293"/>
            </a:xfrm>
            <a:custGeom>
              <a:avLst/>
              <a:gdLst/>
              <a:ahLst/>
              <a:cxnLst/>
              <a:rect l="l" t="t" r="r" b="b"/>
              <a:pathLst>
                <a:path w="4982" h="7410" extrusionOk="0">
                  <a:moveTo>
                    <a:pt x="3113" y="0"/>
                  </a:moveTo>
                  <a:cubicBezTo>
                    <a:pt x="3038" y="0"/>
                    <a:pt x="2959" y="5"/>
                    <a:pt x="2876" y="15"/>
                  </a:cubicBezTo>
                  <a:cubicBezTo>
                    <a:pt x="0" y="380"/>
                    <a:pt x="731" y="5379"/>
                    <a:pt x="1004" y="7296"/>
                  </a:cubicBezTo>
                  <a:lnTo>
                    <a:pt x="1050" y="7410"/>
                  </a:lnTo>
                  <a:cubicBezTo>
                    <a:pt x="1415" y="6931"/>
                    <a:pt x="1986" y="6634"/>
                    <a:pt x="2397" y="6109"/>
                  </a:cubicBezTo>
                  <a:cubicBezTo>
                    <a:pt x="2876" y="5493"/>
                    <a:pt x="3287" y="4648"/>
                    <a:pt x="3652" y="3918"/>
                  </a:cubicBezTo>
                  <a:cubicBezTo>
                    <a:pt x="4201" y="2930"/>
                    <a:pt x="4982" y="0"/>
                    <a:pt x="3113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3129382" y="4818117"/>
              <a:ext cx="339194" cy="178451"/>
            </a:xfrm>
            <a:custGeom>
              <a:avLst/>
              <a:gdLst/>
              <a:ahLst/>
              <a:cxnLst/>
              <a:rect l="l" t="t" r="r" b="b"/>
              <a:pathLst>
                <a:path w="9884" h="5200" extrusionOk="0">
                  <a:moveTo>
                    <a:pt x="7108" y="1"/>
                  </a:moveTo>
                  <a:cubicBezTo>
                    <a:pt x="5787" y="1"/>
                    <a:pt x="4544" y="843"/>
                    <a:pt x="3447" y="1555"/>
                  </a:cubicBezTo>
                  <a:cubicBezTo>
                    <a:pt x="2467" y="2130"/>
                    <a:pt x="1547" y="2705"/>
                    <a:pt x="408" y="2705"/>
                  </a:cubicBezTo>
                  <a:cubicBezTo>
                    <a:pt x="326" y="2705"/>
                    <a:pt x="244" y="2702"/>
                    <a:pt x="160" y="2696"/>
                  </a:cubicBezTo>
                  <a:lnTo>
                    <a:pt x="0" y="2696"/>
                  </a:lnTo>
                  <a:cubicBezTo>
                    <a:pt x="1393" y="4015"/>
                    <a:pt x="3392" y="5199"/>
                    <a:pt x="5304" y="5199"/>
                  </a:cubicBezTo>
                  <a:cubicBezTo>
                    <a:pt x="6337" y="5199"/>
                    <a:pt x="7345" y="4854"/>
                    <a:pt x="8217" y="3997"/>
                  </a:cubicBezTo>
                  <a:cubicBezTo>
                    <a:pt x="9427" y="2856"/>
                    <a:pt x="9883" y="619"/>
                    <a:pt x="7852" y="94"/>
                  </a:cubicBezTo>
                  <a:cubicBezTo>
                    <a:pt x="7602" y="30"/>
                    <a:pt x="7354" y="1"/>
                    <a:pt x="7108" y="1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2756274" y="4716912"/>
              <a:ext cx="222721" cy="216440"/>
            </a:xfrm>
            <a:custGeom>
              <a:avLst/>
              <a:gdLst/>
              <a:ahLst/>
              <a:cxnLst/>
              <a:rect l="l" t="t" r="r" b="b"/>
              <a:pathLst>
                <a:path w="6490" h="6307" extrusionOk="0">
                  <a:moveTo>
                    <a:pt x="3683" y="0"/>
                  </a:moveTo>
                  <a:cubicBezTo>
                    <a:pt x="834" y="0"/>
                    <a:pt x="0" y="4188"/>
                    <a:pt x="669" y="6307"/>
                  </a:cubicBezTo>
                  <a:lnTo>
                    <a:pt x="715" y="6261"/>
                  </a:lnTo>
                  <a:cubicBezTo>
                    <a:pt x="1240" y="5371"/>
                    <a:pt x="2860" y="4960"/>
                    <a:pt x="3636" y="4230"/>
                  </a:cubicBezTo>
                  <a:cubicBezTo>
                    <a:pt x="4572" y="3340"/>
                    <a:pt x="6490" y="235"/>
                    <a:pt x="3888" y="7"/>
                  </a:cubicBezTo>
                  <a:cubicBezTo>
                    <a:pt x="3818" y="3"/>
                    <a:pt x="3750" y="0"/>
                    <a:pt x="3683" y="0"/>
                  </a:cubicBezTo>
                  <a:close/>
                </a:path>
              </a:pathLst>
            </a:custGeom>
            <a:solidFill>
              <a:srgbClr val="EDF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2668762" y="4520406"/>
              <a:ext cx="761128" cy="652650"/>
            </a:xfrm>
            <a:custGeom>
              <a:avLst/>
              <a:gdLst/>
              <a:ahLst/>
              <a:cxnLst/>
              <a:rect l="l" t="t" r="r" b="b"/>
              <a:pathLst>
                <a:path w="22179" h="19018" extrusionOk="0">
                  <a:moveTo>
                    <a:pt x="21744" y="1"/>
                  </a:moveTo>
                  <a:cubicBezTo>
                    <a:pt x="21604" y="1"/>
                    <a:pt x="21465" y="71"/>
                    <a:pt x="21411" y="232"/>
                  </a:cubicBezTo>
                  <a:cubicBezTo>
                    <a:pt x="20566" y="2812"/>
                    <a:pt x="19676" y="5071"/>
                    <a:pt x="17576" y="6874"/>
                  </a:cubicBezTo>
                  <a:cubicBezTo>
                    <a:pt x="15613" y="8564"/>
                    <a:pt x="13034" y="9408"/>
                    <a:pt x="10592" y="10093"/>
                  </a:cubicBezTo>
                  <a:cubicBezTo>
                    <a:pt x="8058" y="10823"/>
                    <a:pt x="5456" y="11440"/>
                    <a:pt x="3379" y="13129"/>
                  </a:cubicBezTo>
                  <a:cubicBezTo>
                    <a:pt x="1599" y="14567"/>
                    <a:pt x="412" y="16758"/>
                    <a:pt x="1" y="19018"/>
                  </a:cubicBezTo>
                  <a:lnTo>
                    <a:pt x="708" y="19018"/>
                  </a:lnTo>
                  <a:cubicBezTo>
                    <a:pt x="1233" y="16324"/>
                    <a:pt x="2991" y="13905"/>
                    <a:pt x="5433" y="12558"/>
                  </a:cubicBezTo>
                  <a:cubicBezTo>
                    <a:pt x="7944" y="11211"/>
                    <a:pt x="10957" y="10823"/>
                    <a:pt x="13605" y="9842"/>
                  </a:cubicBezTo>
                  <a:cubicBezTo>
                    <a:pt x="15613" y="9111"/>
                    <a:pt x="17485" y="8061"/>
                    <a:pt x="18991" y="6509"/>
                  </a:cubicBezTo>
                  <a:cubicBezTo>
                    <a:pt x="20635" y="4797"/>
                    <a:pt x="21342" y="2629"/>
                    <a:pt x="22096" y="415"/>
                  </a:cubicBezTo>
                  <a:cubicBezTo>
                    <a:pt x="22179" y="166"/>
                    <a:pt x="21960" y="1"/>
                    <a:pt x="21744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3130617" y="4634205"/>
              <a:ext cx="77111" cy="212906"/>
            </a:xfrm>
            <a:custGeom>
              <a:avLst/>
              <a:gdLst/>
              <a:ahLst/>
              <a:cxnLst/>
              <a:rect l="l" t="t" r="r" b="b"/>
              <a:pathLst>
                <a:path w="2247" h="6204" extrusionOk="0">
                  <a:moveTo>
                    <a:pt x="1825" y="1"/>
                  </a:moveTo>
                  <a:cubicBezTo>
                    <a:pt x="1686" y="1"/>
                    <a:pt x="1548" y="76"/>
                    <a:pt x="1493" y="249"/>
                  </a:cubicBezTo>
                  <a:cubicBezTo>
                    <a:pt x="991" y="2075"/>
                    <a:pt x="375" y="3901"/>
                    <a:pt x="55" y="5773"/>
                  </a:cubicBezTo>
                  <a:cubicBezTo>
                    <a:pt x="1" y="6033"/>
                    <a:pt x="218" y="6203"/>
                    <a:pt x="420" y="6203"/>
                  </a:cubicBezTo>
                  <a:cubicBezTo>
                    <a:pt x="554" y="6203"/>
                    <a:pt x="681" y="6128"/>
                    <a:pt x="717" y="5955"/>
                  </a:cubicBezTo>
                  <a:cubicBezTo>
                    <a:pt x="1060" y="4083"/>
                    <a:pt x="1653" y="2280"/>
                    <a:pt x="2178" y="431"/>
                  </a:cubicBezTo>
                  <a:cubicBezTo>
                    <a:pt x="2247" y="171"/>
                    <a:pt x="2035" y="1"/>
                    <a:pt x="1825" y="1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3049249" y="4854940"/>
              <a:ext cx="353779" cy="82396"/>
            </a:xfrm>
            <a:custGeom>
              <a:avLst/>
              <a:gdLst/>
              <a:ahLst/>
              <a:cxnLst/>
              <a:rect l="l" t="t" r="r" b="b"/>
              <a:pathLst>
                <a:path w="10309" h="2401" extrusionOk="0">
                  <a:moveTo>
                    <a:pt x="455" y="0"/>
                  </a:moveTo>
                  <a:cubicBezTo>
                    <a:pt x="180" y="0"/>
                    <a:pt x="0" y="440"/>
                    <a:pt x="281" y="664"/>
                  </a:cubicBezTo>
                  <a:cubicBezTo>
                    <a:pt x="1752" y="1793"/>
                    <a:pt x="3722" y="2400"/>
                    <a:pt x="5665" y="2400"/>
                  </a:cubicBezTo>
                  <a:cubicBezTo>
                    <a:pt x="7220" y="2400"/>
                    <a:pt x="8756" y="2011"/>
                    <a:pt x="10004" y="1189"/>
                  </a:cubicBezTo>
                  <a:cubicBezTo>
                    <a:pt x="10308" y="981"/>
                    <a:pt x="10123" y="535"/>
                    <a:pt x="9842" y="535"/>
                  </a:cubicBezTo>
                  <a:cubicBezTo>
                    <a:pt x="9785" y="535"/>
                    <a:pt x="9724" y="554"/>
                    <a:pt x="9662" y="596"/>
                  </a:cubicBezTo>
                  <a:cubicBezTo>
                    <a:pt x="8511" y="1347"/>
                    <a:pt x="7105" y="1698"/>
                    <a:pt x="5684" y="1698"/>
                  </a:cubicBezTo>
                  <a:cubicBezTo>
                    <a:pt x="3864" y="1698"/>
                    <a:pt x="2017" y="1122"/>
                    <a:pt x="646" y="71"/>
                  </a:cubicBezTo>
                  <a:cubicBezTo>
                    <a:pt x="580" y="22"/>
                    <a:pt x="515" y="0"/>
                    <a:pt x="45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2772163" y="4791897"/>
              <a:ext cx="103330" cy="197875"/>
            </a:xfrm>
            <a:custGeom>
              <a:avLst/>
              <a:gdLst/>
              <a:ahLst/>
              <a:cxnLst/>
              <a:rect l="l" t="t" r="r" b="b"/>
              <a:pathLst>
                <a:path w="3011" h="5766" extrusionOk="0">
                  <a:moveTo>
                    <a:pt x="2475" y="0"/>
                  </a:moveTo>
                  <a:cubicBezTo>
                    <a:pt x="2402" y="0"/>
                    <a:pt x="2327" y="25"/>
                    <a:pt x="2260" y="82"/>
                  </a:cubicBezTo>
                  <a:cubicBezTo>
                    <a:pt x="663" y="1429"/>
                    <a:pt x="1" y="3392"/>
                    <a:pt x="69" y="5423"/>
                  </a:cubicBezTo>
                  <a:cubicBezTo>
                    <a:pt x="81" y="5651"/>
                    <a:pt x="258" y="5765"/>
                    <a:pt x="429" y="5765"/>
                  </a:cubicBezTo>
                  <a:cubicBezTo>
                    <a:pt x="600" y="5765"/>
                    <a:pt x="765" y="5651"/>
                    <a:pt x="754" y="5423"/>
                  </a:cubicBezTo>
                  <a:cubicBezTo>
                    <a:pt x="686" y="3551"/>
                    <a:pt x="1279" y="1817"/>
                    <a:pt x="2740" y="584"/>
                  </a:cubicBezTo>
                  <a:cubicBezTo>
                    <a:pt x="3011" y="349"/>
                    <a:pt x="2753" y="0"/>
                    <a:pt x="247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1948662" y="3949898"/>
              <a:ext cx="168671" cy="171485"/>
            </a:xfrm>
            <a:custGeom>
              <a:avLst/>
              <a:gdLst/>
              <a:ahLst/>
              <a:cxnLst/>
              <a:rect l="l" t="t" r="r" b="b"/>
              <a:pathLst>
                <a:path w="4915" h="4997" extrusionOk="0">
                  <a:moveTo>
                    <a:pt x="2355" y="0"/>
                  </a:moveTo>
                  <a:cubicBezTo>
                    <a:pt x="1847" y="0"/>
                    <a:pt x="1347" y="292"/>
                    <a:pt x="989" y="978"/>
                  </a:cubicBezTo>
                  <a:cubicBezTo>
                    <a:pt x="0" y="2910"/>
                    <a:pt x="2837" y="4997"/>
                    <a:pt x="4668" y="4997"/>
                  </a:cubicBezTo>
                  <a:cubicBezTo>
                    <a:pt x="4697" y="4997"/>
                    <a:pt x="4726" y="4996"/>
                    <a:pt x="4755" y="4995"/>
                  </a:cubicBezTo>
                  <a:lnTo>
                    <a:pt x="4778" y="4904"/>
                  </a:lnTo>
                  <a:cubicBezTo>
                    <a:pt x="4915" y="3694"/>
                    <a:pt x="4641" y="2279"/>
                    <a:pt x="4070" y="1252"/>
                  </a:cubicBezTo>
                  <a:cubicBezTo>
                    <a:pt x="3684" y="491"/>
                    <a:pt x="3013" y="0"/>
                    <a:pt x="2355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124715" y="3881810"/>
              <a:ext cx="206488" cy="183118"/>
            </a:xfrm>
            <a:custGeom>
              <a:avLst/>
              <a:gdLst/>
              <a:ahLst/>
              <a:cxnLst/>
              <a:rect l="l" t="t" r="r" b="b"/>
              <a:pathLst>
                <a:path w="6017" h="5336" extrusionOk="0">
                  <a:moveTo>
                    <a:pt x="2142" y="0"/>
                  </a:moveTo>
                  <a:cubicBezTo>
                    <a:pt x="0" y="0"/>
                    <a:pt x="351" y="3871"/>
                    <a:pt x="721" y="5267"/>
                  </a:cubicBezTo>
                  <a:lnTo>
                    <a:pt x="789" y="5336"/>
                  </a:lnTo>
                  <a:cubicBezTo>
                    <a:pt x="1862" y="4834"/>
                    <a:pt x="6016" y="1181"/>
                    <a:pt x="2958" y="154"/>
                  </a:cubicBezTo>
                  <a:cubicBezTo>
                    <a:pt x="2652" y="49"/>
                    <a:pt x="2382" y="0"/>
                    <a:pt x="2142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2143178" y="4108689"/>
              <a:ext cx="232982" cy="169391"/>
            </a:xfrm>
            <a:custGeom>
              <a:avLst/>
              <a:gdLst/>
              <a:ahLst/>
              <a:cxnLst/>
              <a:rect l="l" t="t" r="r" b="b"/>
              <a:pathLst>
                <a:path w="6789" h="4936" extrusionOk="0">
                  <a:moveTo>
                    <a:pt x="4882" y="0"/>
                  </a:moveTo>
                  <a:cubicBezTo>
                    <a:pt x="4845" y="0"/>
                    <a:pt x="4808" y="1"/>
                    <a:pt x="4771" y="3"/>
                  </a:cubicBezTo>
                  <a:cubicBezTo>
                    <a:pt x="3401" y="49"/>
                    <a:pt x="2374" y="1829"/>
                    <a:pt x="1666" y="2810"/>
                  </a:cubicBezTo>
                  <a:cubicBezTo>
                    <a:pt x="1233" y="3427"/>
                    <a:pt x="845" y="4271"/>
                    <a:pt x="69" y="4408"/>
                  </a:cubicBezTo>
                  <a:lnTo>
                    <a:pt x="0" y="4591"/>
                  </a:lnTo>
                  <a:cubicBezTo>
                    <a:pt x="550" y="4802"/>
                    <a:pt x="1042" y="4936"/>
                    <a:pt x="1620" y="4936"/>
                  </a:cubicBezTo>
                  <a:cubicBezTo>
                    <a:pt x="1665" y="4936"/>
                    <a:pt x="1711" y="4935"/>
                    <a:pt x="1758" y="4933"/>
                  </a:cubicBezTo>
                  <a:cubicBezTo>
                    <a:pt x="3036" y="4842"/>
                    <a:pt x="4519" y="4248"/>
                    <a:pt x="5432" y="3313"/>
                  </a:cubicBezTo>
                  <a:cubicBezTo>
                    <a:pt x="6440" y="2327"/>
                    <a:pt x="6789" y="0"/>
                    <a:pt x="4882" y="0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1825322" y="3950172"/>
              <a:ext cx="383567" cy="550556"/>
            </a:xfrm>
            <a:custGeom>
              <a:avLst/>
              <a:gdLst/>
              <a:ahLst/>
              <a:cxnLst/>
              <a:rect l="l" t="t" r="r" b="b"/>
              <a:pathLst>
                <a:path w="11177" h="16043" extrusionOk="0">
                  <a:moveTo>
                    <a:pt x="10709" y="0"/>
                  </a:moveTo>
                  <a:cubicBezTo>
                    <a:pt x="10603" y="0"/>
                    <a:pt x="10497" y="50"/>
                    <a:pt x="10426" y="171"/>
                  </a:cubicBezTo>
                  <a:cubicBezTo>
                    <a:pt x="8760" y="2978"/>
                    <a:pt x="8554" y="6174"/>
                    <a:pt x="7573" y="9233"/>
                  </a:cubicBezTo>
                  <a:cubicBezTo>
                    <a:pt x="6546" y="12451"/>
                    <a:pt x="3715" y="14802"/>
                    <a:pt x="429" y="15373"/>
                  </a:cubicBezTo>
                  <a:cubicBezTo>
                    <a:pt x="1" y="15437"/>
                    <a:pt x="155" y="16043"/>
                    <a:pt x="533" y="16043"/>
                  </a:cubicBezTo>
                  <a:cubicBezTo>
                    <a:pt x="558" y="16043"/>
                    <a:pt x="584" y="16040"/>
                    <a:pt x="611" y="16034"/>
                  </a:cubicBezTo>
                  <a:cubicBezTo>
                    <a:pt x="3556" y="15532"/>
                    <a:pt x="6044" y="13683"/>
                    <a:pt x="7527" y="11104"/>
                  </a:cubicBezTo>
                  <a:cubicBezTo>
                    <a:pt x="9399" y="7840"/>
                    <a:pt x="9057" y="3800"/>
                    <a:pt x="11020" y="513"/>
                  </a:cubicBezTo>
                  <a:cubicBezTo>
                    <a:pt x="11177" y="246"/>
                    <a:pt x="10944" y="0"/>
                    <a:pt x="10709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2089744" y="4173138"/>
              <a:ext cx="205939" cy="101786"/>
            </a:xfrm>
            <a:custGeom>
              <a:avLst/>
              <a:gdLst/>
              <a:ahLst/>
              <a:cxnLst/>
              <a:rect l="l" t="t" r="r" b="b"/>
              <a:pathLst>
                <a:path w="6001" h="2966" extrusionOk="0">
                  <a:moveTo>
                    <a:pt x="5521" y="0"/>
                  </a:moveTo>
                  <a:cubicBezTo>
                    <a:pt x="5415" y="0"/>
                    <a:pt x="5308" y="46"/>
                    <a:pt x="5232" y="156"/>
                  </a:cubicBezTo>
                  <a:cubicBezTo>
                    <a:pt x="4624" y="1077"/>
                    <a:pt x="2933" y="2279"/>
                    <a:pt x="1571" y="2279"/>
                  </a:cubicBezTo>
                  <a:cubicBezTo>
                    <a:pt x="1244" y="2279"/>
                    <a:pt x="936" y="2210"/>
                    <a:pt x="667" y="2051"/>
                  </a:cubicBezTo>
                  <a:cubicBezTo>
                    <a:pt x="603" y="2010"/>
                    <a:pt x="541" y="1992"/>
                    <a:pt x="482" y="1992"/>
                  </a:cubicBezTo>
                  <a:cubicBezTo>
                    <a:pt x="186" y="1992"/>
                    <a:pt x="0" y="2454"/>
                    <a:pt x="324" y="2644"/>
                  </a:cubicBezTo>
                  <a:cubicBezTo>
                    <a:pt x="695" y="2869"/>
                    <a:pt x="1114" y="2966"/>
                    <a:pt x="1554" y="2966"/>
                  </a:cubicBezTo>
                  <a:cubicBezTo>
                    <a:pt x="3174" y="2966"/>
                    <a:pt x="5071" y="1648"/>
                    <a:pt x="5825" y="499"/>
                  </a:cubicBezTo>
                  <a:cubicBezTo>
                    <a:pt x="6001" y="244"/>
                    <a:pt x="5765" y="0"/>
                    <a:pt x="5521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2024745" y="4029722"/>
              <a:ext cx="121964" cy="108512"/>
            </a:xfrm>
            <a:custGeom>
              <a:avLst/>
              <a:gdLst/>
              <a:ahLst/>
              <a:cxnLst/>
              <a:rect l="l" t="t" r="r" b="b"/>
              <a:pathLst>
                <a:path w="3554" h="3162" extrusionOk="0">
                  <a:moveTo>
                    <a:pt x="465" y="0"/>
                  </a:moveTo>
                  <a:cubicBezTo>
                    <a:pt x="237" y="0"/>
                    <a:pt x="0" y="257"/>
                    <a:pt x="141" y="524"/>
                  </a:cubicBezTo>
                  <a:cubicBezTo>
                    <a:pt x="735" y="1688"/>
                    <a:pt x="1648" y="2806"/>
                    <a:pt x="2972" y="3148"/>
                  </a:cubicBezTo>
                  <a:cubicBezTo>
                    <a:pt x="3006" y="3157"/>
                    <a:pt x="3039" y="3162"/>
                    <a:pt x="3069" y="3162"/>
                  </a:cubicBezTo>
                  <a:cubicBezTo>
                    <a:pt x="3430" y="3162"/>
                    <a:pt x="3554" y="2592"/>
                    <a:pt x="3154" y="2486"/>
                  </a:cubicBezTo>
                  <a:cubicBezTo>
                    <a:pt x="2013" y="2190"/>
                    <a:pt x="1260" y="1163"/>
                    <a:pt x="735" y="181"/>
                  </a:cubicBezTo>
                  <a:cubicBezTo>
                    <a:pt x="671" y="53"/>
                    <a:pt x="569" y="0"/>
                    <a:pt x="465" y="0"/>
                  </a:cubicBezTo>
                  <a:close/>
                </a:path>
              </a:pathLst>
            </a:custGeom>
            <a:solidFill>
              <a:srgbClr val="0E5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977558" y="3115518"/>
              <a:ext cx="806084" cy="1268203"/>
            </a:xfrm>
            <a:custGeom>
              <a:avLst/>
              <a:gdLst/>
              <a:ahLst/>
              <a:cxnLst/>
              <a:rect l="l" t="t" r="r" b="b"/>
              <a:pathLst>
                <a:path w="23489" h="36955" extrusionOk="0">
                  <a:moveTo>
                    <a:pt x="17622" y="1"/>
                  </a:moveTo>
                  <a:lnTo>
                    <a:pt x="17622" y="1"/>
                  </a:lnTo>
                  <a:cubicBezTo>
                    <a:pt x="15180" y="2329"/>
                    <a:pt x="13103" y="5022"/>
                    <a:pt x="10660" y="7350"/>
                  </a:cubicBezTo>
                  <a:cubicBezTo>
                    <a:pt x="7602" y="10158"/>
                    <a:pt x="4406" y="13353"/>
                    <a:pt x="2580" y="17256"/>
                  </a:cubicBezTo>
                  <a:cubicBezTo>
                    <a:pt x="1" y="22894"/>
                    <a:pt x="868" y="31088"/>
                    <a:pt x="1850" y="36955"/>
                  </a:cubicBezTo>
                  <a:cubicBezTo>
                    <a:pt x="17508" y="32686"/>
                    <a:pt x="23488" y="13467"/>
                    <a:pt x="17622" y="1"/>
                  </a:cubicBezTo>
                  <a:close/>
                </a:path>
              </a:pathLst>
            </a:custGeom>
            <a:solidFill>
              <a:srgbClr val="459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1045131" y="3326953"/>
              <a:ext cx="501688" cy="1055366"/>
            </a:xfrm>
            <a:custGeom>
              <a:avLst/>
              <a:gdLst/>
              <a:ahLst/>
              <a:cxnLst/>
              <a:rect l="l" t="t" r="r" b="b"/>
              <a:pathLst>
                <a:path w="14619" h="30753" extrusionOk="0">
                  <a:moveTo>
                    <a:pt x="14189" y="0"/>
                  </a:moveTo>
                  <a:cubicBezTo>
                    <a:pt x="14051" y="0"/>
                    <a:pt x="13912" y="70"/>
                    <a:pt x="13850" y="231"/>
                  </a:cubicBezTo>
                  <a:cubicBezTo>
                    <a:pt x="11955" y="5686"/>
                    <a:pt x="9079" y="10685"/>
                    <a:pt x="6934" y="16003"/>
                  </a:cubicBezTo>
                  <a:cubicBezTo>
                    <a:pt x="4994" y="20887"/>
                    <a:pt x="3350" y="26000"/>
                    <a:pt x="178" y="30269"/>
                  </a:cubicBezTo>
                  <a:cubicBezTo>
                    <a:pt x="0" y="30511"/>
                    <a:pt x="245" y="30753"/>
                    <a:pt x="500" y="30753"/>
                  </a:cubicBezTo>
                  <a:cubicBezTo>
                    <a:pt x="606" y="30753"/>
                    <a:pt x="714" y="30711"/>
                    <a:pt x="794" y="30611"/>
                  </a:cubicBezTo>
                  <a:cubicBezTo>
                    <a:pt x="3807" y="26548"/>
                    <a:pt x="5473" y="21663"/>
                    <a:pt x="7299" y="17007"/>
                  </a:cubicBezTo>
                  <a:cubicBezTo>
                    <a:pt x="9490" y="11369"/>
                    <a:pt x="12526" y="6119"/>
                    <a:pt x="14535" y="436"/>
                  </a:cubicBezTo>
                  <a:cubicBezTo>
                    <a:pt x="14618" y="171"/>
                    <a:pt x="14405" y="0"/>
                    <a:pt x="1418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1121695" y="4254473"/>
              <a:ext cx="14928" cy="13350"/>
            </a:xfrm>
            <a:custGeom>
              <a:avLst/>
              <a:gdLst/>
              <a:ahLst/>
              <a:cxnLst/>
              <a:rect l="l" t="t" r="r" b="b"/>
              <a:pathLst>
                <a:path w="435" h="389" extrusionOk="0">
                  <a:moveTo>
                    <a:pt x="343" y="0"/>
                  </a:moveTo>
                  <a:cubicBezTo>
                    <a:pt x="229" y="46"/>
                    <a:pt x="115" y="92"/>
                    <a:pt x="1" y="137"/>
                  </a:cubicBezTo>
                  <a:cubicBezTo>
                    <a:pt x="138" y="206"/>
                    <a:pt x="275" y="297"/>
                    <a:pt x="435" y="388"/>
                  </a:cubicBezTo>
                  <a:cubicBezTo>
                    <a:pt x="389" y="251"/>
                    <a:pt x="366" y="137"/>
                    <a:pt x="343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1065001" y="4065791"/>
              <a:ext cx="243826" cy="216749"/>
            </a:xfrm>
            <a:custGeom>
              <a:avLst/>
              <a:gdLst/>
              <a:ahLst/>
              <a:cxnLst/>
              <a:rect l="l" t="t" r="r" b="b"/>
              <a:pathLst>
                <a:path w="7105" h="6316" extrusionOk="0">
                  <a:moveTo>
                    <a:pt x="434" y="1"/>
                  </a:moveTo>
                  <a:cubicBezTo>
                    <a:pt x="226" y="1"/>
                    <a:pt x="0" y="171"/>
                    <a:pt x="55" y="431"/>
                  </a:cubicBezTo>
                  <a:cubicBezTo>
                    <a:pt x="443" y="2326"/>
                    <a:pt x="1014" y="4175"/>
                    <a:pt x="1402" y="6069"/>
                  </a:cubicBezTo>
                  <a:cubicBezTo>
                    <a:pt x="1439" y="6200"/>
                    <a:pt x="1599" y="6315"/>
                    <a:pt x="1743" y="6315"/>
                  </a:cubicBezTo>
                  <a:cubicBezTo>
                    <a:pt x="1775" y="6315"/>
                    <a:pt x="1806" y="6310"/>
                    <a:pt x="1835" y="6297"/>
                  </a:cubicBezTo>
                  <a:cubicBezTo>
                    <a:pt x="3547" y="5590"/>
                    <a:pt x="5602" y="5635"/>
                    <a:pt x="6880" y="4129"/>
                  </a:cubicBezTo>
                  <a:cubicBezTo>
                    <a:pt x="7105" y="3870"/>
                    <a:pt x="6871" y="3532"/>
                    <a:pt x="6626" y="3532"/>
                  </a:cubicBezTo>
                  <a:cubicBezTo>
                    <a:pt x="6547" y="3532"/>
                    <a:pt x="6467" y="3566"/>
                    <a:pt x="6401" y="3650"/>
                  </a:cubicBezTo>
                  <a:cubicBezTo>
                    <a:pt x="5282" y="4928"/>
                    <a:pt x="3502" y="4973"/>
                    <a:pt x="1995" y="5498"/>
                  </a:cubicBezTo>
                  <a:cubicBezTo>
                    <a:pt x="2018" y="5635"/>
                    <a:pt x="2041" y="5749"/>
                    <a:pt x="2087" y="5886"/>
                  </a:cubicBezTo>
                  <a:cubicBezTo>
                    <a:pt x="1927" y="5795"/>
                    <a:pt x="1790" y="5704"/>
                    <a:pt x="1653" y="5635"/>
                  </a:cubicBezTo>
                  <a:cubicBezTo>
                    <a:pt x="1767" y="5590"/>
                    <a:pt x="1881" y="5544"/>
                    <a:pt x="1995" y="5498"/>
                  </a:cubicBezTo>
                  <a:cubicBezTo>
                    <a:pt x="1607" y="3741"/>
                    <a:pt x="1082" y="2006"/>
                    <a:pt x="740" y="249"/>
                  </a:cubicBezTo>
                  <a:cubicBezTo>
                    <a:pt x="703" y="76"/>
                    <a:pt x="572" y="1"/>
                    <a:pt x="434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1176535" y="4133054"/>
              <a:ext cx="14928" cy="15683"/>
            </a:xfrm>
            <a:custGeom>
              <a:avLst/>
              <a:gdLst/>
              <a:ahLst/>
              <a:cxnLst/>
              <a:rect l="l" t="t" r="r" b="b"/>
              <a:pathLst>
                <a:path w="435" h="457" extrusionOk="0">
                  <a:moveTo>
                    <a:pt x="411" y="0"/>
                  </a:moveTo>
                  <a:cubicBezTo>
                    <a:pt x="275" y="46"/>
                    <a:pt x="138" y="92"/>
                    <a:pt x="1" y="115"/>
                  </a:cubicBezTo>
                  <a:cubicBezTo>
                    <a:pt x="138" y="229"/>
                    <a:pt x="275" y="343"/>
                    <a:pt x="434" y="457"/>
                  </a:cubicBezTo>
                  <a:cubicBezTo>
                    <a:pt x="411" y="320"/>
                    <a:pt x="411" y="160"/>
                    <a:pt x="411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1118881" y="3855866"/>
              <a:ext cx="283154" cy="304911"/>
            </a:xfrm>
            <a:custGeom>
              <a:avLst/>
              <a:gdLst/>
              <a:ahLst/>
              <a:cxnLst/>
              <a:rect l="l" t="t" r="r" b="b"/>
              <a:pathLst>
                <a:path w="8251" h="8885" extrusionOk="0">
                  <a:moveTo>
                    <a:pt x="414" y="0"/>
                  </a:moveTo>
                  <a:cubicBezTo>
                    <a:pt x="207" y="0"/>
                    <a:pt x="1" y="170"/>
                    <a:pt x="83" y="431"/>
                  </a:cubicBezTo>
                  <a:cubicBezTo>
                    <a:pt x="927" y="3056"/>
                    <a:pt x="1270" y="5795"/>
                    <a:pt x="1407" y="8534"/>
                  </a:cubicBezTo>
                  <a:cubicBezTo>
                    <a:pt x="1427" y="8736"/>
                    <a:pt x="1590" y="8884"/>
                    <a:pt x="1785" y="8884"/>
                  </a:cubicBezTo>
                  <a:cubicBezTo>
                    <a:pt x="1811" y="8884"/>
                    <a:pt x="1837" y="8882"/>
                    <a:pt x="1863" y="8876"/>
                  </a:cubicBezTo>
                  <a:cubicBezTo>
                    <a:pt x="4077" y="8329"/>
                    <a:pt x="6337" y="7164"/>
                    <a:pt x="8003" y="5612"/>
                  </a:cubicBezTo>
                  <a:cubicBezTo>
                    <a:pt x="8251" y="5365"/>
                    <a:pt x="8019" y="5008"/>
                    <a:pt x="7743" y="5008"/>
                  </a:cubicBezTo>
                  <a:cubicBezTo>
                    <a:pt x="7662" y="5008"/>
                    <a:pt x="7578" y="5038"/>
                    <a:pt x="7501" y="5110"/>
                  </a:cubicBezTo>
                  <a:cubicBezTo>
                    <a:pt x="6040" y="6503"/>
                    <a:pt x="4054" y="7552"/>
                    <a:pt x="2091" y="8077"/>
                  </a:cubicBezTo>
                  <a:cubicBezTo>
                    <a:pt x="2091" y="8237"/>
                    <a:pt x="2091" y="8397"/>
                    <a:pt x="2114" y="8534"/>
                  </a:cubicBezTo>
                  <a:cubicBezTo>
                    <a:pt x="1955" y="8420"/>
                    <a:pt x="1818" y="8306"/>
                    <a:pt x="1681" y="8192"/>
                  </a:cubicBezTo>
                  <a:cubicBezTo>
                    <a:pt x="1818" y="8169"/>
                    <a:pt x="1955" y="8123"/>
                    <a:pt x="2091" y="8077"/>
                  </a:cubicBezTo>
                  <a:cubicBezTo>
                    <a:pt x="1932" y="5430"/>
                    <a:pt x="1566" y="2782"/>
                    <a:pt x="745" y="248"/>
                  </a:cubicBezTo>
                  <a:cubicBezTo>
                    <a:pt x="690" y="75"/>
                    <a:pt x="552" y="0"/>
                    <a:pt x="414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1202686" y="3704694"/>
              <a:ext cx="309029" cy="225500"/>
            </a:xfrm>
            <a:custGeom>
              <a:avLst/>
              <a:gdLst/>
              <a:ahLst/>
              <a:cxnLst/>
              <a:rect l="l" t="t" r="r" b="b"/>
              <a:pathLst>
                <a:path w="9005" h="6571" extrusionOk="0">
                  <a:moveTo>
                    <a:pt x="429" y="0"/>
                  </a:moveTo>
                  <a:cubicBezTo>
                    <a:pt x="215" y="0"/>
                    <a:pt x="1" y="170"/>
                    <a:pt x="83" y="431"/>
                  </a:cubicBezTo>
                  <a:cubicBezTo>
                    <a:pt x="699" y="2371"/>
                    <a:pt x="1293" y="4334"/>
                    <a:pt x="1795" y="6297"/>
                  </a:cubicBezTo>
                  <a:cubicBezTo>
                    <a:pt x="1841" y="6434"/>
                    <a:pt x="1978" y="6571"/>
                    <a:pt x="2137" y="6571"/>
                  </a:cubicBezTo>
                  <a:cubicBezTo>
                    <a:pt x="4443" y="6297"/>
                    <a:pt x="6999" y="4882"/>
                    <a:pt x="8734" y="3398"/>
                  </a:cubicBezTo>
                  <a:cubicBezTo>
                    <a:pt x="9005" y="3163"/>
                    <a:pt x="8761" y="2814"/>
                    <a:pt x="8478" y="2814"/>
                  </a:cubicBezTo>
                  <a:cubicBezTo>
                    <a:pt x="8404" y="2814"/>
                    <a:pt x="8326" y="2839"/>
                    <a:pt x="8255" y="2896"/>
                  </a:cubicBezTo>
                  <a:cubicBezTo>
                    <a:pt x="6862" y="4083"/>
                    <a:pt x="5082" y="4950"/>
                    <a:pt x="3370" y="5566"/>
                  </a:cubicBezTo>
                  <a:cubicBezTo>
                    <a:pt x="3096" y="5658"/>
                    <a:pt x="2822" y="5726"/>
                    <a:pt x="2525" y="5795"/>
                  </a:cubicBezTo>
                  <a:cubicBezTo>
                    <a:pt x="2520" y="5796"/>
                    <a:pt x="2515" y="5797"/>
                    <a:pt x="2510" y="5797"/>
                  </a:cubicBezTo>
                  <a:cubicBezTo>
                    <a:pt x="2284" y="5797"/>
                    <a:pt x="1999" y="4330"/>
                    <a:pt x="1955" y="4151"/>
                  </a:cubicBezTo>
                  <a:cubicBezTo>
                    <a:pt x="1567" y="2850"/>
                    <a:pt x="1156" y="1549"/>
                    <a:pt x="768" y="248"/>
                  </a:cubicBezTo>
                  <a:cubicBezTo>
                    <a:pt x="713" y="75"/>
                    <a:pt x="571" y="0"/>
                    <a:pt x="429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1356706" y="3727275"/>
              <a:ext cx="14928" cy="11016"/>
            </a:xfrm>
            <a:custGeom>
              <a:avLst/>
              <a:gdLst/>
              <a:ahLst/>
              <a:cxnLst/>
              <a:rect l="l" t="t" r="r" b="b"/>
              <a:pathLst>
                <a:path w="435" h="321" extrusionOk="0">
                  <a:moveTo>
                    <a:pt x="343" y="1"/>
                  </a:moveTo>
                  <a:cubicBezTo>
                    <a:pt x="229" y="24"/>
                    <a:pt x="115" y="47"/>
                    <a:pt x="0" y="69"/>
                  </a:cubicBezTo>
                  <a:cubicBezTo>
                    <a:pt x="137" y="161"/>
                    <a:pt x="297" y="252"/>
                    <a:pt x="434" y="321"/>
                  </a:cubicBezTo>
                  <a:cubicBezTo>
                    <a:pt x="411" y="206"/>
                    <a:pt x="366" y="92"/>
                    <a:pt x="34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1295585" y="3544874"/>
              <a:ext cx="244855" cy="208685"/>
            </a:xfrm>
            <a:custGeom>
              <a:avLst/>
              <a:gdLst/>
              <a:ahLst/>
              <a:cxnLst/>
              <a:rect l="l" t="t" r="r" b="b"/>
              <a:pathLst>
                <a:path w="7135" h="6081" extrusionOk="0">
                  <a:moveTo>
                    <a:pt x="417" y="1"/>
                  </a:moveTo>
                  <a:cubicBezTo>
                    <a:pt x="213" y="1"/>
                    <a:pt x="1" y="171"/>
                    <a:pt x="70" y="431"/>
                  </a:cubicBezTo>
                  <a:cubicBezTo>
                    <a:pt x="572" y="2235"/>
                    <a:pt x="1142" y="3992"/>
                    <a:pt x="1530" y="5818"/>
                  </a:cubicBezTo>
                  <a:cubicBezTo>
                    <a:pt x="1568" y="5989"/>
                    <a:pt x="1717" y="6081"/>
                    <a:pt x="1870" y="6081"/>
                  </a:cubicBezTo>
                  <a:cubicBezTo>
                    <a:pt x="1902" y="6081"/>
                    <a:pt x="1933" y="6077"/>
                    <a:pt x="1964" y="6069"/>
                  </a:cubicBezTo>
                  <a:cubicBezTo>
                    <a:pt x="3585" y="5681"/>
                    <a:pt x="5160" y="5202"/>
                    <a:pt x="6735" y="4723"/>
                  </a:cubicBezTo>
                  <a:cubicBezTo>
                    <a:pt x="7134" y="4596"/>
                    <a:pt x="7011" y="4025"/>
                    <a:pt x="6649" y="4025"/>
                  </a:cubicBezTo>
                  <a:cubicBezTo>
                    <a:pt x="6619" y="4025"/>
                    <a:pt x="6586" y="4029"/>
                    <a:pt x="6552" y="4038"/>
                  </a:cubicBezTo>
                  <a:cubicBezTo>
                    <a:pt x="5091" y="4494"/>
                    <a:pt x="3630" y="4951"/>
                    <a:pt x="2124" y="5316"/>
                  </a:cubicBezTo>
                  <a:cubicBezTo>
                    <a:pt x="2147" y="5407"/>
                    <a:pt x="2192" y="5521"/>
                    <a:pt x="2215" y="5636"/>
                  </a:cubicBezTo>
                  <a:cubicBezTo>
                    <a:pt x="2078" y="5567"/>
                    <a:pt x="1918" y="5476"/>
                    <a:pt x="1781" y="5384"/>
                  </a:cubicBezTo>
                  <a:cubicBezTo>
                    <a:pt x="1896" y="5362"/>
                    <a:pt x="2010" y="5339"/>
                    <a:pt x="2124" y="5316"/>
                  </a:cubicBezTo>
                  <a:cubicBezTo>
                    <a:pt x="1736" y="3604"/>
                    <a:pt x="1211" y="1938"/>
                    <a:pt x="731" y="249"/>
                  </a:cubicBezTo>
                  <a:cubicBezTo>
                    <a:pt x="686" y="76"/>
                    <a:pt x="553" y="1"/>
                    <a:pt x="41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1448336" y="3522052"/>
              <a:ext cx="11805" cy="13350"/>
            </a:xfrm>
            <a:custGeom>
              <a:avLst/>
              <a:gdLst/>
              <a:ahLst/>
              <a:cxnLst/>
              <a:rect l="l" t="t" r="r" b="b"/>
              <a:pathLst>
                <a:path w="344" h="389" extrusionOk="0">
                  <a:moveTo>
                    <a:pt x="275" y="1"/>
                  </a:moveTo>
                  <a:cubicBezTo>
                    <a:pt x="184" y="24"/>
                    <a:pt x="92" y="46"/>
                    <a:pt x="1" y="46"/>
                  </a:cubicBezTo>
                  <a:cubicBezTo>
                    <a:pt x="115" y="161"/>
                    <a:pt x="229" y="275"/>
                    <a:pt x="343" y="389"/>
                  </a:cubicBezTo>
                  <a:cubicBezTo>
                    <a:pt x="321" y="252"/>
                    <a:pt x="298" y="138"/>
                    <a:pt x="27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1399604" y="3390339"/>
              <a:ext cx="215891" cy="157655"/>
            </a:xfrm>
            <a:custGeom>
              <a:avLst/>
              <a:gdLst/>
              <a:ahLst/>
              <a:cxnLst/>
              <a:rect l="l" t="t" r="r" b="b"/>
              <a:pathLst>
                <a:path w="6291" h="4594" extrusionOk="0">
                  <a:moveTo>
                    <a:pt x="417" y="1"/>
                  </a:moveTo>
                  <a:cubicBezTo>
                    <a:pt x="205" y="1"/>
                    <a:pt x="0" y="166"/>
                    <a:pt x="97" y="415"/>
                  </a:cubicBezTo>
                  <a:cubicBezTo>
                    <a:pt x="576" y="1648"/>
                    <a:pt x="919" y="2903"/>
                    <a:pt x="1056" y="4227"/>
                  </a:cubicBezTo>
                  <a:cubicBezTo>
                    <a:pt x="1077" y="4400"/>
                    <a:pt x="1202" y="4594"/>
                    <a:pt x="1390" y="4594"/>
                  </a:cubicBezTo>
                  <a:cubicBezTo>
                    <a:pt x="1400" y="4594"/>
                    <a:pt x="1410" y="4593"/>
                    <a:pt x="1421" y="4592"/>
                  </a:cubicBezTo>
                  <a:cubicBezTo>
                    <a:pt x="3087" y="4364"/>
                    <a:pt x="4365" y="3314"/>
                    <a:pt x="5918" y="2743"/>
                  </a:cubicBezTo>
                  <a:cubicBezTo>
                    <a:pt x="6290" y="2598"/>
                    <a:pt x="6175" y="2040"/>
                    <a:pt x="5843" y="2040"/>
                  </a:cubicBezTo>
                  <a:cubicBezTo>
                    <a:pt x="5809" y="2040"/>
                    <a:pt x="5773" y="2046"/>
                    <a:pt x="5735" y="2058"/>
                  </a:cubicBezTo>
                  <a:cubicBezTo>
                    <a:pt x="4365" y="2583"/>
                    <a:pt x="3156" y="3542"/>
                    <a:pt x="1695" y="3839"/>
                  </a:cubicBezTo>
                  <a:cubicBezTo>
                    <a:pt x="1718" y="3976"/>
                    <a:pt x="1741" y="4090"/>
                    <a:pt x="1763" y="4227"/>
                  </a:cubicBezTo>
                  <a:cubicBezTo>
                    <a:pt x="1649" y="4113"/>
                    <a:pt x="1535" y="3999"/>
                    <a:pt x="1421" y="3884"/>
                  </a:cubicBezTo>
                  <a:cubicBezTo>
                    <a:pt x="1512" y="3884"/>
                    <a:pt x="1604" y="3862"/>
                    <a:pt x="1695" y="3839"/>
                  </a:cubicBezTo>
                  <a:cubicBezTo>
                    <a:pt x="1535" y="2583"/>
                    <a:pt x="1216" y="1396"/>
                    <a:pt x="759" y="232"/>
                  </a:cubicBezTo>
                  <a:cubicBezTo>
                    <a:pt x="696" y="71"/>
                    <a:pt x="555" y="1"/>
                    <a:pt x="417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1513369" y="3610593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47" y="1027"/>
                    <a:pt x="1347" y="0"/>
                    <a:pt x="662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1538421" y="3559665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63" y="0"/>
                  </a:moveTo>
                  <a:cubicBezTo>
                    <a:pt x="1" y="0"/>
                    <a:pt x="1" y="1050"/>
                    <a:pt x="663" y="1050"/>
                  </a:cubicBezTo>
                  <a:cubicBezTo>
                    <a:pt x="1348" y="1050"/>
                    <a:pt x="1348" y="0"/>
                    <a:pt x="663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1563508" y="3605892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1173412" y="3623119"/>
              <a:ext cx="45471" cy="35278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2" y="0"/>
                  </a:moveTo>
                  <a:cubicBezTo>
                    <a:pt x="0" y="0"/>
                    <a:pt x="0" y="1027"/>
                    <a:pt x="662" y="1027"/>
                  </a:cubicBezTo>
                  <a:cubicBezTo>
                    <a:pt x="1324" y="1027"/>
                    <a:pt x="1324" y="0"/>
                    <a:pt x="662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1193763" y="3568279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6" y="0"/>
                  </a:moveTo>
                  <a:cubicBezTo>
                    <a:pt x="1" y="0"/>
                    <a:pt x="1" y="1050"/>
                    <a:pt x="686" y="1050"/>
                  </a:cubicBezTo>
                  <a:cubicBezTo>
                    <a:pt x="1347" y="1050"/>
                    <a:pt x="1347" y="0"/>
                    <a:pt x="686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1227464" y="3623119"/>
              <a:ext cx="46226" cy="35278"/>
            </a:xfrm>
            <a:custGeom>
              <a:avLst/>
              <a:gdLst/>
              <a:ahLst/>
              <a:cxnLst/>
              <a:rect l="l" t="t" r="r" b="b"/>
              <a:pathLst>
                <a:path w="1347" h="1028" extrusionOk="0">
                  <a:moveTo>
                    <a:pt x="685" y="0"/>
                  </a:moveTo>
                  <a:cubicBezTo>
                    <a:pt x="0" y="0"/>
                    <a:pt x="0" y="1027"/>
                    <a:pt x="685" y="1027"/>
                  </a:cubicBezTo>
                  <a:cubicBezTo>
                    <a:pt x="1347" y="1027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508667" y="3249462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85" y="1"/>
                  </a:moveTo>
                  <a:cubicBezTo>
                    <a:pt x="1" y="1"/>
                    <a:pt x="1" y="1028"/>
                    <a:pt x="685" y="1028"/>
                  </a:cubicBezTo>
                  <a:cubicBezTo>
                    <a:pt x="1347" y="1028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1542368" y="3269847"/>
              <a:ext cx="46226" cy="36068"/>
            </a:xfrm>
            <a:custGeom>
              <a:avLst/>
              <a:gdLst/>
              <a:ahLst/>
              <a:cxnLst/>
              <a:rect l="l" t="t" r="r" b="b"/>
              <a:pathLst>
                <a:path w="1347" h="1051" extrusionOk="0">
                  <a:moveTo>
                    <a:pt x="685" y="0"/>
                  </a:moveTo>
                  <a:cubicBezTo>
                    <a:pt x="0" y="0"/>
                    <a:pt x="0" y="1050"/>
                    <a:pt x="685" y="1050"/>
                  </a:cubicBezTo>
                  <a:cubicBezTo>
                    <a:pt x="1347" y="1050"/>
                    <a:pt x="1347" y="0"/>
                    <a:pt x="685" y="0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1513369" y="3845570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2" y="1"/>
                  </a:moveTo>
                  <a:cubicBezTo>
                    <a:pt x="0" y="1"/>
                    <a:pt x="0" y="1028"/>
                    <a:pt x="662" y="1028"/>
                  </a:cubicBezTo>
                  <a:cubicBezTo>
                    <a:pt x="1347" y="1028"/>
                    <a:pt x="1347" y="1"/>
                    <a:pt x="662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1534509" y="3799344"/>
              <a:ext cx="45471" cy="3531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8"/>
                    <a:pt x="663" y="1028"/>
                  </a:cubicBezTo>
                  <a:cubicBezTo>
                    <a:pt x="1325" y="1028"/>
                    <a:pt x="1325" y="1"/>
                    <a:pt x="66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1055117" y="3836957"/>
              <a:ext cx="46260" cy="36068"/>
            </a:xfrm>
            <a:custGeom>
              <a:avLst/>
              <a:gdLst/>
              <a:ahLst/>
              <a:cxnLst/>
              <a:rect l="l" t="t" r="r" b="b"/>
              <a:pathLst>
                <a:path w="1348" h="1051" extrusionOk="0">
                  <a:moveTo>
                    <a:pt x="685" y="1"/>
                  </a:moveTo>
                  <a:cubicBezTo>
                    <a:pt x="1" y="1"/>
                    <a:pt x="1" y="1050"/>
                    <a:pt x="685" y="1050"/>
                  </a:cubicBezTo>
                  <a:cubicBezTo>
                    <a:pt x="1347" y="1050"/>
                    <a:pt x="1347" y="1"/>
                    <a:pt x="685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1059819" y="3786818"/>
              <a:ext cx="46260" cy="35278"/>
            </a:xfrm>
            <a:custGeom>
              <a:avLst/>
              <a:gdLst/>
              <a:ahLst/>
              <a:cxnLst/>
              <a:rect l="l" t="t" r="r" b="b"/>
              <a:pathLst>
                <a:path w="1348" h="1028" extrusionOk="0">
                  <a:moveTo>
                    <a:pt x="663" y="1"/>
                  </a:moveTo>
                  <a:cubicBezTo>
                    <a:pt x="1" y="1"/>
                    <a:pt x="1" y="1028"/>
                    <a:pt x="663" y="1028"/>
                  </a:cubicBezTo>
                  <a:cubicBezTo>
                    <a:pt x="1347" y="1028"/>
                    <a:pt x="1347" y="1"/>
                    <a:pt x="663" y="1"/>
                  </a:cubicBezTo>
                  <a:close/>
                </a:path>
              </a:pathLst>
            </a:custGeom>
            <a:solidFill>
              <a:srgbClr val="115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26616" y="3528607"/>
              <a:ext cx="385969" cy="294135"/>
            </a:xfrm>
            <a:custGeom>
              <a:avLst/>
              <a:gdLst/>
              <a:ahLst/>
              <a:cxnLst/>
              <a:rect l="l" t="t" r="r" b="b"/>
              <a:pathLst>
                <a:path w="11247" h="8571" extrusionOk="0">
                  <a:moveTo>
                    <a:pt x="6582" y="1"/>
                  </a:moveTo>
                  <a:cubicBezTo>
                    <a:pt x="4812" y="1"/>
                    <a:pt x="2921" y="897"/>
                    <a:pt x="1820" y="2823"/>
                  </a:cubicBezTo>
                  <a:cubicBezTo>
                    <a:pt x="0" y="5886"/>
                    <a:pt x="2604" y="8571"/>
                    <a:pt x="5433" y="8571"/>
                  </a:cubicBezTo>
                  <a:cubicBezTo>
                    <a:pt x="6082" y="8571"/>
                    <a:pt x="6744" y="8429"/>
                    <a:pt x="7366" y="8118"/>
                  </a:cubicBezTo>
                  <a:lnTo>
                    <a:pt x="10836" y="4786"/>
                  </a:lnTo>
                  <a:cubicBezTo>
                    <a:pt x="11246" y="1713"/>
                    <a:pt x="9029" y="1"/>
                    <a:pt x="6582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644636" y="3624080"/>
              <a:ext cx="210641" cy="160366"/>
            </a:xfrm>
            <a:custGeom>
              <a:avLst/>
              <a:gdLst/>
              <a:ahLst/>
              <a:cxnLst/>
              <a:rect l="l" t="t" r="r" b="b"/>
              <a:pathLst>
                <a:path w="6138" h="4673" extrusionOk="0">
                  <a:moveTo>
                    <a:pt x="3604" y="0"/>
                  </a:moveTo>
                  <a:cubicBezTo>
                    <a:pt x="2636" y="0"/>
                    <a:pt x="1597" y="491"/>
                    <a:pt x="983" y="1547"/>
                  </a:cubicBezTo>
                  <a:cubicBezTo>
                    <a:pt x="0" y="3215"/>
                    <a:pt x="1426" y="4673"/>
                    <a:pt x="2963" y="4673"/>
                  </a:cubicBezTo>
                  <a:cubicBezTo>
                    <a:pt x="3318" y="4673"/>
                    <a:pt x="3680" y="4595"/>
                    <a:pt x="4018" y="4423"/>
                  </a:cubicBezTo>
                  <a:lnTo>
                    <a:pt x="5913" y="2597"/>
                  </a:lnTo>
                  <a:cubicBezTo>
                    <a:pt x="6138" y="931"/>
                    <a:pt x="4938" y="0"/>
                    <a:pt x="3604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1342292" y="3510933"/>
              <a:ext cx="385626" cy="293792"/>
            </a:xfrm>
            <a:custGeom>
              <a:avLst/>
              <a:gdLst/>
              <a:ahLst/>
              <a:cxnLst/>
              <a:rect l="l" t="t" r="r" b="b"/>
              <a:pathLst>
                <a:path w="11237" h="8561" extrusionOk="0">
                  <a:moveTo>
                    <a:pt x="4659" y="0"/>
                  </a:moveTo>
                  <a:cubicBezTo>
                    <a:pt x="2213" y="0"/>
                    <a:pt x="1" y="1705"/>
                    <a:pt x="398" y="4776"/>
                  </a:cubicBezTo>
                  <a:lnTo>
                    <a:pt x="3867" y="8108"/>
                  </a:lnTo>
                  <a:cubicBezTo>
                    <a:pt x="4489" y="8419"/>
                    <a:pt x="5151" y="8561"/>
                    <a:pt x="5800" y="8561"/>
                  </a:cubicBezTo>
                  <a:cubicBezTo>
                    <a:pt x="8630" y="8561"/>
                    <a:pt x="11237" y="5876"/>
                    <a:pt x="9436" y="2813"/>
                  </a:cubicBezTo>
                  <a:cubicBezTo>
                    <a:pt x="8324" y="895"/>
                    <a:pt x="6430" y="0"/>
                    <a:pt x="465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399124" y="3606063"/>
              <a:ext cx="210641" cy="160366"/>
            </a:xfrm>
            <a:custGeom>
              <a:avLst/>
              <a:gdLst/>
              <a:ahLst/>
              <a:cxnLst/>
              <a:rect l="l" t="t" r="r" b="b"/>
              <a:pathLst>
                <a:path w="6138" h="4673" extrusionOk="0">
                  <a:moveTo>
                    <a:pt x="2544" y="0"/>
                  </a:moveTo>
                  <a:cubicBezTo>
                    <a:pt x="1208" y="0"/>
                    <a:pt x="0" y="931"/>
                    <a:pt x="225" y="2597"/>
                  </a:cubicBezTo>
                  <a:lnTo>
                    <a:pt x="2120" y="4423"/>
                  </a:lnTo>
                  <a:cubicBezTo>
                    <a:pt x="2463" y="4595"/>
                    <a:pt x="2827" y="4673"/>
                    <a:pt x="3184" y="4673"/>
                  </a:cubicBezTo>
                  <a:cubicBezTo>
                    <a:pt x="4727" y="4673"/>
                    <a:pt x="6138" y="3215"/>
                    <a:pt x="5156" y="1547"/>
                  </a:cubicBezTo>
                  <a:cubicBezTo>
                    <a:pt x="4551" y="491"/>
                    <a:pt x="3514" y="0"/>
                    <a:pt x="2544" y="0"/>
                  </a:cubicBezTo>
                  <a:close/>
                </a:path>
              </a:pathLst>
            </a:custGeom>
            <a:solidFill>
              <a:srgbClr val="DDB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370502" y="3601259"/>
              <a:ext cx="1590136" cy="1539929"/>
            </a:xfrm>
            <a:custGeom>
              <a:avLst/>
              <a:gdLst/>
              <a:ahLst/>
              <a:cxnLst/>
              <a:rect l="l" t="t" r="r" b="b"/>
              <a:pathLst>
                <a:path w="46336" h="44873" extrusionOk="0">
                  <a:moveTo>
                    <a:pt x="22299" y="0"/>
                  </a:moveTo>
                  <a:cubicBezTo>
                    <a:pt x="7992" y="0"/>
                    <a:pt x="720" y="21840"/>
                    <a:pt x="69" y="37203"/>
                  </a:cubicBezTo>
                  <a:cubicBezTo>
                    <a:pt x="0" y="39897"/>
                    <a:pt x="229" y="42453"/>
                    <a:pt x="799" y="44873"/>
                  </a:cubicBezTo>
                  <a:lnTo>
                    <a:pt x="44418" y="44873"/>
                  </a:lnTo>
                  <a:cubicBezTo>
                    <a:pt x="46336" y="28826"/>
                    <a:pt x="39214" y="2030"/>
                    <a:pt x="24583" y="181"/>
                  </a:cubicBezTo>
                  <a:cubicBezTo>
                    <a:pt x="23803" y="59"/>
                    <a:pt x="23041" y="0"/>
                    <a:pt x="22299" y="0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770550" y="3944990"/>
              <a:ext cx="719329" cy="617543"/>
            </a:xfrm>
            <a:custGeom>
              <a:avLst/>
              <a:gdLst/>
              <a:ahLst/>
              <a:cxnLst/>
              <a:rect l="l" t="t" r="r" b="b"/>
              <a:pathLst>
                <a:path w="20961" h="17995" extrusionOk="0">
                  <a:moveTo>
                    <a:pt x="10143" y="1"/>
                  </a:moveTo>
                  <a:cubicBezTo>
                    <a:pt x="5311" y="1"/>
                    <a:pt x="0" y="8671"/>
                    <a:pt x="2061" y="13903"/>
                  </a:cubicBezTo>
                  <a:cubicBezTo>
                    <a:pt x="3118" y="16567"/>
                    <a:pt x="7299" y="17995"/>
                    <a:pt x="11388" y="17995"/>
                  </a:cubicBezTo>
                  <a:cubicBezTo>
                    <a:pt x="15428" y="17995"/>
                    <a:pt x="19379" y="16601"/>
                    <a:pt x="20139" y="13629"/>
                  </a:cubicBezTo>
                  <a:cubicBezTo>
                    <a:pt x="20961" y="10707"/>
                    <a:pt x="19431" y="7512"/>
                    <a:pt x="18336" y="5161"/>
                  </a:cubicBezTo>
                  <a:cubicBezTo>
                    <a:pt x="16373" y="1258"/>
                    <a:pt x="14433" y="2"/>
                    <a:pt x="10256" y="2"/>
                  </a:cubicBezTo>
                  <a:cubicBezTo>
                    <a:pt x="10218" y="1"/>
                    <a:pt x="10180" y="1"/>
                    <a:pt x="10143" y="1"/>
                  </a:cubicBezTo>
                  <a:close/>
                </a:path>
              </a:pathLst>
            </a:custGeom>
            <a:solidFill>
              <a:srgbClr val="F4C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1056696" y="3907927"/>
              <a:ext cx="195850" cy="99521"/>
            </a:xfrm>
            <a:custGeom>
              <a:avLst/>
              <a:gdLst/>
              <a:ahLst/>
              <a:cxnLst/>
              <a:rect l="l" t="t" r="r" b="b"/>
              <a:pathLst>
                <a:path w="5707" h="2900" extrusionOk="0">
                  <a:moveTo>
                    <a:pt x="2727" y="1"/>
                  </a:moveTo>
                  <a:cubicBezTo>
                    <a:pt x="1966" y="1"/>
                    <a:pt x="1211" y="85"/>
                    <a:pt x="480" y="352"/>
                  </a:cubicBezTo>
                  <a:cubicBezTo>
                    <a:pt x="46" y="512"/>
                    <a:pt x="0" y="1128"/>
                    <a:pt x="274" y="1425"/>
                  </a:cubicBezTo>
                  <a:cubicBezTo>
                    <a:pt x="799" y="1973"/>
                    <a:pt x="1461" y="2246"/>
                    <a:pt x="2123" y="2566"/>
                  </a:cubicBezTo>
                  <a:cubicBezTo>
                    <a:pt x="2444" y="2752"/>
                    <a:pt x="2777" y="2900"/>
                    <a:pt x="3141" y="2900"/>
                  </a:cubicBezTo>
                  <a:cubicBezTo>
                    <a:pt x="3269" y="2900"/>
                    <a:pt x="3402" y="2882"/>
                    <a:pt x="3538" y="2840"/>
                  </a:cubicBezTo>
                  <a:cubicBezTo>
                    <a:pt x="4337" y="2589"/>
                    <a:pt x="5227" y="1858"/>
                    <a:pt x="5547" y="1060"/>
                  </a:cubicBezTo>
                  <a:cubicBezTo>
                    <a:pt x="5707" y="626"/>
                    <a:pt x="5364" y="192"/>
                    <a:pt x="4931" y="147"/>
                  </a:cubicBezTo>
                  <a:cubicBezTo>
                    <a:pt x="4202" y="79"/>
                    <a:pt x="3462" y="1"/>
                    <a:pt x="2727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915922" y="3849380"/>
              <a:ext cx="104771" cy="105801"/>
            </a:xfrm>
            <a:custGeom>
              <a:avLst/>
              <a:gdLst/>
              <a:ahLst/>
              <a:cxnLst/>
              <a:rect l="l" t="t" r="r" b="b"/>
              <a:pathLst>
                <a:path w="3053" h="3083" extrusionOk="0">
                  <a:moveTo>
                    <a:pt x="1553" y="1"/>
                  </a:moveTo>
                  <a:cubicBezTo>
                    <a:pt x="322" y="1"/>
                    <a:pt x="1" y="1963"/>
                    <a:pt x="313" y="2834"/>
                  </a:cubicBezTo>
                  <a:cubicBezTo>
                    <a:pt x="377" y="3007"/>
                    <a:pt x="521" y="3082"/>
                    <a:pt x="662" y="3082"/>
                  </a:cubicBezTo>
                  <a:cubicBezTo>
                    <a:pt x="874" y="3082"/>
                    <a:pt x="1080" y="2912"/>
                    <a:pt x="998" y="2651"/>
                  </a:cubicBezTo>
                  <a:cubicBezTo>
                    <a:pt x="815" y="2126"/>
                    <a:pt x="861" y="734"/>
                    <a:pt x="1637" y="688"/>
                  </a:cubicBezTo>
                  <a:cubicBezTo>
                    <a:pt x="1647" y="688"/>
                    <a:pt x="1656" y="687"/>
                    <a:pt x="1665" y="687"/>
                  </a:cubicBezTo>
                  <a:cubicBezTo>
                    <a:pt x="2278" y="687"/>
                    <a:pt x="2345" y="2155"/>
                    <a:pt x="2345" y="2560"/>
                  </a:cubicBezTo>
                  <a:cubicBezTo>
                    <a:pt x="2345" y="2788"/>
                    <a:pt x="2522" y="2903"/>
                    <a:pt x="2699" y="2903"/>
                  </a:cubicBezTo>
                  <a:cubicBezTo>
                    <a:pt x="2875" y="2903"/>
                    <a:pt x="3052" y="2788"/>
                    <a:pt x="3052" y="2560"/>
                  </a:cubicBezTo>
                  <a:cubicBezTo>
                    <a:pt x="3030" y="1624"/>
                    <a:pt x="2824" y="72"/>
                    <a:pt x="1637" y="4"/>
                  </a:cubicBezTo>
                  <a:cubicBezTo>
                    <a:pt x="1609" y="2"/>
                    <a:pt x="1581" y="1"/>
                    <a:pt x="155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1272352" y="3849380"/>
              <a:ext cx="103982" cy="105801"/>
            </a:xfrm>
            <a:custGeom>
              <a:avLst/>
              <a:gdLst/>
              <a:ahLst/>
              <a:cxnLst/>
              <a:rect l="l" t="t" r="r" b="b"/>
              <a:pathLst>
                <a:path w="3030" h="3083" extrusionOk="0">
                  <a:moveTo>
                    <a:pt x="1531" y="1"/>
                  </a:moveTo>
                  <a:cubicBezTo>
                    <a:pt x="321" y="1"/>
                    <a:pt x="0" y="1963"/>
                    <a:pt x="313" y="2834"/>
                  </a:cubicBezTo>
                  <a:cubicBezTo>
                    <a:pt x="377" y="3007"/>
                    <a:pt x="520" y="3082"/>
                    <a:pt x="660" y="3082"/>
                  </a:cubicBezTo>
                  <a:cubicBezTo>
                    <a:pt x="870" y="3082"/>
                    <a:pt x="1071" y="2912"/>
                    <a:pt x="975" y="2651"/>
                  </a:cubicBezTo>
                  <a:cubicBezTo>
                    <a:pt x="792" y="2126"/>
                    <a:pt x="861" y="734"/>
                    <a:pt x="1614" y="688"/>
                  </a:cubicBezTo>
                  <a:cubicBezTo>
                    <a:pt x="1624" y="688"/>
                    <a:pt x="1633" y="687"/>
                    <a:pt x="1643" y="687"/>
                  </a:cubicBezTo>
                  <a:cubicBezTo>
                    <a:pt x="2278" y="687"/>
                    <a:pt x="2344" y="2155"/>
                    <a:pt x="2344" y="2560"/>
                  </a:cubicBezTo>
                  <a:cubicBezTo>
                    <a:pt x="2344" y="2788"/>
                    <a:pt x="2515" y="2903"/>
                    <a:pt x="2687" y="2903"/>
                  </a:cubicBezTo>
                  <a:cubicBezTo>
                    <a:pt x="2858" y="2903"/>
                    <a:pt x="3029" y="2788"/>
                    <a:pt x="3029" y="2560"/>
                  </a:cubicBezTo>
                  <a:cubicBezTo>
                    <a:pt x="3029" y="1624"/>
                    <a:pt x="2801" y="72"/>
                    <a:pt x="1614" y="4"/>
                  </a:cubicBezTo>
                  <a:cubicBezTo>
                    <a:pt x="1586" y="2"/>
                    <a:pt x="1558" y="1"/>
                    <a:pt x="1531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1020971" y="3965032"/>
              <a:ext cx="182226" cy="248013"/>
            </a:xfrm>
            <a:custGeom>
              <a:avLst/>
              <a:gdLst/>
              <a:ahLst/>
              <a:cxnLst/>
              <a:rect l="l" t="t" r="r" b="b"/>
              <a:pathLst>
                <a:path w="5310" h="7227" extrusionOk="0">
                  <a:moveTo>
                    <a:pt x="4271" y="0"/>
                  </a:moveTo>
                  <a:cubicBezTo>
                    <a:pt x="4186" y="0"/>
                    <a:pt x="4100" y="58"/>
                    <a:pt x="4100" y="172"/>
                  </a:cubicBezTo>
                  <a:cubicBezTo>
                    <a:pt x="4077" y="1473"/>
                    <a:pt x="4260" y="2774"/>
                    <a:pt x="4191" y="4098"/>
                  </a:cubicBezTo>
                  <a:cubicBezTo>
                    <a:pt x="4106" y="5339"/>
                    <a:pt x="3438" y="6881"/>
                    <a:pt x="2001" y="6881"/>
                  </a:cubicBezTo>
                  <a:cubicBezTo>
                    <a:pt x="1905" y="6881"/>
                    <a:pt x="1806" y="6874"/>
                    <a:pt x="1703" y="6859"/>
                  </a:cubicBezTo>
                  <a:cubicBezTo>
                    <a:pt x="699" y="6700"/>
                    <a:pt x="471" y="5399"/>
                    <a:pt x="357" y="4623"/>
                  </a:cubicBezTo>
                  <a:cubicBezTo>
                    <a:pt x="347" y="4530"/>
                    <a:pt x="286" y="4490"/>
                    <a:pt x="218" y="4490"/>
                  </a:cubicBezTo>
                  <a:cubicBezTo>
                    <a:pt x="117" y="4490"/>
                    <a:pt x="1" y="4578"/>
                    <a:pt x="14" y="4714"/>
                  </a:cubicBezTo>
                  <a:cubicBezTo>
                    <a:pt x="213" y="6013"/>
                    <a:pt x="896" y="7227"/>
                    <a:pt x="2065" y="7227"/>
                  </a:cubicBezTo>
                  <a:cubicBezTo>
                    <a:pt x="2375" y="7227"/>
                    <a:pt x="2718" y="7142"/>
                    <a:pt x="3096" y="6951"/>
                  </a:cubicBezTo>
                  <a:cubicBezTo>
                    <a:pt x="5310" y="5832"/>
                    <a:pt x="4442" y="2066"/>
                    <a:pt x="4442" y="172"/>
                  </a:cubicBezTo>
                  <a:cubicBezTo>
                    <a:pt x="4442" y="58"/>
                    <a:pt x="4357" y="0"/>
                    <a:pt x="4271" y="0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1162842" y="4096952"/>
              <a:ext cx="144545" cy="110811"/>
            </a:xfrm>
            <a:custGeom>
              <a:avLst/>
              <a:gdLst/>
              <a:ahLst/>
              <a:cxnLst/>
              <a:rect l="l" t="t" r="r" b="b"/>
              <a:pathLst>
                <a:path w="4212" h="3229" extrusionOk="0">
                  <a:moveTo>
                    <a:pt x="3657" y="1"/>
                  </a:moveTo>
                  <a:cubicBezTo>
                    <a:pt x="3549" y="1"/>
                    <a:pt x="3440" y="83"/>
                    <a:pt x="3481" y="208"/>
                  </a:cubicBezTo>
                  <a:cubicBezTo>
                    <a:pt x="3801" y="1212"/>
                    <a:pt x="3595" y="2490"/>
                    <a:pt x="2454" y="2833"/>
                  </a:cubicBezTo>
                  <a:cubicBezTo>
                    <a:pt x="2299" y="2876"/>
                    <a:pt x="2152" y="2896"/>
                    <a:pt x="2012" y="2896"/>
                  </a:cubicBezTo>
                  <a:cubicBezTo>
                    <a:pt x="979" y="2896"/>
                    <a:pt x="374" y="1789"/>
                    <a:pt x="354" y="824"/>
                  </a:cubicBezTo>
                  <a:cubicBezTo>
                    <a:pt x="354" y="710"/>
                    <a:pt x="263" y="653"/>
                    <a:pt x="174" y="653"/>
                  </a:cubicBezTo>
                  <a:cubicBezTo>
                    <a:pt x="86" y="653"/>
                    <a:pt x="0" y="710"/>
                    <a:pt x="12" y="824"/>
                  </a:cubicBezTo>
                  <a:cubicBezTo>
                    <a:pt x="33" y="1997"/>
                    <a:pt x="746" y="3228"/>
                    <a:pt x="1993" y="3228"/>
                  </a:cubicBezTo>
                  <a:cubicBezTo>
                    <a:pt x="2104" y="3228"/>
                    <a:pt x="2220" y="3219"/>
                    <a:pt x="2340" y="3198"/>
                  </a:cubicBezTo>
                  <a:cubicBezTo>
                    <a:pt x="3801" y="2947"/>
                    <a:pt x="4211" y="1395"/>
                    <a:pt x="3823" y="117"/>
                  </a:cubicBezTo>
                  <a:cubicBezTo>
                    <a:pt x="3796" y="36"/>
                    <a:pt x="3727" y="1"/>
                    <a:pt x="3657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1033977" y="4068021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1083327" y="4028075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1088028" y="4091529"/>
              <a:ext cx="25086" cy="18840"/>
            </a:xfrm>
            <a:custGeom>
              <a:avLst/>
              <a:gdLst/>
              <a:ahLst/>
              <a:cxnLst/>
              <a:rect l="l" t="t" r="r" b="b"/>
              <a:pathLst>
                <a:path w="731" h="549" extrusionOk="0">
                  <a:moveTo>
                    <a:pt x="366" y="1"/>
                  </a:moveTo>
                  <a:cubicBezTo>
                    <a:pt x="0" y="1"/>
                    <a:pt x="0" y="549"/>
                    <a:pt x="366" y="549"/>
                  </a:cubicBezTo>
                  <a:cubicBezTo>
                    <a:pt x="731" y="549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12569" y="4096231"/>
              <a:ext cx="24331" cy="18840"/>
            </a:xfrm>
            <a:custGeom>
              <a:avLst/>
              <a:gdLst/>
              <a:ahLst/>
              <a:cxnLst/>
              <a:rect l="l" t="t" r="r" b="b"/>
              <a:pathLst>
                <a:path w="709" h="549" extrusionOk="0">
                  <a:moveTo>
                    <a:pt x="343" y="1"/>
                  </a:moveTo>
                  <a:cubicBezTo>
                    <a:pt x="1" y="1"/>
                    <a:pt x="1" y="548"/>
                    <a:pt x="343" y="548"/>
                  </a:cubicBezTo>
                  <a:cubicBezTo>
                    <a:pt x="708" y="548"/>
                    <a:pt x="708" y="1"/>
                    <a:pt x="34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217271" y="4021829"/>
              <a:ext cx="24331" cy="18840"/>
            </a:xfrm>
            <a:custGeom>
              <a:avLst/>
              <a:gdLst/>
              <a:ahLst/>
              <a:cxnLst/>
              <a:rect l="l" t="t" r="r" b="b"/>
              <a:pathLst>
                <a:path w="709" h="549" extrusionOk="0">
                  <a:moveTo>
                    <a:pt x="343" y="0"/>
                  </a:moveTo>
                  <a:cubicBezTo>
                    <a:pt x="1" y="0"/>
                    <a:pt x="1" y="548"/>
                    <a:pt x="343" y="548"/>
                  </a:cubicBezTo>
                  <a:cubicBezTo>
                    <a:pt x="708" y="548"/>
                    <a:pt x="708" y="0"/>
                    <a:pt x="343" y="0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272901" y="4046881"/>
              <a:ext cx="24297" cy="19630"/>
            </a:xfrm>
            <a:custGeom>
              <a:avLst/>
              <a:gdLst/>
              <a:ahLst/>
              <a:cxnLst/>
              <a:rect l="l" t="t" r="r" b="b"/>
              <a:pathLst>
                <a:path w="708" h="572" extrusionOk="0">
                  <a:moveTo>
                    <a:pt x="343" y="1"/>
                  </a:moveTo>
                  <a:cubicBezTo>
                    <a:pt x="0" y="1"/>
                    <a:pt x="0" y="571"/>
                    <a:pt x="343" y="571"/>
                  </a:cubicBezTo>
                  <a:cubicBezTo>
                    <a:pt x="708" y="571"/>
                    <a:pt x="708" y="1"/>
                    <a:pt x="343" y="1"/>
                  </a:cubicBezTo>
                  <a:close/>
                </a:path>
              </a:pathLst>
            </a:custGeom>
            <a:solidFill>
              <a:srgbClr val="7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706547" y="3950344"/>
              <a:ext cx="9437" cy="53501"/>
            </a:xfrm>
            <a:custGeom>
              <a:avLst/>
              <a:gdLst/>
              <a:ahLst/>
              <a:cxnLst/>
              <a:rect l="l" t="t" r="r" b="b"/>
              <a:pathLst>
                <a:path w="275" h="1559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421"/>
                  </a:lnTo>
                  <a:cubicBezTo>
                    <a:pt x="0" y="1513"/>
                    <a:pt x="69" y="1558"/>
                    <a:pt x="137" y="1558"/>
                  </a:cubicBezTo>
                  <a:cubicBezTo>
                    <a:pt x="206" y="1558"/>
                    <a:pt x="274" y="1513"/>
                    <a:pt x="274" y="1421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745704" y="3953673"/>
              <a:ext cx="10227" cy="42348"/>
            </a:xfrm>
            <a:custGeom>
              <a:avLst/>
              <a:gdLst/>
              <a:ahLst/>
              <a:cxnLst/>
              <a:rect l="l" t="t" r="r" b="b"/>
              <a:pathLst>
                <a:path w="298" h="1234" extrusionOk="0">
                  <a:moveTo>
                    <a:pt x="149" y="0"/>
                  </a:moveTo>
                  <a:cubicBezTo>
                    <a:pt x="75" y="0"/>
                    <a:pt x="1" y="46"/>
                    <a:pt x="1" y="137"/>
                  </a:cubicBezTo>
                  <a:lnTo>
                    <a:pt x="1" y="1096"/>
                  </a:lnTo>
                  <a:cubicBezTo>
                    <a:pt x="1" y="1187"/>
                    <a:pt x="75" y="1233"/>
                    <a:pt x="149" y="1233"/>
                  </a:cubicBezTo>
                  <a:cubicBezTo>
                    <a:pt x="223" y="1233"/>
                    <a:pt x="297" y="1187"/>
                    <a:pt x="297" y="1096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725353" y="4020250"/>
              <a:ext cx="9437" cy="34489"/>
            </a:xfrm>
            <a:custGeom>
              <a:avLst/>
              <a:gdLst/>
              <a:ahLst/>
              <a:cxnLst/>
              <a:rect l="l" t="t" r="r" b="b"/>
              <a:pathLst>
                <a:path w="275" h="1005" extrusionOk="0">
                  <a:moveTo>
                    <a:pt x="137" y="1"/>
                  </a:moveTo>
                  <a:cubicBezTo>
                    <a:pt x="69" y="1"/>
                    <a:pt x="0" y="46"/>
                    <a:pt x="0" y="138"/>
                  </a:cubicBezTo>
                  <a:lnTo>
                    <a:pt x="0" y="868"/>
                  </a:lnTo>
                  <a:cubicBezTo>
                    <a:pt x="0" y="959"/>
                    <a:pt x="69" y="1005"/>
                    <a:pt x="137" y="1005"/>
                  </a:cubicBezTo>
                  <a:cubicBezTo>
                    <a:pt x="206" y="1005"/>
                    <a:pt x="274" y="959"/>
                    <a:pt x="274" y="868"/>
                  </a:cubicBezTo>
                  <a:lnTo>
                    <a:pt x="274" y="138"/>
                  </a:lnTo>
                  <a:cubicBezTo>
                    <a:pt x="274" y="46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1103678" y="3710048"/>
              <a:ext cx="9437" cy="42554"/>
            </a:xfrm>
            <a:custGeom>
              <a:avLst/>
              <a:gdLst/>
              <a:ahLst/>
              <a:cxnLst/>
              <a:rect l="l" t="t" r="r" b="b"/>
              <a:pathLst>
                <a:path w="275" h="1240" extrusionOk="0">
                  <a:moveTo>
                    <a:pt x="138" y="1"/>
                  </a:moveTo>
                  <a:cubicBezTo>
                    <a:pt x="69" y="1"/>
                    <a:pt x="1" y="46"/>
                    <a:pt x="1" y="138"/>
                  </a:cubicBezTo>
                  <a:lnTo>
                    <a:pt x="1" y="1119"/>
                  </a:lnTo>
                  <a:cubicBezTo>
                    <a:pt x="1" y="1199"/>
                    <a:pt x="69" y="1239"/>
                    <a:pt x="138" y="1239"/>
                  </a:cubicBezTo>
                  <a:cubicBezTo>
                    <a:pt x="206" y="1239"/>
                    <a:pt x="275" y="1199"/>
                    <a:pt x="275" y="1119"/>
                  </a:cubicBezTo>
                  <a:lnTo>
                    <a:pt x="275" y="138"/>
                  </a:lnTo>
                  <a:cubicBezTo>
                    <a:pt x="275" y="46"/>
                    <a:pt x="206" y="1"/>
                    <a:pt x="13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1145203" y="3703802"/>
              <a:ext cx="9437" cy="40769"/>
            </a:xfrm>
            <a:custGeom>
              <a:avLst/>
              <a:gdLst/>
              <a:ahLst/>
              <a:cxnLst/>
              <a:rect l="l" t="t" r="r" b="b"/>
              <a:pathLst>
                <a:path w="275" h="1188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050"/>
                  </a:lnTo>
                  <a:cubicBezTo>
                    <a:pt x="1" y="1142"/>
                    <a:pt x="69" y="1187"/>
                    <a:pt x="138" y="1187"/>
                  </a:cubicBezTo>
                  <a:cubicBezTo>
                    <a:pt x="206" y="1187"/>
                    <a:pt x="275" y="1142"/>
                    <a:pt x="275" y="1050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1131098" y="3765677"/>
              <a:ext cx="9437" cy="31366"/>
            </a:xfrm>
            <a:custGeom>
              <a:avLst/>
              <a:gdLst/>
              <a:ahLst/>
              <a:cxnLst/>
              <a:rect l="l" t="t" r="r" b="b"/>
              <a:pathLst>
                <a:path w="275" h="914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776"/>
                  </a:lnTo>
                  <a:cubicBezTo>
                    <a:pt x="1" y="868"/>
                    <a:pt x="69" y="913"/>
                    <a:pt x="138" y="913"/>
                  </a:cubicBezTo>
                  <a:cubicBezTo>
                    <a:pt x="206" y="913"/>
                    <a:pt x="275" y="868"/>
                    <a:pt x="275" y="776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1568210" y="3996571"/>
              <a:ext cx="9437" cy="42519"/>
            </a:xfrm>
            <a:custGeom>
              <a:avLst/>
              <a:gdLst/>
              <a:ahLst/>
              <a:cxnLst/>
              <a:rect l="l" t="t" r="r" b="b"/>
              <a:pathLst>
                <a:path w="275" h="1239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101"/>
                  </a:lnTo>
                  <a:cubicBezTo>
                    <a:pt x="0" y="1193"/>
                    <a:pt x="69" y="1238"/>
                    <a:pt x="137" y="1238"/>
                  </a:cubicBezTo>
                  <a:cubicBezTo>
                    <a:pt x="206" y="1238"/>
                    <a:pt x="274" y="1193"/>
                    <a:pt x="274" y="1101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1612858" y="3996571"/>
              <a:ext cx="9437" cy="40941"/>
            </a:xfrm>
            <a:custGeom>
              <a:avLst/>
              <a:gdLst/>
              <a:ahLst/>
              <a:cxnLst/>
              <a:rect l="l" t="t" r="r" b="b"/>
              <a:pathLst>
                <a:path w="275" h="1193" extrusionOk="0">
                  <a:moveTo>
                    <a:pt x="137" y="0"/>
                  </a:moveTo>
                  <a:cubicBezTo>
                    <a:pt x="69" y="0"/>
                    <a:pt x="0" y="40"/>
                    <a:pt x="0" y="120"/>
                  </a:cubicBezTo>
                  <a:lnTo>
                    <a:pt x="0" y="1056"/>
                  </a:lnTo>
                  <a:cubicBezTo>
                    <a:pt x="0" y="1147"/>
                    <a:pt x="69" y="1193"/>
                    <a:pt x="137" y="1193"/>
                  </a:cubicBezTo>
                  <a:cubicBezTo>
                    <a:pt x="206" y="1193"/>
                    <a:pt x="274" y="1147"/>
                    <a:pt x="274" y="1056"/>
                  </a:cubicBezTo>
                  <a:lnTo>
                    <a:pt x="274" y="120"/>
                  </a:lnTo>
                  <a:cubicBezTo>
                    <a:pt x="274" y="40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1594841" y="4056868"/>
              <a:ext cx="9437" cy="28449"/>
            </a:xfrm>
            <a:custGeom>
              <a:avLst/>
              <a:gdLst/>
              <a:ahLst/>
              <a:cxnLst/>
              <a:rect l="l" t="t" r="r" b="b"/>
              <a:pathLst>
                <a:path w="275" h="829" extrusionOk="0">
                  <a:moveTo>
                    <a:pt x="137" y="1"/>
                  </a:moveTo>
                  <a:cubicBezTo>
                    <a:pt x="69" y="1"/>
                    <a:pt x="0" y="41"/>
                    <a:pt x="0" y="121"/>
                  </a:cubicBezTo>
                  <a:lnTo>
                    <a:pt x="0" y="691"/>
                  </a:lnTo>
                  <a:cubicBezTo>
                    <a:pt x="0" y="782"/>
                    <a:pt x="69" y="828"/>
                    <a:pt x="137" y="828"/>
                  </a:cubicBezTo>
                  <a:cubicBezTo>
                    <a:pt x="206" y="828"/>
                    <a:pt x="274" y="782"/>
                    <a:pt x="274" y="691"/>
                  </a:cubicBezTo>
                  <a:lnTo>
                    <a:pt x="274" y="121"/>
                  </a:lnTo>
                  <a:cubicBezTo>
                    <a:pt x="274" y="41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64778" y="4296753"/>
              <a:ext cx="9403" cy="45677"/>
            </a:xfrm>
            <a:custGeom>
              <a:avLst/>
              <a:gdLst/>
              <a:ahLst/>
              <a:cxnLst/>
              <a:rect l="l" t="t" r="r" b="b"/>
              <a:pathLst>
                <a:path w="274" h="1331" extrusionOk="0">
                  <a:moveTo>
                    <a:pt x="137" y="1"/>
                  </a:moveTo>
                  <a:cubicBezTo>
                    <a:pt x="69" y="1"/>
                    <a:pt x="0" y="47"/>
                    <a:pt x="0" y="138"/>
                  </a:cubicBezTo>
                  <a:lnTo>
                    <a:pt x="0" y="1211"/>
                  </a:lnTo>
                  <a:cubicBezTo>
                    <a:pt x="0" y="1291"/>
                    <a:pt x="69" y="1330"/>
                    <a:pt x="137" y="1330"/>
                  </a:cubicBezTo>
                  <a:cubicBezTo>
                    <a:pt x="205" y="1330"/>
                    <a:pt x="274" y="1291"/>
                    <a:pt x="274" y="1211"/>
                  </a:cubicBezTo>
                  <a:lnTo>
                    <a:pt x="274" y="138"/>
                  </a:lnTo>
                  <a:cubicBezTo>
                    <a:pt x="274" y="47"/>
                    <a:pt x="205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634478" y="4295208"/>
              <a:ext cx="10227" cy="39191"/>
            </a:xfrm>
            <a:custGeom>
              <a:avLst/>
              <a:gdLst/>
              <a:ahLst/>
              <a:cxnLst/>
              <a:rect l="l" t="t" r="r" b="b"/>
              <a:pathLst>
                <a:path w="298" h="1142" extrusionOk="0">
                  <a:moveTo>
                    <a:pt x="149" y="0"/>
                  </a:moveTo>
                  <a:cubicBezTo>
                    <a:pt x="75" y="0"/>
                    <a:pt x="0" y="46"/>
                    <a:pt x="0" y="137"/>
                  </a:cubicBezTo>
                  <a:lnTo>
                    <a:pt x="0" y="1005"/>
                  </a:lnTo>
                  <a:cubicBezTo>
                    <a:pt x="0" y="1096"/>
                    <a:pt x="75" y="1142"/>
                    <a:pt x="149" y="1142"/>
                  </a:cubicBezTo>
                  <a:cubicBezTo>
                    <a:pt x="223" y="1142"/>
                    <a:pt x="297" y="1096"/>
                    <a:pt x="297" y="1005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615672" y="4415837"/>
              <a:ext cx="9437" cy="38401"/>
            </a:xfrm>
            <a:custGeom>
              <a:avLst/>
              <a:gdLst/>
              <a:ahLst/>
              <a:cxnLst/>
              <a:rect l="l" t="t" r="r" b="b"/>
              <a:pathLst>
                <a:path w="275" h="1119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82"/>
                  </a:lnTo>
                  <a:cubicBezTo>
                    <a:pt x="1" y="1073"/>
                    <a:pt x="69" y="1119"/>
                    <a:pt x="138" y="1119"/>
                  </a:cubicBezTo>
                  <a:cubicBezTo>
                    <a:pt x="206" y="1119"/>
                    <a:pt x="275" y="1073"/>
                    <a:pt x="275" y="982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1671611" y="4330453"/>
              <a:ext cx="9437" cy="51716"/>
            </a:xfrm>
            <a:custGeom>
              <a:avLst/>
              <a:gdLst/>
              <a:ahLst/>
              <a:cxnLst/>
              <a:rect l="l" t="t" r="r" b="b"/>
              <a:pathLst>
                <a:path w="275" h="1507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1370"/>
                  </a:lnTo>
                  <a:cubicBezTo>
                    <a:pt x="0" y="1461"/>
                    <a:pt x="69" y="1507"/>
                    <a:pt x="137" y="1507"/>
                  </a:cubicBezTo>
                  <a:cubicBezTo>
                    <a:pt x="206" y="1507"/>
                    <a:pt x="274" y="1461"/>
                    <a:pt x="274" y="1370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730363" y="4350804"/>
              <a:ext cx="9437" cy="39225"/>
            </a:xfrm>
            <a:custGeom>
              <a:avLst/>
              <a:gdLst/>
              <a:ahLst/>
              <a:cxnLst/>
              <a:rect l="l" t="t" r="r" b="b"/>
              <a:pathLst>
                <a:path w="275" h="1143" extrusionOk="0">
                  <a:moveTo>
                    <a:pt x="137" y="1"/>
                  </a:moveTo>
                  <a:cubicBezTo>
                    <a:pt x="69" y="1"/>
                    <a:pt x="0" y="47"/>
                    <a:pt x="0" y="138"/>
                  </a:cubicBezTo>
                  <a:lnTo>
                    <a:pt x="0" y="1005"/>
                  </a:lnTo>
                  <a:cubicBezTo>
                    <a:pt x="0" y="1096"/>
                    <a:pt x="69" y="1142"/>
                    <a:pt x="137" y="1142"/>
                  </a:cubicBezTo>
                  <a:cubicBezTo>
                    <a:pt x="206" y="1142"/>
                    <a:pt x="274" y="1096"/>
                    <a:pt x="274" y="1005"/>
                  </a:cubicBezTo>
                  <a:lnTo>
                    <a:pt x="274" y="138"/>
                  </a:lnTo>
                  <a:cubicBezTo>
                    <a:pt x="274" y="47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1712346" y="4418960"/>
              <a:ext cx="10192" cy="29993"/>
            </a:xfrm>
            <a:custGeom>
              <a:avLst/>
              <a:gdLst/>
              <a:ahLst/>
              <a:cxnLst/>
              <a:rect l="l" t="t" r="r" b="b"/>
              <a:pathLst>
                <a:path w="297" h="874" extrusionOk="0">
                  <a:moveTo>
                    <a:pt x="148" y="1"/>
                  </a:moveTo>
                  <a:cubicBezTo>
                    <a:pt x="74" y="1"/>
                    <a:pt x="0" y="46"/>
                    <a:pt x="0" y="138"/>
                  </a:cubicBezTo>
                  <a:lnTo>
                    <a:pt x="0" y="754"/>
                  </a:lnTo>
                  <a:cubicBezTo>
                    <a:pt x="0" y="834"/>
                    <a:pt x="74" y="874"/>
                    <a:pt x="148" y="874"/>
                  </a:cubicBezTo>
                  <a:cubicBezTo>
                    <a:pt x="223" y="874"/>
                    <a:pt x="297" y="834"/>
                    <a:pt x="297" y="754"/>
                  </a:cubicBezTo>
                  <a:lnTo>
                    <a:pt x="297" y="138"/>
                  </a:lnTo>
                  <a:cubicBezTo>
                    <a:pt x="297" y="46"/>
                    <a:pt x="223" y="1"/>
                    <a:pt x="14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865543" y="4690795"/>
              <a:ext cx="9437" cy="41524"/>
            </a:xfrm>
            <a:custGeom>
              <a:avLst/>
              <a:gdLst/>
              <a:ahLst/>
              <a:cxnLst/>
              <a:rect l="l" t="t" r="r" b="b"/>
              <a:pathLst>
                <a:path w="275" h="1210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073"/>
                  </a:lnTo>
                  <a:cubicBezTo>
                    <a:pt x="1" y="1164"/>
                    <a:pt x="69" y="1210"/>
                    <a:pt x="138" y="1210"/>
                  </a:cubicBezTo>
                  <a:cubicBezTo>
                    <a:pt x="206" y="1210"/>
                    <a:pt x="275" y="1164"/>
                    <a:pt x="275" y="1073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925875" y="4690795"/>
              <a:ext cx="9437" cy="46226"/>
            </a:xfrm>
            <a:custGeom>
              <a:avLst/>
              <a:gdLst/>
              <a:ahLst/>
              <a:cxnLst/>
              <a:rect l="l" t="t" r="r" b="b"/>
              <a:pathLst>
                <a:path w="275" h="1347" extrusionOk="0">
                  <a:moveTo>
                    <a:pt x="137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1210"/>
                  </a:lnTo>
                  <a:cubicBezTo>
                    <a:pt x="1" y="1301"/>
                    <a:pt x="69" y="1347"/>
                    <a:pt x="137" y="1347"/>
                  </a:cubicBezTo>
                  <a:cubicBezTo>
                    <a:pt x="206" y="1347"/>
                    <a:pt x="274" y="1301"/>
                    <a:pt x="274" y="1210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1434265" y="4721338"/>
              <a:ext cx="9437" cy="39191"/>
            </a:xfrm>
            <a:custGeom>
              <a:avLst/>
              <a:gdLst/>
              <a:ahLst/>
              <a:cxnLst/>
              <a:rect l="l" t="t" r="r" b="b"/>
              <a:pathLst>
                <a:path w="275" h="1142" extrusionOk="0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1005"/>
                  </a:lnTo>
                  <a:cubicBezTo>
                    <a:pt x="0" y="1096"/>
                    <a:pt x="69" y="1141"/>
                    <a:pt x="137" y="1141"/>
                  </a:cubicBezTo>
                  <a:cubicBezTo>
                    <a:pt x="206" y="1141"/>
                    <a:pt x="274" y="1096"/>
                    <a:pt x="274" y="1005"/>
                  </a:cubicBezTo>
                  <a:lnTo>
                    <a:pt x="274" y="137"/>
                  </a:lnTo>
                  <a:cubicBezTo>
                    <a:pt x="274" y="46"/>
                    <a:pt x="206" y="0"/>
                    <a:pt x="137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1488317" y="4722883"/>
              <a:ext cx="9403" cy="39225"/>
            </a:xfrm>
            <a:custGeom>
              <a:avLst/>
              <a:gdLst/>
              <a:ahLst/>
              <a:cxnLst/>
              <a:rect l="l" t="t" r="r" b="b"/>
              <a:pathLst>
                <a:path w="274" h="1143" extrusionOk="0">
                  <a:moveTo>
                    <a:pt x="137" y="1"/>
                  </a:moveTo>
                  <a:cubicBezTo>
                    <a:pt x="69" y="1"/>
                    <a:pt x="0" y="46"/>
                    <a:pt x="0" y="138"/>
                  </a:cubicBezTo>
                  <a:lnTo>
                    <a:pt x="0" y="1005"/>
                  </a:lnTo>
                  <a:cubicBezTo>
                    <a:pt x="0" y="1096"/>
                    <a:pt x="69" y="1142"/>
                    <a:pt x="137" y="1142"/>
                  </a:cubicBezTo>
                  <a:cubicBezTo>
                    <a:pt x="206" y="1142"/>
                    <a:pt x="274" y="1096"/>
                    <a:pt x="274" y="1005"/>
                  </a:cubicBezTo>
                  <a:lnTo>
                    <a:pt x="274" y="138"/>
                  </a:lnTo>
                  <a:cubicBezTo>
                    <a:pt x="274" y="46"/>
                    <a:pt x="206" y="1"/>
                    <a:pt x="137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1153027" y="4920281"/>
              <a:ext cx="9437" cy="37646"/>
            </a:xfrm>
            <a:custGeom>
              <a:avLst/>
              <a:gdLst/>
              <a:ahLst/>
              <a:cxnLst/>
              <a:rect l="l" t="t" r="r" b="b"/>
              <a:pathLst>
                <a:path w="275" h="1097" extrusionOk="0">
                  <a:moveTo>
                    <a:pt x="138" y="1"/>
                  </a:moveTo>
                  <a:cubicBezTo>
                    <a:pt x="69" y="1"/>
                    <a:pt x="1" y="46"/>
                    <a:pt x="1" y="138"/>
                  </a:cubicBezTo>
                  <a:lnTo>
                    <a:pt x="1" y="959"/>
                  </a:lnTo>
                  <a:cubicBezTo>
                    <a:pt x="1" y="1051"/>
                    <a:pt x="69" y="1096"/>
                    <a:pt x="138" y="1096"/>
                  </a:cubicBezTo>
                  <a:cubicBezTo>
                    <a:pt x="206" y="1096"/>
                    <a:pt x="275" y="1051"/>
                    <a:pt x="275" y="959"/>
                  </a:cubicBezTo>
                  <a:lnTo>
                    <a:pt x="275" y="138"/>
                  </a:lnTo>
                  <a:cubicBezTo>
                    <a:pt x="275" y="46"/>
                    <a:pt x="206" y="1"/>
                    <a:pt x="138" y="1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1192974" y="4918737"/>
              <a:ext cx="9437" cy="37612"/>
            </a:xfrm>
            <a:custGeom>
              <a:avLst/>
              <a:gdLst/>
              <a:ahLst/>
              <a:cxnLst/>
              <a:rect l="l" t="t" r="r" b="b"/>
              <a:pathLst>
                <a:path w="275" h="1096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59"/>
                  </a:lnTo>
                  <a:cubicBezTo>
                    <a:pt x="1" y="1050"/>
                    <a:pt x="69" y="1096"/>
                    <a:pt x="138" y="1096"/>
                  </a:cubicBezTo>
                  <a:cubicBezTo>
                    <a:pt x="206" y="1096"/>
                    <a:pt x="275" y="1050"/>
                    <a:pt x="275" y="959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1764819" y="4891317"/>
              <a:ext cx="10227" cy="39396"/>
            </a:xfrm>
            <a:custGeom>
              <a:avLst/>
              <a:gdLst/>
              <a:ahLst/>
              <a:cxnLst/>
              <a:rect l="l" t="t" r="r" b="b"/>
              <a:pathLst>
                <a:path w="298" h="1148" extrusionOk="0">
                  <a:moveTo>
                    <a:pt x="149" y="0"/>
                  </a:moveTo>
                  <a:cubicBezTo>
                    <a:pt x="75" y="0"/>
                    <a:pt x="0" y="46"/>
                    <a:pt x="0" y="137"/>
                  </a:cubicBezTo>
                  <a:lnTo>
                    <a:pt x="0" y="1027"/>
                  </a:lnTo>
                  <a:cubicBezTo>
                    <a:pt x="0" y="1107"/>
                    <a:pt x="75" y="1147"/>
                    <a:pt x="149" y="1147"/>
                  </a:cubicBezTo>
                  <a:cubicBezTo>
                    <a:pt x="223" y="1147"/>
                    <a:pt x="297" y="1107"/>
                    <a:pt x="297" y="1027"/>
                  </a:cubicBezTo>
                  <a:lnTo>
                    <a:pt x="297" y="137"/>
                  </a:lnTo>
                  <a:cubicBezTo>
                    <a:pt x="297" y="46"/>
                    <a:pt x="223" y="0"/>
                    <a:pt x="149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1798485" y="4891317"/>
              <a:ext cx="9437" cy="36239"/>
            </a:xfrm>
            <a:custGeom>
              <a:avLst/>
              <a:gdLst/>
              <a:ahLst/>
              <a:cxnLst/>
              <a:rect l="l" t="t" r="r" b="b"/>
              <a:pathLst>
                <a:path w="275" h="1056" extrusionOk="0">
                  <a:moveTo>
                    <a:pt x="138" y="0"/>
                  </a:moveTo>
                  <a:cubicBezTo>
                    <a:pt x="69" y="0"/>
                    <a:pt x="1" y="46"/>
                    <a:pt x="1" y="137"/>
                  </a:cubicBezTo>
                  <a:lnTo>
                    <a:pt x="1" y="936"/>
                  </a:lnTo>
                  <a:cubicBezTo>
                    <a:pt x="1" y="1016"/>
                    <a:pt x="69" y="1056"/>
                    <a:pt x="138" y="1056"/>
                  </a:cubicBezTo>
                  <a:cubicBezTo>
                    <a:pt x="206" y="1056"/>
                    <a:pt x="275" y="1016"/>
                    <a:pt x="275" y="936"/>
                  </a:cubicBezTo>
                  <a:lnTo>
                    <a:pt x="275" y="137"/>
                  </a:lnTo>
                  <a:cubicBezTo>
                    <a:pt x="275" y="46"/>
                    <a:pt x="206" y="0"/>
                    <a:pt x="138" y="0"/>
                  </a:cubicBezTo>
                  <a:close/>
                </a:path>
              </a:pathLst>
            </a:custGeom>
            <a:solidFill>
              <a:srgbClr val="9B6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24"/>
          <p:cNvSpPr txBox="1">
            <a:spLocks noGrp="1"/>
          </p:cNvSpPr>
          <p:nvPr>
            <p:ph type="ctrTitle"/>
          </p:nvPr>
        </p:nvSpPr>
        <p:spPr>
          <a:xfrm>
            <a:off x="1273634" y="1197204"/>
            <a:ext cx="646177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4.</a:t>
            </a:r>
            <a:br>
              <a:rPr lang="en" sz="6000" b="1" dirty="0"/>
            </a:br>
            <a:r>
              <a:rPr lang="en" sz="6000" b="1" dirty="0"/>
              <a:t>Kesan Perubahan Populasi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2763486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5" name="Google Shape;3695;p49"/>
          <p:cNvGrpSpPr/>
          <p:nvPr/>
        </p:nvGrpSpPr>
        <p:grpSpPr>
          <a:xfrm>
            <a:off x="2386506" y="1238076"/>
            <a:ext cx="3751647" cy="1981779"/>
            <a:chOff x="3476004" y="1004611"/>
            <a:chExt cx="5059232" cy="2769988"/>
          </a:xfrm>
        </p:grpSpPr>
        <p:grpSp>
          <p:nvGrpSpPr>
            <p:cNvPr id="3696" name="Google Shape;3696;p49"/>
            <p:cNvGrpSpPr/>
            <p:nvPr/>
          </p:nvGrpSpPr>
          <p:grpSpPr>
            <a:xfrm rot="4028308" flipH="1">
              <a:off x="7330252" y="1380702"/>
              <a:ext cx="978438" cy="776695"/>
              <a:chOff x="8757948" y="1920174"/>
              <a:chExt cx="1090443" cy="865316"/>
            </a:xfrm>
          </p:grpSpPr>
          <p:sp>
            <p:nvSpPr>
              <p:cNvPr id="3697" name="Google Shape;3697;p49"/>
              <p:cNvSpPr/>
              <p:nvPr/>
            </p:nvSpPr>
            <p:spPr>
              <a:xfrm flipH="1">
                <a:off x="8767390" y="1920174"/>
                <a:ext cx="1081001" cy="865316"/>
              </a:xfrm>
              <a:custGeom>
                <a:avLst/>
                <a:gdLst/>
                <a:ahLst/>
                <a:cxnLst/>
                <a:rect l="l" t="t" r="r" b="b"/>
                <a:pathLst>
                  <a:path w="31500" h="25215" extrusionOk="0">
                    <a:moveTo>
                      <a:pt x="3702" y="1"/>
                    </a:moveTo>
                    <a:cubicBezTo>
                      <a:pt x="2458" y="1"/>
                      <a:pt x="1221" y="88"/>
                      <a:pt x="0" y="266"/>
                    </a:cubicBezTo>
                    <a:cubicBezTo>
                      <a:pt x="1598" y="3256"/>
                      <a:pt x="3653" y="5973"/>
                      <a:pt x="5250" y="8940"/>
                    </a:cubicBezTo>
                    <a:cubicBezTo>
                      <a:pt x="7168" y="12615"/>
                      <a:pt x="9405" y="16518"/>
                      <a:pt x="12691" y="19325"/>
                    </a:cubicBezTo>
                    <a:cubicBezTo>
                      <a:pt x="17462" y="23274"/>
                      <a:pt x="25588" y="24598"/>
                      <a:pt x="31499" y="25214"/>
                    </a:cubicBezTo>
                    <a:cubicBezTo>
                      <a:pt x="31479" y="10329"/>
                      <a:pt x="17249" y="1"/>
                      <a:pt x="3702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8" name="Google Shape;3698;p49"/>
              <p:cNvSpPr/>
              <p:nvPr/>
            </p:nvSpPr>
            <p:spPr>
              <a:xfrm flipH="1">
                <a:off x="8757948" y="2024330"/>
                <a:ext cx="905810" cy="749872"/>
              </a:xfrm>
              <a:custGeom>
                <a:avLst/>
                <a:gdLst/>
                <a:ahLst/>
                <a:cxnLst/>
                <a:rect l="l" t="t" r="r" b="b"/>
                <a:pathLst>
                  <a:path w="26395" h="21851" extrusionOk="0">
                    <a:moveTo>
                      <a:pt x="480" y="1"/>
                    </a:moveTo>
                    <a:cubicBezTo>
                      <a:pt x="186" y="1"/>
                      <a:pt x="0" y="446"/>
                      <a:pt x="304" y="655"/>
                    </a:cubicBezTo>
                    <a:cubicBezTo>
                      <a:pt x="4960" y="3851"/>
                      <a:pt x="8932" y="7845"/>
                      <a:pt x="13406" y="11246"/>
                    </a:cubicBezTo>
                    <a:cubicBezTo>
                      <a:pt x="17674" y="14487"/>
                      <a:pt x="22330" y="17454"/>
                      <a:pt x="25686" y="21723"/>
                    </a:cubicBezTo>
                    <a:cubicBezTo>
                      <a:pt x="25753" y="21813"/>
                      <a:pt x="25835" y="21850"/>
                      <a:pt x="25915" y="21850"/>
                    </a:cubicBezTo>
                    <a:cubicBezTo>
                      <a:pt x="26160" y="21850"/>
                      <a:pt x="26394" y="21501"/>
                      <a:pt x="26188" y="21243"/>
                    </a:cubicBezTo>
                    <a:cubicBezTo>
                      <a:pt x="22970" y="17158"/>
                      <a:pt x="18587" y="14236"/>
                      <a:pt x="14456" y="11177"/>
                    </a:cubicBezTo>
                    <a:cubicBezTo>
                      <a:pt x="9708" y="7640"/>
                      <a:pt x="5554" y="3417"/>
                      <a:pt x="669" y="62"/>
                    </a:cubicBezTo>
                    <a:cubicBezTo>
                      <a:pt x="604" y="19"/>
                      <a:pt x="540" y="1"/>
                      <a:pt x="480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9" name="Google Shape;3699;p49"/>
              <p:cNvSpPr/>
              <p:nvPr/>
            </p:nvSpPr>
            <p:spPr>
              <a:xfrm flipH="1">
                <a:off x="8854329" y="2661689"/>
                <a:ext cx="13350" cy="1259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67" extrusionOk="0">
                    <a:moveTo>
                      <a:pt x="1" y="1"/>
                    </a:moveTo>
                    <a:cubicBezTo>
                      <a:pt x="24" y="138"/>
                      <a:pt x="24" y="252"/>
                      <a:pt x="46" y="366"/>
                    </a:cubicBezTo>
                    <a:cubicBezTo>
                      <a:pt x="161" y="252"/>
                      <a:pt x="275" y="138"/>
                      <a:pt x="389" y="24"/>
                    </a:cubicBezTo>
                    <a:cubicBezTo>
                      <a:pt x="252" y="24"/>
                      <a:pt x="138" y="24"/>
                      <a:pt x="1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0" name="Google Shape;3700;p49"/>
              <p:cNvSpPr/>
              <p:nvPr/>
            </p:nvSpPr>
            <p:spPr>
              <a:xfrm flipH="1">
                <a:off x="8830825" y="2482445"/>
                <a:ext cx="237374" cy="203640"/>
              </a:xfrm>
              <a:custGeom>
                <a:avLst/>
                <a:gdLst/>
                <a:ahLst/>
                <a:cxnLst/>
                <a:rect l="l" t="t" r="r" b="b"/>
                <a:pathLst>
                  <a:path w="6917" h="5934" extrusionOk="0">
                    <a:moveTo>
                      <a:pt x="5844" y="5224"/>
                    </a:moveTo>
                    <a:lnTo>
                      <a:pt x="5844" y="5224"/>
                    </a:lnTo>
                    <a:cubicBezTo>
                      <a:pt x="5981" y="5247"/>
                      <a:pt x="6095" y="5247"/>
                      <a:pt x="6232" y="5247"/>
                    </a:cubicBezTo>
                    <a:cubicBezTo>
                      <a:pt x="6118" y="5361"/>
                      <a:pt x="6004" y="5475"/>
                      <a:pt x="5889" y="5589"/>
                    </a:cubicBezTo>
                    <a:cubicBezTo>
                      <a:pt x="5867" y="5475"/>
                      <a:pt x="5867" y="5361"/>
                      <a:pt x="5844" y="5224"/>
                    </a:cubicBezTo>
                    <a:close/>
                    <a:moveTo>
                      <a:pt x="5509" y="1"/>
                    </a:moveTo>
                    <a:cubicBezTo>
                      <a:pt x="5265" y="1"/>
                      <a:pt x="5029" y="244"/>
                      <a:pt x="5205" y="499"/>
                    </a:cubicBezTo>
                    <a:cubicBezTo>
                      <a:pt x="6163" y="1891"/>
                      <a:pt x="5730" y="3626"/>
                      <a:pt x="5844" y="5224"/>
                    </a:cubicBezTo>
                    <a:cubicBezTo>
                      <a:pt x="4041" y="5155"/>
                      <a:pt x="2237" y="5201"/>
                      <a:pt x="457" y="5064"/>
                    </a:cubicBezTo>
                    <a:cubicBezTo>
                      <a:pt x="450" y="5064"/>
                      <a:pt x="442" y="5064"/>
                      <a:pt x="435" y="5064"/>
                    </a:cubicBezTo>
                    <a:cubicBezTo>
                      <a:pt x="1" y="5064"/>
                      <a:pt x="8" y="5727"/>
                      <a:pt x="457" y="5772"/>
                    </a:cubicBezTo>
                    <a:cubicBezTo>
                      <a:pt x="2374" y="5909"/>
                      <a:pt x="4314" y="5817"/>
                      <a:pt x="6232" y="5931"/>
                    </a:cubicBezTo>
                    <a:cubicBezTo>
                      <a:pt x="6241" y="5933"/>
                      <a:pt x="6250" y="5933"/>
                      <a:pt x="6260" y="5933"/>
                    </a:cubicBezTo>
                    <a:cubicBezTo>
                      <a:pt x="6414" y="5933"/>
                      <a:pt x="6596" y="5761"/>
                      <a:pt x="6574" y="5589"/>
                    </a:cubicBezTo>
                    <a:cubicBezTo>
                      <a:pt x="6323" y="3763"/>
                      <a:pt x="6917" y="1777"/>
                      <a:pt x="5798" y="157"/>
                    </a:cubicBezTo>
                    <a:cubicBezTo>
                      <a:pt x="5722" y="46"/>
                      <a:pt x="5615" y="1"/>
                      <a:pt x="5509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1" name="Google Shape;3701;p49"/>
              <p:cNvSpPr/>
              <p:nvPr/>
            </p:nvSpPr>
            <p:spPr>
              <a:xfrm flipH="1">
                <a:off x="8954572" y="2574761"/>
                <a:ext cx="14928" cy="1489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34" extrusionOk="0">
                    <a:moveTo>
                      <a:pt x="0" y="0"/>
                    </a:moveTo>
                    <a:cubicBezTo>
                      <a:pt x="0" y="160"/>
                      <a:pt x="0" y="297"/>
                      <a:pt x="0" y="434"/>
                    </a:cubicBezTo>
                    <a:cubicBezTo>
                      <a:pt x="137" y="320"/>
                      <a:pt x="297" y="206"/>
                      <a:pt x="434" y="92"/>
                    </a:cubicBezTo>
                    <a:cubicBezTo>
                      <a:pt x="297" y="69"/>
                      <a:pt x="137" y="46"/>
                      <a:pt x="0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2" name="Google Shape;3702;p49"/>
              <p:cNvSpPr/>
              <p:nvPr/>
            </p:nvSpPr>
            <p:spPr>
              <a:xfrm flipH="1">
                <a:off x="8942842" y="2350525"/>
                <a:ext cx="313353" cy="251170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7319" extrusionOk="0">
                    <a:moveTo>
                      <a:pt x="7246" y="0"/>
                    </a:moveTo>
                    <a:cubicBezTo>
                      <a:pt x="7010" y="0"/>
                      <a:pt x="6757" y="260"/>
                      <a:pt x="6916" y="531"/>
                    </a:cubicBezTo>
                    <a:cubicBezTo>
                      <a:pt x="7852" y="2312"/>
                      <a:pt x="8354" y="4503"/>
                      <a:pt x="8354" y="6534"/>
                    </a:cubicBezTo>
                    <a:cubicBezTo>
                      <a:pt x="8491" y="6580"/>
                      <a:pt x="8651" y="6603"/>
                      <a:pt x="8788" y="6626"/>
                    </a:cubicBezTo>
                    <a:cubicBezTo>
                      <a:pt x="8651" y="6740"/>
                      <a:pt x="8491" y="6854"/>
                      <a:pt x="8354" y="6968"/>
                    </a:cubicBezTo>
                    <a:cubicBezTo>
                      <a:pt x="8354" y="6831"/>
                      <a:pt x="8354" y="6694"/>
                      <a:pt x="8354" y="6534"/>
                    </a:cubicBezTo>
                    <a:cubicBezTo>
                      <a:pt x="6091" y="6078"/>
                      <a:pt x="3793" y="5759"/>
                      <a:pt x="1475" y="5759"/>
                    </a:cubicBezTo>
                    <a:cubicBezTo>
                      <a:pt x="1128" y="5759"/>
                      <a:pt x="781" y="5766"/>
                      <a:pt x="434" y="5781"/>
                    </a:cubicBezTo>
                    <a:cubicBezTo>
                      <a:pt x="7" y="5781"/>
                      <a:pt x="1" y="6466"/>
                      <a:pt x="414" y="6466"/>
                    </a:cubicBezTo>
                    <a:cubicBezTo>
                      <a:pt x="420" y="6466"/>
                      <a:pt x="427" y="6466"/>
                      <a:pt x="434" y="6466"/>
                    </a:cubicBezTo>
                    <a:cubicBezTo>
                      <a:pt x="774" y="6452"/>
                      <a:pt x="1113" y="6445"/>
                      <a:pt x="1451" y="6445"/>
                    </a:cubicBezTo>
                    <a:cubicBezTo>
                      <a:pt x="3864" y="6445"/>
                      <a:pt x="6243" y="6790"/>
                      <a:pt x="8606" y="7310"/>
                    </a:cubicBezTo>
                    <a:cubicBezTo>
                      <a:pt x="8632" y="7316"/>
                      <a:pt x="8658" y="7318"/>
                      <a:pt x="8684" y="7318"/>
                    </a:cubicBezTo>
                    <a:cubicBezTo>
                      <a:pt x="8879" y="7318"/>
                      <a:pt x="9039" y="7170"/>
                      <a:pt x="9039" y="6968"/>
                    </a:cubicBezTo>
                    <a:cubicBezTo>
                      <a:pt x="9131" y="4685"/>
                      <a:pt x="8583" y="2175"/>
                      <a:pt x="7510" y="166"/>
                    </a:cubicBezTo>
                    <a:cubicBezTo>
                      <a:pt x="7448" y="49"/>
                      <a:pt x="7349" y="0"/>
                      <a:pt x="724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3" name="Google Shape;3703;p49"/>
              <p:cNvSpPr/>
              <p:nvPr/>
            </p:nvSpPr>
            <p:spPr>
              <a:xfrm flipH="1">
                <a:off x="9131625" y="2185489"/>
                <a:ext cx="249076" cy="266338"/>
              </a:xfrm>
              <a:custGeom>
                <a:avLst/>
                <a:gdLst/>
                <a:ahLst/>
                <a:cxnLst/>
                <a:rect l="l" t="t" r="r" b="b"/>
                <a:pathLst>
                  <a:path w="7258" h="7761" extrusionOk="0">
                    <a:moveTo>
                      <a:pt x="5332" y="1"/>
                    </a:moveTo>
                    <a:cubicBezTo>
                      <a:pt x="5104" y="1"/>
                      <a:pt x="4857" y="257"/>
                      <a:pt x="4998" y="524"/>
                    </a:cubicBezTo>
                    <a:cubicBezTo>
                      <a:pt x="5774" y="2168"/>
                      <a:pt x="6116" y="4130"/>
                      <a:pt x="6276" y="5934"/>
                    </a:cubicBezTo>
                    <a:cubicBezTo>
                      <a:pt x="6299" y="6230"/>
                      <a:pt x="6299" y="6527"/>
                      <a:pt x="6276" y="6824"/>
                    </a:cubicBezTo>
                    <a:cubicBezTo>
                      <a:pt x="6276" y="6938"/>
                      <a:pt x="5888" y="6967"/>
                      <a:pt x="5477" y="6967"/>
                    </a:cubicBezTo>
                    <a:cubicBezTo>
                      <a:pt x="5066" y="6967"/>
                      <a:pt x="4633" y="6938"/>
                      <a:pt x="4541" y="6938"/>
                    </a:cubicBezTo>
                    <a:cubicBezTo>
                      <a:pt x="3195" y="6961"/>
                      <a:pt x="1825" y="7006"/>
                      <a:pt x="456" y="7052"/>
                    </a:cubicBezTo>
                    <a:cubicBezTo>
                      <a:pt x="29" y="7075"/>
                      <a:pt x="0" y="7760"/>
                      <a:pt x="434" y="7760"/>
                    </a:cubicBezTo>
                    <a:cubicBezTo>
                      <a:pt x="441" y="7760"/>
                      <a:pt x="448" y="7760"/>
                      <a:pt x="456" y="7760"/>
                    </a:cubicBezTo>
                    <a:cubicBezTo>
                      <a:pt x="2215" y="7700"/>
                      <a:pt x="3991" y="7641"/>
                      <a:pt x="5755" y="7641"/>
                    </a:cubicBezTo>
                    <a:cubicBezTo>
                      <a:pt x="6028" y="7641"/>
                      <a:pt x="6301" y="7643"/>
                      <a:pt x="6573" y="7646"/>
                    </a:cubicBezTo>
                    <a:cubicBezTo>
                      <a:pt x="6710" y="7646"/>
                      <a:pt x="6892" y="7531"/>
                      <a:pt x="6915" y="7395"/>
                    </a:cubicBezTo>
                    <a:cubicBezTo>
                      <a:pt x="7258" y="5089"/>
                      <a:pt x="6573" y="2259"/>
                      <a:pt x="5591" y="182"/>
                    </a:cubicBezTo>
                    <a:cubicBezTo>
                      <a:pt x="5534" y="54"/>
                      <a:pt x="5435" y="1"/>
                      <a:pt x="53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4" name="Google Shape;3704;p49"/>
              <p:cNvSpPr/>
              <p:nvPr/>
            </p:nvSpPr>
            <p:spPr>
              <a:xfrm flipH="1">
                <a:off x="9303177" y="2296680"/>
                <a:ext cx="11771" cy="1177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3" extrusionOk="0">
                    <a:moveTo>
                      <a:pt x="1" y="0"/>
                    </a:moveTo>
                    <a:cubicBezTo>
                      <a:pt x="1" y="114"/>
                      <a:pt x="1" y="229"/>
                      <a:pt x="1" y="343"/>
                    </a:cubicBezTo>
                    <a:cubicBezTo>
                      <a:pt x="115" y="229"/>
                      <a:pt x="229" y="114"/>
                      <a:pt x="34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5" name="Google Shape;3705;p49"/>
              <p:cNvSpPr/>
              <p:nvPr/>
            </p:nvSpPr>
            <p:spPr>
              <a:xfrm flipH="1">
                <a:off x="9289077" y="2126702"/>
                <a:ext cx="220902" cy="194271"/>
              </a:xfrm>
              <a:custGeom>
                <a:avLst/>
                <a:gdLst/>
                <a:ahLst/>
                <a:cxnLst/>
                <a:rect l="l" t="t" r="r" b="b"/>
                <a:pathLst>
                  <a:path w="6437" h="5661" extrusionOk="0">
                    <a:moveTo>
                      <a:pt x="5963" y="0"/>
                    </a:moveTo>
                    <a:cubicBezTo>
                      <a:pt x="5792" y="0"/>
                      <a:pt x="5626" y="114"/>
                      <a:pt x="5638" y="343"/>
                    </a:cubicBezTo>
                    <a:cubicBezTo>
                      <a:pt x="5684" y="1872"/>
                      <a:pt x="5729" y="3401"/>
                      <a:pt x="5684" y="4953"/>
                    </a:cubicBezTo>
                    <a:lnTo>
                      <a:pt x="6026" y="4953"/>
                    </a:lnTo>
                    <a:cubicBezTo>
                      <a:pt x="5912" y="5067"/>
                      <a:pt x="5798" y="5182"/>
                      <a:pt x="5684" y="5296"/>
                    </a:cubicBezTo>
                    <a:cubicBezTo>
                      <a:pt x="5684" y="5182"/>
                      <a:pt x="5684" y="5067"/>
                      <a:pt x="5684" y="4953"/>
                    </a:cubicBezTo>
                    <a:cubicBezTo>
                      <a:pt x="5105" y="4923"/>
                      <a:pt x="4525" y="4913"/>
                      <a:pt x="3942" y="4913"/>
                    </a:cubicBezTo>
                    <a:cubicBezTo>
                      <a:pt x="2777" y="4913"/>
                      <a:pt x="1605" y="4953"/>
                      <a:pt x="434" y="4953"/>
                    </a:cubicBezTo>
                    <a:cubicBezTo>
                      <a:pt x="0" y="4953"/>
                      <a:pt x="0" y="5661"/>
                      <a:pt x="434" y="5661"/>
                    </a:cubicBezTo>
                    <a:cubicBezTo>
                      <a:pt x="1771" y="5661"/>
                      <a:pt x="3096" y="5603"/>
                      <a:pt x="4426" y="5603"/>
                    </a:cubicBezTo>
                    <a:cubicBezTo>
                      <a:pt x="4958" y="5603"/>
                      <a:pt x="5491" y="5612"/>
                      <a:pt x="6026" y="5638"/>
                    </a:cubicBezTo>
                    <a:cubicBezTo>
                      <a:pt x="6036" y="5639"/>
                      <a:pt x="6047" y="5640"/>
                      <a:pt x="6057" y="5640"/>
                    </a:cubicBezTo>
                    <a:cubicBezTo>
                      <a:pt x="6226" y="5640"/>
                      <a:pt x="6368" y="5468"/>
                      <a:pt x="6368" y="5296"/>
                    </a:cubicBezTo>
                    <a:cubicBezTo>
                      <a:pt x="6437" y="3652"/>
                      <a:pt x="6391" y="1986"/>
                      <a:pt x="6323" y="343"/>
                    </a:cubicBezTo>
                    <a:cubicBezTo>
                      <a:pt x="6311" y="114"/>
                      <a:pt x="6134" y="0"/>
                      <a:pt x="596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6" name="Google Shape;3706;p49"/>
              <p:cNvSpPr/>
              <p:nvPr/>
            </p:nvSpPr>
            <p:spPr>
              <a:xfrm flipH="1">
                <a:off x="9475489" y="2156455"/>
                <a:ext cx="14928" cy="1022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98" extrusionOk="0">
                    <a:moveTo>
                      <a:pt x="46" y="1"/>
                    </a:moveTo>
                    <a:cubicBezTo>
                      <a:pt x="23" y="92"/>
                      <a:pt x="23" y="183"/>
                      <a:pt x="1" y="297"/>
                    </a:cubicBezTo>
                    <a:cubicBezTo>
                      <a:pt x="160" y="206"/>
                      <a:pt x="297" y="138"/>
                      <a:pt x="434" y="46"/>
                    </a:cubicBezTo>
                    <a:cubicBezTo>
                      <a:pt x="297" y="23"/>
                      <a:pt x="183" y="23"/>
                      <a:pt x="46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7" name="Google Shape;3707;p49"/>
              <p:cNvSpPr/>
              <p:nvPr/>
            </p:nvSpPr>
            <p:spPr>
              <a:xfrm flipH="1">
                <a:off x="9459054" y="1995674"/>
                <a:ext cx="173132" cy="185555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407" extrusionOk="0">
                    <a:moveTo>
                      <a:pt x="3832" y="1"/>
                    </a:moveTo>
                    <a:cubicBezTo>
                      <a:pt x="3658" y="1"/>
                      <a:pt x="3493" y="109"/>
                      <a:pt x="3515" y="326"/>
                    </a:cubicBezTo>
                    <a:cubicBezTo>
                      <a:pt x="3629" y="1787"/>
                      <a:pt x="4269" y="3225"/>
                      <a:pt x="4177" y="4686"/>
                    </a:cubicBezTo>
                    <a:cubicBezTo>
                      <a:pt x="4314" y="4708"/>
                      <a:pt x="4428" y="4708"/>
                      <a:pt x="4565" y="4731"/>
                    </a:cubicBezTo>
                    <a:cubicBezTo>
                      <a:pt x="4428" y="4823"/>
                      <a:pt x="4291" y="4891"/>
                      <a:pt x="4132" y="4982"/>
                    </a:cubicBezTo>
                    <a:cubicBezTo>
                      <a:pt x="4154" y="4868"/>
                      <a:pt x="4154" y="4777"/>
                      <a:pt x="4177" y="4686"/>
                    </a:cubicBezTo>
                    <a:cubicBezTo>
                      <a:pt x="3477" y="4597"/>
                      <a:pt x="2785" y="4550"/>
                      <a:pt x="2091" y="4550"/>
                    </a:cubicBezTo>
                    <a:cubicBezTo>
                      <a:pt x="1541" y="4550"/>
                      <a:pt x="990" y="4579"/>
                      <a:pt x="434" y="4640"/>
                    </a:cubicBezTo>
                    <a:cubicBezTo>
                      <a:pt x="14" y="4684"/>
                      <a:pt x="1" y="5327"/>
                      <a:pt x="393" y="5327"/>
                    </a:cubicBezTo>
                    <a:cubicBezTo>
                      <a:pt x="406" y="5327"/>
                      <a:pt x="420" y="5326"/>
                      <a:pt x="434" y="5325"/>
                    </a:cubicBezTo>
                    <a:cubicBezTo>
                      <a:pt x="1029" y="5263"/>
                      <a:pt x="1619" y="5229"/>
                      <a:pt x="2209" y="5229"/>
                    </a:cubicBezTo>
                    <a:cubicBezTo>
                      <a:pt x="2932" y="5229"/>
                      <a:pt x="3654" y="5280"/>
                      <a:pt x="4383" y="5393"/>
                    </a:cubicBezTo>
                    <a:cubicBezTo>
                      <a:pt x="4414" y="5402"/>
                      <a:pt x="4448" y="5407"/>
                      <a:pt x="4483" y="5407"/>
                    </a:cubicBezTo>
                    <a:cubicBezTo>
                      <a:pt x="4625" y="5407"/>
                      <a:pt x="4780" y="5330"/>
                      <a:pt x="4816" y="5165"/>
                    </a:cubicBezTo>
                    <a:cubicBezTo>
                      <a:pt x="5045" y="3476"/>
                      <a:pt x="4337" y="1969"/>
                      <a:pt x="4200" y="326"/>
                    </a:cubicBezTo>
                    <a:cubicBezTo>
                      <a:pt x="4189" y="109"/>
                      <a:pt x="4006" y="1"/>
                      <a:pt x="38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8" name="Google Shape;3708;p49"/>
              <p:cNvSpPr/>
              <p:nvPr/>
            </p:nvSpPr>
            <p:spPr>
              <a:xfrm flipH="1">
                <a:off x="9343124" y="2090667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9" name="Google Shape;3709;p49"/>
              <p:cNvSpPr/>
              <p:nvPr/>
            </p:nvSpPr>
            <p:spPr>
              <a:xfrm flipH="1">
                <a:off x="9385404" y="2053055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1"/>
                    </a:moveTo>
                    <a:cubicBezTo>
                      <a:pt x="1" y="1"/>
                      <a:pt x="1" y="1051"/>
                      <a:pt x="685" y="1051"/>
                    </a:cubicBezTo>
                    <a:cubicBezTo>
                      <a:pt x="1347" y="1051"/>
                      <a:pt x="1347" y="1"/>
                      <a:pt x="685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0" name="Google Shape;3710;p49"/>
              <p:cNvSpPr/>
              <p:nvPr/>
            </p:nvSpPr>
            <p:spPr>
              <a:xfrm flipH="1">
                <a:off x="9333721" y="2041318"/>
                <a:ext cx="46226" cy="3527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0"/>
                    </a:moveTo>
                    <a:cubicBezTo>
                      <a:pt x="0" y="0"/>
                      <a:pt x="0" y="1027"/>
                      <a:pt x="662" y="1027"/>
                    </a:cubicBezTo>
                    <a:cubicBezTo>
                      <a:pt x="1347" y="1027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1" name="Google Shape;3711;p49"/>
              <p:cNvSpPr/>
              <p:nvPr/>
            </p:nvSpPr>
            <p:spPr>
              <a:xfrm flipH="1">
                <a:off x="9420649" y="2422010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0"/>
                    </a:moveTo>
                    <a:cubicBezTo>
                      <a:pt x="0" y="0"/>
                      <a:pt x="0" y="1050"/>
                      <a:pt x="685" y="1050"/>
                    </a:cubicBezTo>
                    <a:cubicBezTo>
                      <a:pt x="1347" y="1050"/>
                      <a:pt x="1347" y="0"/>
                      <a:pt x="685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2" name="Google Shape;3712;p49"/>
              <p:cNvSpPr/>
              <p:nvPr/>
            </p:nvSpPr>
            <p:spPr>
              <a:xfrm flipH="1">
                <a:off x="9467665" y="2387555"/>
                <a:ext cx="46260" cy="3603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0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8" y="1050"/>
                      <a:pt x="1348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3" name="Google Shape;3713;p49"/>
              <p:cNvSpPr/>
              <p:nvPr/>
            </p:nvSpPr>
            <p:spPr>
              <a:xfrm flipH="1">
                <a:off x="9405789" y="2369538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4" name="Google Shape;3714;p49"/>
              <p:cNvSpPr/>
              <p:nvPr/>
            </p:nvSpPr>
            <p:spPr>
              <a:xfrm flipH="1">
                <a:off x="9663485" y="1973162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62" y="0"/>
                    </a:moveTo>
                    <a:cubicBezTo>
                      <a:pt x="1" y="0"/>
                      <a:pt x="1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5" name="Google Shape;3715;p49"/>
              <p:cNvSpPr/>
              <p:nvPr/>
            </p:nvSpPr>
            <p:spPr>
              <a:xfrm flipH="1">
                <a:off x="9116727" y="2152543"/>
                <a:ext cx="45471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24" y="1050"/>
                      <a:pt x="1324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6" name="Google Shape;3716;p49"/>
              <p:cNvSpPr/>
              <p:nvPr/>
            </p:nvSpPr>
            <p:spPr>
              <a:xfrm flipH="1">
                <a:off x="9155129" y="2120421"/>
                <a:ext cx="46226" cy="3527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47" y="1028"/>
                      <a:pt x="1347" y="1"/>
                      <a:pt x="66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7" name="Google Shape;3717;p49"/>
              <p:cNvSpPr/>
              <p:nvPr/>
            </p:nvSpPr>
            <p:spPr>
              <a:xfrm flipH="1">
                <a:off x="9244425" y="2591989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8" name="Google Shape;3718;p49"/>
              <p:cNvSpPr/>
              <p:nvPr/>
            </p:nvSpPr>
            <p:spPr>
              <a:xfrm flipH="1">
                <a:off x="9292196" y="2574761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7" y="1050"/>
                      <a:pt x="1347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19" name="Google Shape;3719;p49"/>
            <p:cNvGrpSpPr/>
            <p:nvPr/>
          </p:nvGrpSpPr>
          <p:grpSpPr>
            <a:xfrm rot="8446212">
              <a:off x="7698321" y="2870192"/>
              <a:ext cx="431442" cy="611646"/>
              <a:chOff x="6055204" y="4369368"/>
              <a:chExt cx="545279" cy="773107"/>
            </a:xfrm>
          </p:grpSpPr>
          <p:sp>
            <p:nvSpPr>
              <p:cNvPr id="3720" name="Google Shape;3720;p49"/>
              <p:cNvSpPr/>
              <p:nvPr/>
            </p:nvSpPr>
            <p:spPr>
              <a:xfrm>
                <a:off x="6055204" y="4591716"/>
                <a:ext cx="257793" cy="151958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4428" extrusionOk="0">
                    <a:moveTo>
                      <a:pt x="2539" y="0"/>
                    </a:moveTo>
                    <a:cubicBezTo>
                      <a:pt x="1131" y="0"/>
                      <a:pt x="0" y="955"/>
                      <a:pt x="573" y="2673"/>
                    </a:cubicBezTo>
                    <a:cubicBezTo>
                      <a:pt x="981" y="3929"/>
                      <a:pt x="2197" y="4428"/>
                      <a:pt x="3532" y="4428"/>
                    </a:cubicBezTo>
                    <a:cubicBezTo>
                      <a:pt x="5035" y="4428"/>
                      <a:pt x="6689" y="3796"/>
                      <a:pt x="7511" y="2901"/>
                    </a:cubicBezTo>
                    <a:lnTo>
                      <a:pt x="7466" y="2810"/>
                    </a:lnTo>
                    <a:cubicBezTo>
                      <a:pt x="6507" y="1600"/>
                      <a:pt x="5001" y="596"/>
                      <a:pt x="3563" y="162"/>
                    </a:cubicBezTo>
                    <a:cubicBezTo>
                      <a:pt x="3218" y="53"/>
                      <a:pt x="2871" y="0"/>
                      <a:pt x="253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1" name="Google Shape;3721;p49"/>
              <p:cNvSpPr/>
              <p:nvPr/>
            </p:nvSpPr>
            <p:spPr>
              <a:xfrm>
                <a:off x="6081114" y="4369368"/>
                <a:ext cx="247120" cy="236551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6893" extrusionOk="0">
                    <a:moveTo>
                      <a:pt x="4723" y="0"/>
                    </a:moveTo>
                    <a:cubicBezTo>
                      <a:pt x="4407" y="0"/>
                      <a:pt x="4045" y="92"/>
                      <a:pt x="3629" y="296"/>
                    </a:cubicBezTo>
                    <a:cubicBezTo>
                      <a:pt x="0" y="2099"/>
                      <a:pt x="4451" y="5865"/>
                      <a:pt x="6232" y="6892"/>
                    </a:cubicBezTo>
                    <a:lnTo>
                      <a:pt x="6346" y="6892"/>
                    </a:lnTo>
                    <a:cubicBezTo>
                      <a:pt x="6791" y="5637"/>
                      <a:pt x="7201" y="0"/>
                      <a:pt x="4723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2" name="Google Shape;3722;p49"/>
              <p:cNvSpPr/>
              <p:nvPr/>
            </p:nvSpPr>
            <p:spPr>
              <a:xfrm>
                <a:off x="6436720" y="4482413"/>
                <a:ext cx="163763" cy="309921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031" extrusionOk="0">
                    <a:moveTo>
                      <a:pt x="2488" y="1"/>
                    </a:moveTo>
                    <a:cubicBezTo>
                      <a:pt x="2069" y="1"/>
                      <a:pt x="1625" y="199"/>
                      <a:pt x="1188" y="677"/>
                    </a:cubicBezTo>
                    <a:cubicBezTo>
                      <a:pt x="1" y="1955"/>
                      <a:pt x="663" y="4466"/>
                      <a:pt x="914" y="5972"/>
                    </a:cubicBezTo>
                    <a:cubicBezTo>
                      <a:pt x="1074" y="6908"/>
                      <a:pt x="1485" y="8026"/>
                      <a:pt x="914" y="8825"/>
                    </a:cubicBezTo>
                    <a:lnTo>
                      <a:pt x="1005" y="9031"/>
                    </a:lnTo>
                    <a:cubicBezTo>
                      <a:pt x="1736" y="8711"/>
                      <a:pt x="2352" y="8392"/>
                      <a:pt x="2877" y="7775"/>
                    </a:cubicBezTo>
                    <a:cubicBezTo>
                      <a:pt x="3972" y="6543"/>
                      <a:pt x="4771" y="4694"/>
                      <a:pt x="4726" y="3050"/>
                    </a:cubicBezTo>
                    <a:cubicBezTo>
                      <a:pt x="4726" y="1690"/>
                      <a:pt x="3713" y="1"/>
                      <a:pt x="24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3" name="Google Shape;3723;p49"/>
              <p:cNvSpPr/>
              <p:nvPr/>
            </p:nvSpPr>
            <p:spPr>
              <a:xfrm>
                <a:off x="6229918" y="4464258"/>
                <a:ext cx="268740" cy="678217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9763" extrusionOk="0">
                    <a:moveTo>
                      <a:pt x="431" y="0"/>
                    </a:moveTo>
                    <a:cubicBezTo>
                      <a:pt x="224" y="0"/>
                      <a:pt x="0" y="176"/>
                      <a:pt x="69" y="452"/>
                    </a:cubicBezTo>
                    <a:cubicBezTo>
                      <a:pt x="1005" y="4264"/>
                      <a:pt x="3562" y="7231"/>
                      <a:pt x="5388" y="10632"/>
                    </a:cubicBezTo>
                    <a:cubicBezTo>
                      <a:pt x="6940" y="13463"/>
                      <a:pt x="7259" y="16772"/>
                      <a:pt x="6346" y="19763"/>
                    </a:cubicBezTo>
                    <a:lnTo>
                      <a:pt x="7077" y="19763"/>
                    </a:lnTo>
                    <a:cubicBezTo>
                      <a:pt x="7830" y="17229"/>
                      <a:pt x="7739" y="14444"/>
                      <a:pt x="6780" y="11933"/>
                    </a:cubicBezTo>
                    <a:cubicBezTo>
                      <a:pt x="5182" y="7779"/>
                      <a:pt x="1827" y="4652"/>
                      <a:pt x="731" y="247"/>
                    </a:cubicBezTo>
                    <a:cubicBezTo>
                      <a:pt x="695" y="76"/>
                      <a:pt x="567" y="0"/>
                      <a:pt x="43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4" name="Google Shape;3724;p49"/>
              <p:cNvSpPr/>
              <p:nvPr/>
            </p:nvSpPr>
            <p:spPr>
              <a:xfrm>
                <a:off x="6410261" y="4586397"/>
                <a:ext cx="136172" cy="239914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6991" extrusionOk="0">
                    <a:moveTo>
                      <a:pt x="3236" y="1"/>
                    </a:moveTo>
                    <a:cubicBezTo>
                      <a:pt x="3034" y="1"/>
                      <a:pt x="2817" y="171"/>
                      <a:pt x="2872" y="431"/>
                    </a:cubicBezTo>
                    <a:cubicBezTo>
                      <a:pt x="3214" y="2166"/>
                      <a:pt x="2438" y="5795"/>
                      <a:pt x="407" y="6297"/>
                    </a:cubicBezTo>
                    <a:cubicBezTo>
                      <a:pt x="1" y="6404"/>
                      <a:pt x="135" y="6991"/>
                      <a:pt x="509" y="6991"/>
                    </a:cubicBezTo>
                    <a:cubicBezTo>
                      <a:pt x="535" y="6991"/>
                      <a:pt x="561" y="6988"/>
                      <a:pt x="589" y="6982"/>
                    </a:cubicBezTo>
                    <a:cubicBezTo>
                      <a:pt x="3032" y="6366"/>
                      <a:pt x="3967" y="2371"/>
                      <a:pt x="3534" y="249"/>
                    </a:cubicBezTo>
                    <a:cubicBezTo>
                      <a:pt x="3497" y="76"/>
                      <a:pt x="3370" y="1"/>
                      <a:pt x="3236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5" name="Google Shape;3725;p49"/>
              <p:cNvSpPr/>
              <p:nvPr/>
            </p:nvSpPr>
            <p:spPr>
              <a:xfrm>
                <a:off x="6161316" y="4668349"/>
                <a:ext cx="190325" cy="4262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242" extrusionOk="0">
                    <a:moveTo>
                      <a:pt x="5031" y="1"/>
                    </a:moveTo>
                    <a:cubicBezTo>
                      <a:pt x="4974" y="1"/>
                      <a:pt x="4914" y="16"/>
                      <a:pt x="4853" y="52"/>
                    </a:cubicBezTo>
                    <a:cubicBezTo>
                      <a:pt x="4229" y="407"/>
                      <a:pt x="3554" y="544"/>
                      <a:pt x="2868" y="544"/>
                    </a:cubicBezTo>
                    <a:cubicBezTo>
                      <a:pt x="2101" y="544"/>
                      <a:pt x="1320" y="372"/>
                      <a:pt x="585" y="143"/>
                    </a:cubicBezTo>
                    <a:cubicBezTo>
                      <a:pt x="551" y="134"/>
                      <a:pt x="518" y="130"/>
                      <a:pt x="487" y="130"/>
                    </a:cubicBezTo>
                    <a:cubicBezTo>
                      <a:pt x="126" y="130"/>
                      <a:pt x="1" y="702"/>
                      <a:pt x="379" y="828"/>
                    </a:cubicBezTo>
                    <a:cubicBezTo>
                      <a:pt x="1185" y="1070"/>
                      <a:pt x="2031" y="1242"/>
                      <a:pt x="2863" y="1242"/>
                    </a:cubicBezTo>
                    <a:cubicBezTo>
                      <a:pt x="3680" y="1242"/>
                      <a:pt x="4483" y="1075"/>
                      <a:pt x="5218" y="645"/>
                    </a:cubicBezTo>
                    <a:cubicBezTo>
                      <a:pt x="5546" y="453"/>
                      <a:pt x="5337" y="1"/>
                      <a:pt x="5031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26" name="Google Shape;3726;p49"/>
            <p:cNvGrpSpPr/>
            <p:nvPr/>
          </p:nvGrpSpPr>
          <p:grpSpPr>
            <a:xfrm rot="5614324">
              <a:off x="7450325" y="2025525"/>
              <a:ext cx="1225334" cy="944489"/>
              <a:chOff x="5913226" y="4077344"/>
              <a:chExt cx="914289" cy="694967"/>
            </a:xfrm>
          </p:grpSpPr>
          <p:sp>
            <p:nvSpPr>
              <p:cNvPr id="3727" name="Google Shape;3727;p49"/>
              <p:cNvSpPr/>
              <p:nvPr/>
            </p:nvSpPr>
            <p:spPr>
              <a:xfrm>
                <a:off x="5913226" y="4077344"/>
                <a:ext cx="891397" cy="675677"/>
              </a:xfrm>
              <a:custGeom>
                <a:avLst/>
                <a:gdLst/>
                <a:ahLst/>
                <a:cxnLst/>
                <a:rect l="l" t="t" r="r" b="b"/>
                <a:pathLst>
                  <a:path w="25975" h="19689" extrusionOk="0">
                    <a:moveTo>
                      <a:pt x="7300" y="1"/>
                    </a:moveTo>
                    <a:cubicBezTo>
                      <a:pt x="5044" y="1"/>
                      <a:pt x="8279" y="4954"/>
                      <a:pt x="8559" y="6222"/>
                    </a:cubicBezTo>
                    <a:cubicBezTo>
                      <a:pt x="6796" y="4606"/>
                      <a:pt x="2825" y="2102"/>
                      <a:pt x="1058" y="2102"/>
                    </a:cubicBezTo>
                    <a:cubicBezTo>
                      <a:pt x="355" y="2102"/>
                      <a:pt x="0" y="2499"/>
                      <a:pt x="273" y="3506"/>
                    </a:cubicBezTo>
                    <a:cubicBezTo>
                      <a:pt x="1072" y="6291"/>
                      <a:pt x="5363" y="8664"/>
                      <a:pt x="7783" y="10696"/>
                    </a:cubicBezTo>
                    <a:cubicBezTo>
                      <a:pt x="6094" y="11221"/>
                      <a:pt x="319" y="10878"/>
                      <a:pt x="3378" y="13412"/>
                    </a:cubicBezTo>
                    <a:cubicBezTo>
                      <a:pt x="5295" y="15033"/>
                      <a:pt x="9837" y="14485"/>
                      <a:pt x="11640" y="16014"/>
                    </a:cubicBezTo>
                    <a:cubicBezTo>
                      <a:pt x="10887" y="16197"/>
                      <a:pt x="7600" y="16562"/>
                      <a:pt x="7440" y="17521"/>
                    </a:cubicBezTo>
                    <a:cubicBezTo>
                      <a:pt x="7052" y="19164"/>
                      <a:pt x="11549" y="19552"/>
                      <a:pt x="12576" y="19552"/>
                    </a:cubicBezTo>
                    <a:cubicBezTo>
                      <a:pt x="13609" y="19627"/>
                      <a:pt x="14860" y="19649"/>
                      <a:pt x="16216" y="19649"/>
                    </a:cubicBezTo>
                    <a:cubicBezTo>
                      <a:pt x="18120" y="19649"/>
                      <a:pt x="20229" y="19606"/>
                      <a:pt x="22227" y="19606"/>
                    </a:cubicBezTo>
                    <a:cubicBezTo>
                      <a:pt x="23557" y="19606"/>
                      <a:pt x="24837" y="19625"/>
                      <a:pt x="25975" y="19689"/>
                    </a:cubicBezTo>
                    <a:cubicBezTo>
                      <a:pt x="25084" y="17543"/>
                      <a:pt x="24514" y="14576"/>
                      <a:pt x="24103" y="12202"/>
                    </a:cubicBezTo>
                    <a:cubicBezTo>
                      <a:pt x="23943" y="10947"/>
                      <a:pt x="23464" y="7295"/>
                      <a:pt x="22596" y="6336"/>
                    </a:cubicBezTo>
                    <a:cubicBezTo>
                      <a:pt x="22205" y="5940"/>
                      <a:pt x="21880" y="5777"/>
                      <a:pt x="21600" y="5777"/>
                    </a:cubicBezTo>
                    <a:cubicBezTo>
                      <a:pt x="20542" y="5777"/>
                      <a:pt x="20140" y="8103"/>
                      <a:pt x="19310" y="8915"/>
                    </a:cubicBezTo>
                    <a:cubicBezTo>
                      <a:pt x="18283" y="6176"/>
                      <a:pt x="17780" y="4601"/>
                      <a:pt x="16434" y="2707"/>
                    </a:cubicBezTo>
                    <a:cubicBezTo>
                      <a:pt x="15815" y="1739"/>
                      <a:pt x="15368" y="1351"/>
                      <a:pt x="15042" y="1351"/>
                    </a:cubicBezTo>
                    <a:cubicBezTo>
                      <a:pt x="13961" y="1351"/>
                      <a:pt x="14214" y="5620"/>
                      <a:pt x="13969" y="7181"/>
                    </a:cubicBezTo>
                    <a:cubicBezTo>
                      <a:pt x="12188" y="4487"/>
                      <a:pt x="10339" y="493"/>
                      <a:pt x="7783" y="59"/>
                    </a:cubicBezTo>
                    <a:cubicBezTo>
                      <a:pt x="7600" y="19"/>
                      <a:pt x="7439" y="1"/>
                      <a:pt x="7300" y="1"/>
                    </a:cubicBezTo>
                    <a:close/>
                  </a:path>
                </a:pathLst>
              </a:custGeom>
              <a:solidFill>
                <a:srgbClr val="CFD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8" name="Google Shape;3728;p49"/>
              <p:cNvSpPr/>
              <p:nvPr/>
            </p:nvSpPr>
            <p:spPr>
              <a:xfrm>
                <a:off x="6022599" y="4229579"/>
                <a:ext cx="804917" cy="542731"/>
              </a:xfrm>
              <a:custGeom>
                <a:avLst/>
                <a:gdLst/>
                <a:ahLst/>
                <a:cxnLst/>
                <a:rect l="l" t="t" r="r" b="b"/>
                <a:pathLst>
                  <a:path w="23455" h="15815" extrusionOk="0">
                    <a:moveTo>
                      <a:pt x="494" y="0"/>
                    </a:moveTo>
                    <a:cubicBezTo>
                      <a:pt x="193" y="0"/>
                      <a:pt x="0" y="452"/>
                      <a:pt x="328" y="645"/>
                    </a:cubicBezTo>
                    <a:cubicBezTo>
                      <a:pt x="8179" y="5141"/>
                      <a:pt x="15141" y="10962"/>
                      <a:pt x="22788" y="15755"/>
                    </a:cubicBezTo>
                    <a:cubicBezTo>
                      <a:pt x="22851" y="15796"/>
                      <a:pt x="22914" y="15814"/>
                      <a:pt x="22972" y="15814"/>
                    </a:cubicBezTo>
                    <a:cubicBezTo>
                      <a:pt x="23268" y="15814"/>
                      <a:pt x="23454" y="15352"/>
                      <a:pt x="23130" y="15162"/>
                    </a:cubicBezTo>
                    <a:cubicBezTo>
                      <a:pt x="15484" y="10368"/>
                      <a:pt x="8522" y="4525"/>
                      <a:pt x="670" y="51"/>
                    </a:cubicBezTo>
                    <a:cubicBezTo>
                      <a:pt x="609" y="16"/>
                      <a:pt x="550" y="0"/>
                      <a:pt x="494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9" name="Google Shape;3729;p49"/>
              <p:cNvSpPr/>
              <p:nvPr/>
            </p:nvSpPr>
            <p:spPr>
              <a:xfrm>
                <a:off x="6385548" y="4469464"/>
                <a:ext cx="17262" cy="14894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34" extrusionOk="0">
                    <a:moveTo>
                      <a:pt x="502" y="0"/>
                    </a:moveTo>
                    <a:cubicBezTo>
                      <a:pt x="342" y="0"/>
                      <a:pt x="160" y="23"/>
                      <a:pt x="0" y="23"/>
                    </a:cubicBezTo>
                    <a:cubicBezTo>
                      <a:pt x="46" y="160"/>
                      <a:pt x="114" y="297"/>
                      <a:pt x="183" y="434"/>
                    </a:cubicBezTo>
                    <a:cubicBezTo>
                      <a:pt x="274" y="297"/>
                      <a:pt x="388" y="160"/>
                      <a:pt x="502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0" name="Google Shape;3730;p49"/>
              <p:cNvSpPr/>
              <p:nvPr/>
            </p:nvSpPr>
            <p:spPr>
              <a:xfrm>
                <a:off x="6117248" y="4185240"/>
                <a:ext cx="300415" cy="339537"/>
              </a:xfrm>
              <a:custGeom>
                <a:avLst/>
                <a:gdLst/>
                <a:ahLst/>
                <a:cxnLst/>
                <a:rect l="l" t="t" r="r" b="b"/>
                <a:pathLst>
                  <a:path w="8754" h="9894" extrusionOk="0">
                    <a:moveTo>
                      <a:pt x="3300" y="1"/>
                    </a:moveTo>
                    <a:cubicBezTo>
                      <a:pt x="3062" y="1"/>
                      <a:pt x="2819" y="250"/>
                      <a:pt x="2979" y="522"/>
                    </a:cubicBezTo>
                    <a:cubicBezTo>
                      <a:pt x="4554" y="3055"/>
                      <a:pt x="6586" y="5543"/>
                      <a:pt x="7818" y="8305"/>
                    </a:cubicBezTo>
                    <a:cubicBezTo>
                      <a:pt x="7978" y="8305"/>
                      <a:pt x="8160" y="8282"/>
                      <a:pt x="8320" y="8282"/>
                    </a:cubicBezTo>
                    <a:cubicBezTo>
                      <a:pt x="8206" y="8442"/>
                      <a:pt x="8092" y="8579"/>
                      <a:pt x="8001" y="8716"/>
                    </a:cubicBezTo>
                    <a:cubicBezTo>
                      <a:pt x="7932" y="8579"/>
                      <a:pt x="7864" y="8442"/>
                      <a:pt x="7818" y="8305"/>
                    </a:cubicBezTo>
                    <a:cubicBezTo>
                      <a:pt x="5307" y="8374"/>
                      <a:pt x="2819" y="8556"/>
                      <a:pt x="400" y="9218"/>
                    </a:cubicBezTo>
                    <a:cubicBezTo>
                      <a:pt x="0" y="9323"/>
                      <a:pt x="124" y="9893"/>
                      <a:pt x="485" y="9893"/>
                    </a:cubicBezTo>
                    <a:cubicBezTo>
                      <a:pt x="516" y="9893"/>
                      <a:pt x="548" y="9889"/>
                      <a:pt x="582" y="9880"/>
                    </a:cubicBezTo>
                    <a:cubicBezTo>
                      <a:pt x="3116" y="9195"/>
                      <a:pt x="5718" y="9035"/>
                      <a:pt x="8320" y="8990"/>
                    </a:cubicBezTo>
                    <a:cubicBezTo>
                      <a:pt x="8526" y="8967"/>
                      <a:pt x="8754" y="8762"/>
                      <a:pt x="8663" y="8533"/>
                    </a:cubicBezTo>
                    <a:cubicBezTo>
                      <a:pt x="7453" y="5543"/>
                      <a:pt x="5284" y="2895"/>
                      <a:pt x="3573" y="156"/>
                    </a:cubicBezTo>
                    <a:cubicBezTo>
                      <a:pt x="3504" y="47"/>
                      <a:pt x="3403" y="1"/>
                      <a:pt x="3300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1" name="Google Shape;3731;p49"/>
              <p:cNvSpPr/>
              <p:nvPr/>
            </p:nvSpPr>
            <p:spPr>
              <a:xfrm>
                <a:off x="6316775" y="4277659"/>
                <a:ext cx="225466" cy="320594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9342" extrusionOk="0">
                    <a:moveTo>
                      <a:pt x="4338" y="0"/>
                    </a:moveTo>
                    <a:cubicBezTo>
                      <a:pt x="4133" y="0"/>
                      <a:pt x="3921" y="170"/>
                      <a:pt x="3990" y="431"/>
                    </a:cubicBezTo>
                    <a:cubicBezTo>
                      <a:pt x="4469" y="2462"/>
                      <a:pt x="5177" y="4471"/>
                      <a:pt x="5633" y="6525"/>
                    </a:cubicBezTo>
                    <a:cubicBezTo>
                      <a:pt x="5747" y="7027"/>
                      <a:pt x="5816" y="7552"/>
                      <a:pt x="5862" y="8077"/>
                    </a:cubicBezTo>
                    <a:cubicBezTo>
                      <a:pt x="5862" y="8260"/>
                      <a:pt x="3807" y="8305"/>
                      <a:pt x="3602" y="8328"/>
                    </a:cubicBezTo>
                    <a:cubicBezTo>
                      <a:pt x="2529" y="8374"/>
                      <a:pt x="1479" y="8442"/>
                      <a:pt x="406" y="8671"/>
                    </a:cubicBezTo>
                    <a:cubicBezTo>
                      <a:pt x="1" y="8756"/>
                      <a:pt x="134" y="9341"/>
                      <a:pt x="509" y="9341"/>
                    </a:cubicBezTo>
                    <a:cubicBezTo>
                      <a:pt x="534" y="9341"/>
                      <a:pt x="561" y="9338"/>
                      <a:pt x="589" y="9333"/>
                    </a:cubicBezTo>
                    <a:cubicBezTo>
                      <a:pt x="2483" y="8945"/>
                      <a:pt x="4401" y="9059"/>
                      <a:pt x="6295" y="8785"/>
                    </a:cubicBezTo>
                    <a:cubicBezTo>
                      <a:pt x="6455" y="8762"/>
                      <a:pt x="6569" y="8579"/>
                      <a:pt x="6546" y="8442"/>
                    </a:cubicBezTo>
                    <a:cubicBezTo>
                      <a:pt x="6478" y="5635"/>
                      <a:pt x="5314" y="2941"/>
                      <a:pt x="4652" y="248"/>
                    </a:cubicBezTo>
                    <a:cubicBezTo>
                      <a:pt x="4606" y="75"/>
                      <a:pt x="4474" y="0"/>
                      <a:pt x="4338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2" name="Google Shape;3732;p49"/>
              <p:cNvSpPr/>
              <p:nvPr/>
            </p:nvSpPr>
            <p:spPr>
              <a:xfrm>
                <a:off x="6664384" y="4677021"/>
                <a:ext cx="14139" cy="1492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35" extrusionOk="0">
                    <a:moveTo>
                      <a:pt x="1" y="1"/>
                    </a:moveTo>
                    <a:cubicBezTo>
                      <a:pt x="24" y="161"/>
                      <a:pt x="47" y="298"/>
                      <a:pt x="69" y="435"/>
                    </a:cubicBezTo>
                    <a:cubicBezTo>
                      <a:pt x="184" y="275"/>
                      <a:pt x="298" y="138"/>
                      <a:pt x="412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3" name="Google Shape;3733;p49"/>
              <p:cNvSpPr/>
              <p:nvPr/>
            </p:nvSpPr>
            <p:spPr>
              <a:xfrm>
                <a:off x="6432530" y="4400622"/>
                <a:ext cx="258514" cy="304636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8877" extrusionOk="0">
                    <a:moveTo>
                      <a:pt x="6120" y="1"/>
                    </a:moveTo>
                    <a:cubicBezTo>
                      <a:pt x="5920" y="1"/>
                      <a:pt x="5689" y="171"/>
                      <a:pt x="5730" y="431"/>
                    </a:cubicBezTo>
                    <a:cubicBezTo>
                      <a:pt x="6072" y="2988"/>
                      <a:pt x="6323" y="5544"/>
                      <a:pt x="6757" y="8055"/>
                    </a:cubicBezTo>
                    <a:lnTo>
                      <a:pt x="7168" y="8055"/>
                    </a:lnTo>
                    <a:cubicBezTo>
                      <a:pt x="7054" y="8192"/>
                      <a:pt x="6940" y="8329"/>
                      <a:pt x="6825" y="8489"/>
                    </a:cubicBezTo>
                    <a:cubicBezTo>
                      <a:pt x="6803" y="8352"/>
                      <a:pt x="6780" y="8215"/>
                      <a:pt x="6757" y="8055"/>
                    </a:cubicBezTo>
                    <a:cubicBezTo>
                      <a:pt x="4657" y="8169"/>
                      <a:pt x="2557" y="8192"/>
                      <a:pt x="457" y="8192"/>
                    </a:cubicBezTo>
                    <a:cubicBezTo>
                      <a:pt x="1" y="8192"/>
                      <a:pt x="1" y="8877"/>
                      <a:pt x="457" y="8877"/>
                    </a:cubicBezTo>
                    <a:cubicBezTo>
                      <a:pt x="2694" y="8877"/>
                      <a:pt x="4931" y="8854"/>
                      <a:pt x="7168" y="8740"/>
                    </a:cubicBezTo>
                    <a:cubicBezTo>
                      <a:pt x="7396" y="8740"/>
                      <a:pt x="7533" y="8534"/>
                      <a:pt x="7487" y="8306"/>
                    </a:cubicBezTo>
                    <a:cubicBezTo>
                      <a:pt x="7008" y="5635"/>
                      <a:pt x="6757" y="2942"/>
                      <a:pt x="6392" y="249"/>
                    </a:cubicBezTo>
                    <a:cubicBezTo>
                      <a:pt x="6373" y="76"/>
                      <a:pt x="6254" y="1"/>
                      <a:pt x="6120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34" name="Google Shape;3734;p49"/>
            <p:cNvGrpSpPr/>
            <p:nvPr/>
          </p:nvGrpSpPr>
          <p:grpSpPr>
            <a:xfrm rot="398292" flipH="1">
              <a:off x="3476004" y="2477485"/>
              <a:ext cx="1766403" cy="973008"/>
              <a:chOff x="80379" y="2974904"/>
              <a:chExt cx="1766396" cy="973004"/>
            </a:xfrm>
          </p:grpSpPr>
          <p:sp>
            <p:nvSpPr>
              <p:cNvPr id="3735" name="Google Shape;3735;p49"/>
              <p:cNvSpPr/>
              <p:nvPr/>
            </p:nvSpPr>
            <p:spPr>
              <a:xfrm flipH="1">
                <a:off x="80385" y="2974904"/>
                <a:ext cx="1766390" cy="973004"/>
              </a:xfrm>
              <a:custGeom>
                <a:avLst/>
                <a:gdLst/>
                <a:ahLst/>
                <a:cxnLst/>
                <a:rect l="l" t="t" r="r" b="b"/>
                <a:pathLst>
                  <a:path w="51472" h="28353" extrusionOk="0">
                    <a:moveTo>
                      <a:pt x="15357" y="1"/>
                    </a:moveTo>
                    <a:cubicBezTo>
                      <a:pt x="9974" y="1"/>
                      <a:pt x="4681" y="665"/>
                      <a:pt x="1" y="2034"/>
                    </a:cubicBezTo>
                    <a:cubicBezTo>
                      <a:pt x="8058" y="10662"/>
                      <a:pt x="11938" y="20385"/>
                      <a:pt x="24173" y="24836"/>
                    </a:cubicBezTo>
                    <a:cubicBezTo>
                      <a:pt x="29410" y="26673"/>
                      <a:pt x="35752" y="28352"/>
                      <a:pt x="42537" y="28352"/>
                    </a:cubicBezTo>
                    <a:cubicBezTo>
                      <a:pt x="45451" y="28352"/>
                      <a:pt x="48447" y="28042"/>
                      <a:pt x="51472" y="27302"/>
                    </a:cubicBezTo>
                    <a:lnTo>
                      <a:pt x="51472" y="14268"/>
                    </a:lnTo>
                    <a:cubicBezTo>
                      <a:pt x="47797" y="10023"/>
                      <a:pt x="43734" y="6508"/>
                      <a:pt x="37526" y="3974"/>
                    </a:cubicBezTo>
                    <a:cubicBezTo>
                      <a:pt x="30977" y="1366"/>
                      <a:pt x="23074" y="1"/>
                      <a:pt x="15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6" name="Google Shape;3736;p49"/>
              <p:cNvSpPr/>
              <p:nvPr/>
            </p:nvSpPr>
            <p:spPr>
              <a:xfrm flipH="1">
                <a:off x="80379" y="3137607"/>
                <a:ext cx="1516319" cy="632472"/>
              </a:xfrm>
              <a:custGeom>
                <a:avLst/>
                <a:gdLst/>
                <a:ahLst/>
                <a:cxnLst/>
                <a:rect l="l" t="t" r="r" b="b"/>
                <a:pathLst>
                  <a:path w="44185" h="18430" extrusionOk="0">
                    <a:moveTo>
                      <a:pt x="508" y="1"/>
                    </a:moveTo>
                    <a:cubicBezTo>
                      <a:pt x="134" y="1"/>
                      <a:pt x="0" y="587"/>
                      <a:pt x="406" y="694"/>
                    </a:cubicBezTo>
                    <a:cubicBezTo>
                      <a:pt x="9308" y="2817"/>
                      <a:pt x="17274" y="7587"/>
                      <a:pt x="25377" y="11650"/>
                    </a:cubicBezTo>
                    <a:cubicBezTo>
                      <a:pt x="31311" y="14640"/>
                      <a:pt x="37588" y="17448"/>
                      <a:pt x="44185" y="18429"/>
                    </a:cubicBezTo>
                    <a:lnTo>
                      <a:pt x="44185" y="17722"/>
                    </a:lnTo>
                    <a:cubicBezTo>
                      <a:pt x="37429" y="16694"/>
                      <a:pt x="31015" y="13727"/>
                      <a:pt x="24943" y="10669"/>
                    </a:cubicBezTo>
                    <a:cubicBezTo>
                      <a:pt x="17046" y="6674"/>
                      <a:pt x="9262" y="2086"/>
                      <a:pt x="589" y="9"/>
                    </a:cubicBezTo>
                    <a:cubicBezTo>
                      <a:pt x="561" y="3"/>
                      <a:pt x="534" y="1"/>
                      <a:pt x="5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7" name="Google Shape;3737;p49"/>
              <p:cNvSpPr/>
              <p:nvPr/>
            </p:nvSpPr>
            <p:spPr>
              <a:xfrm flipH="1">
                <a:off x="1102584" y="3328245"/>
                <a:ext cx="21174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2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411" y="24"/>
                      <a:pt x="206" y="24"/>
                      <a:pt x="1" y="24"/>
                    </a:cubicBezTo>
                    <a:cubicBezTo>
                      <a:pt x="115" y="206"/>
                      <a:pt x="206" y="366"/>
                      <a:pt x="297" y="526"/>
                    </a:cubicBezTo>
                    <a:cubicBezTo>
                      <a:pt x="411" y="366"/>
                      <a:pt x="503" y="183"/>
                      <a:pt x="617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8" name="Google Shape;3738;p49"/>
              <p:cNvSpPr/>
              <p:nvPr/>
            </p:nvSpPr>
            <p:spPr>
              <a:xfrm flipH="1">
                <a:off x="1088487" y="3081359"/>
                <a:ext cx="372894" cy="291527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8495" extrusionOk="0">
                    <a:moveTo>
                      <a:pt x="5735" y="0"/>
                    </a:moveTo>
                    <a:cubicBezTo>
                      <a:pt x="5479" y="0"/>
                      <a:pt x="5232" y="248"/>
                      <a:pt x="5410" y="507"/>
                    </a:cubicBezTo>
                    <a:cubicBezTo>
                      <a:pt x="7031" y="2653"/>
                      <a:pt x="8515" y="4889"/>
                      <a:pt x="9839" y="7218"/>
                    </a:cubicBezTo>
                    <a:cubicBezTo>
                      <a:pt x="10044" y="7218"/>
                      <a:pt x="10249" y="7218"/>
                      <a:pt x="10455" y="7195"/>
                    </a:cubicBezTo>
                    <a:lnTo>
                      <a:pt x="10455" y="7195"/>
                    </a:lnTo>
                    <a:cubicBezTo>
                      <a:pt x="10341" y="7377"/>
                      <a:pt x="10249" y="7560"/>
                      <a:pt x="10135" y="7720"/>
                    </a:cubicBezTo>
                    <a:cubicBezTo>
                      <a:pt x="10044" y="7560"/>
                      <a:pt x="9953" y="7400"/>
                      <a:pt x="9839" y="7218"/>
                    </a:cubicBezTo>
                    <a:cubicBezTo>
                      <a:pt x="7139" y="7316"/>
                      <a:pt x="4440" y="7806"/>
                      <a:pt x="1726" y="7806"/>
                    </a:cubicBezTo>
                    <a:cubicBezTo>
                      <a:pt x="1296" y="7806"/>
                      <a:pt x="865" y="7793"/>
                      <a:pt x="435" y="7765"/>
                    </a:cubicBezTo>
                    <a:cubicBezTo>
                      <a:pt x="427" y="7765"/>
                      <a:pt x="420" y="7765"/>
                      <a:pt x="414" y="7765"/>
                    </a:cubicBezTo>
                    <a:cubicBezTo>
                      <a:pt x="1" y="7765"/>
                      <a:pt x="8" y="8428"/>
                      <a:pt x="435" y="8450"/>
                    </a:cubicBezTo>
                    <a:cubicBezTo>
                      <a:pt x="886" y="8481"/>
                      <a:pt x="1337" y="8494"/>
                      <a:pt x="1787" y="8494"/>
                    </a:cubicBezTo>
                    <a:cubicBezTo>
                      <a:pt x="4681" y="8494"/>
                      <a:pt x="7551" y="7942"/>
                      <a:pt x="10455" y="7902"/>
                    </a:cubicBezTo>
                    <a:cubicBezTo>
                      <a:pt x="10706" y="7902"/>
                      <a:pt x="10866" y="7606"/>
                      <a:pt x="10752" y="7377"/>
                    </a:cubicBezTo>
                    <a:cubicBezTo>
                      <a:pt x="9336" y="4867"/>
                      <a:pt x="7739" y="2470"/>
                      <a:pt x="6027" y="142"/>
                    </a:cubicBezTo>
                    <a:cubicBezTo>
                      <a:pt x="5947" y="42"/>
                      <a:pt x="5840" y="0"/>
                      <a:pt x="5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9" name="Google Shape;3739;p49"/>
              <p:cNvSpPr/>
              <p:nvPr/>
            </p:nvSpPr>
            <p:spPr>
              <a:xfrm flipH="1">
                <a:off x="859757" y="3166984"/>
                <a:ext cx="432229" cy="365687"/>
              </a:xfrm>
              <a:custGeom>
                <a:avLst/>
                <a:gdLst/>
                <a:ahLst/>
                <a:cxnLst/>
                <a:rect l="l" t="t" r="r" b="b"/>
                <a:pathLst>
                  <a:path w="12595" h="10656" extrusionOk="0">
                    <a:moveTo>
                      <a:pt x="9113" y="1"/>
                    </a:moveTo>
                    <a:cubicBezTo>
                      <a:pt x="8896" y="1"/>
                      <a:pt x="8687" y="171"/>
                      <a:pt x="8783" y="431"/>
                    </a:cubicBezTo>
                    <a:cubicBezTo>
                      <a:pt x="9787" y="3011"/>
                      <a:pt x="10244" y="5773"/>
                      <a:pt x="11636" y="8169"/>
                    </a:cubicBezTo>
                    <a:cubicBezTo>
                      <a:pt x="11796" y="8146"/>
                      <a:pt x="11933" y="8101"/>
                      <a:pt x="12093" y="8055"/>
                    </a:cubicBezTo>
                    <a:lnTo>
                      <a:pt x="12093" y="8055"/>
                    </a:lnTo>
                    <a:cubicBezTo>
                      <a:pt x="12024" y="8238"/>
                      <a:pt x="11956" y="8397"/>
                      <a:pt x="11887" y="8580"/>
                    </a:cubicBezTo>
                    <a:cubicBezTo>
                      <a:pt x="11796" y="8443"/>
                      <a:pt x="11727" y="8306"/>
                      <a:pt x="11636" y="8169"/>
                    </a:cubicBezTo>
                    <a:cubicBezTo>
                      <a:pt x="8846" y="8912"/>
                      <a:pt x="5826" y="9957"/>
                      <a:pt x="2873" y="9957"/>
                    </a:cubicBezTo>
                    <a:cubicBezTo>
                      <a:pt x="2105" y="9957"/>
                      <a:pt x="1342" y="9886"/>
                      <a:pt x="589" y="9721"/>
                    </a:cubicBezTo>
                    <a:cubicBezTo>
                      <a:pt x="561" y="9715"/>
                      <a:pt x="534" y="9713"/>
                      <a:pt x="508" y="9713"/>
                    </a:cubicBezTo>
                    <a:cubicBezTo>
                      <a:pt x="134" y="9713"/>
                      <a:pt x="0" y="10299"/>
                      <a:pt x="406" y="10406"/>
                    </a:cubicBezTo>
                    <a:cubicBezTo>
                      <a:pt x="1203" y="10581"/>
                      <a:pt x="2008" y="10656"/>
                      <a:pt x="2816" y="10656"/>
                    </a:cubicBezTo>
                    <a:cubicBezTo>
                      <a:pt x="6015" y="10656"/>
                      <a:pt x="9269" y="9487"/>
                      <a:pt x="12275" y="8740"/>
                    </a:cubicBezTo>
                    <a:cubicBezTo>
                      <a:pt x="12481" y="8671"/>
                      <a:pt x="12595" y="8397"/>
                      <a:pt x="12481" y="8215"/>
                    </a:cubicBezTo>
                    <a:cubicBezTo>
                      <a:pt x="10928" y="5773"/>
                      <a:pt x="10495" y="2919"/>
                      <a:pt x="9468" y="249"/>
                    </a:cubicBezTo>
                    <a:cubicBezTo>
                      <a:pt x="9404" y="76"/>
                      <a:pt x="9257" y="1"/>
                      <a:pt x="9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0" name="Google Shape;3740;p49"/>
              <p:cNvSpPr/>
              <p:nvPr/>
            </p:nvSpPr>
            <p:spPr>
              <a:xfrm flipH="1">
                <a:off x="515100" y="3252161"/>
                <a:ext cx="471660" cy="453060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13202" extrusionOk="0">
                    <a:moveTo>
                      <a:pt x="7486" y="1"/>
                    </a:moveTo>
                    <a:cubicBezTo>
                      <a:pt x="7259" y="1"/>
                      <a:pt x="7023" y="249"/>
                      <a:pt x="7147" y="529"/>
                    </a:cubicBezTo>
                    <a:cubicBezTo>
                      <a:pt x="8768" y="3930"/>
                      <a:pt x="10799" y="7102"/>
                      <a:pt x="12717" y="10344"/>
                    </a:cubicBezTo>
                    <a:cubicBezTo>
                      <a:pt x="12899" y="10321"/>
                      <a:pt x="13105" y="10298"/>
                      <a:pt x="13287" y="10298"/>
                    </a:cubicBezTo>
                    <a:cubicBezTo>
                      <a:pt x="13196" y="10458"/>
                      <a:pt x="13105" y="10640"/>
                      <a:pt x="12991" y="10823"/>
                    </a:cubicBezTo>
                    <a:cubicBezTo>
                      <a:pt x="12899" y="10663"/>
                      <a:pt x="12808" y="10503"/>
                      <a:pt x="12717" y="10344"/>
                    </a:cubicBezTo>
                    <a:cubicBezTo>
                      <a:pt x="8562" y="10732"/>
                      <a:pt x="4545" y="11941"/>
                      <a:pt x="414" y="12535"/>
                    </a:cubicBezTo>
                    <a:cubicBezTo>
                      <a:pt x="1" y="12578"/>
                      <a:pt x="147" y="13201"/>
                      <a:pt x="536" y="13201"/>
                    </a:cubicBezTo>
                    <a:cubicBezTo>
                      <a:pt x="556" y="13201"/>
                      <a:pt x="576" y="13200"/>
                      <a:pt x="596" y="13197"/>
                    </a:cubicBezTo>
                    <a:cubicBezTo>
                      <a:pt x="4865" y="12603"/>
                      <a:pt x="8996" y="11302"/>
                      <a:pt x="13287" y="10983"/>
                    </a:cubicBezTo>
                    <a:cubicBezTo>
                      <a:pt x="13561" y="10960"/>
                      <a:pt x="13744" y="10709"/>
                      <a:pt x="13584" y="10458"/>
                    </a:cubicBezTo>
                    <a:cubicBezTo>
                      <a:pt x="11598" y="7057"/>
                      <a:pt x="9430" y="3747"/>
                      <a:pt x="7764" y="186"/>
                    </a:cubicBezTo>
                    <a:cubicBezTo>
                      <a:pt x="7698" y="55"/>
                      <a:pt x="7593" y="1"/>
                      <a:pt x="74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1" name="Google Shape;3741;p49"/>
              <p:cNvSpPr/>
              <p:nvPr/>
            </p:nvSpPr>
            <p:spPr>
              <a:xfrm flipH="1">
                <a:off x="218991" y="3719919"/>
                <a:ext cx="18840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94" extrusionOk="0">
                    <a:moveTo>
                      <a:pt x="549" y="0"/>
                    </a:moveTo>
                    <a:lnTo>
                      <a:pt x="549" y="0"/>
                    </a:lnTo>
                    <a:cubicBezTo>
                      <a:pt x="366" y="69"/>
                      <a:pt x="184" y="114"/>
                      <a:pt x="1" y="183"/>
                    </a:cubicBezTo>
                    <a:cubicBezTo>
                      <a:pt x="138" y="320"/>
                      <a:pt x="252" y="457"/>
                      <a:pt x="389" y="594"/>
                    </a:cubicBezTo>
                    <a:cubicBezTo>
                      <a:pt x="457" y="388"/>
                      <a:pt x="503" y="206"/>
                      <a:pt x="54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2" name="Google Shape;3742;p49"/>
              <p:cNvSpPr/>
              <p:nvPr/>
            </p:nvSpPr>
            <p:spPr>
              <a:xfrm flipH="1">
                <a:off x="200984" y="3415310"/>
                <a:ext cx="459031" cy="452991"/>
              </a:xfrm>
              <a:custGeom>
                <a:avLst/>
                <a:gdLst/>
                <a:ahLst/>
                <a:cxnLst/>
                <a:rect l="l" t="t" r="r" b="b"/>
                <a:pathLst>
                  <a:path w="13376" h="13200" extrusionOk="0">
                    <a:moveTo>
                      <a:pt x="7388" y="1"/>
                    </a:moveTo>
                    <a:cubicBezTo>
                      <a:pt x="7137" y="1"/>
                      <a:pt x="6901" y="245"/>
                      <a:pt x="7076" y="499"/>
                    </a:cubicBezTo>
                    <a:cubicBezTo>
                      <a:pt x="9153" y="3170"/>
                      <a:pt x="9975" y="6594"/>
                      <a:pt x="12303" y="9059"/>
                    </a:cubicBezTo>
                    <a:cubicBezTo>
                      <a:pt x="12486" y="8990"/>
                      <a:pt x="12668" y="8945"/>
                      <a:pt x="12851" y="8876"/>
                    </a:cubicBezTo>
                    <a:lnTo>
                      <a:pt x="12851" y="8876"/>
                    </a:lnTo>
                    <a:cubicBezTo>
                      <a:pt x="12805" y="9082"/>
                      <a:pt x="12759" y="9264"/>
                      <a:pt x="12691" y="9470"/>
                    </a:cubicBezTo>
                    <a:cubicBezTo>
                      <a:pt x="12554" y="9333"/>
                      <a:pt x="12440" y="9196"/>
                      <a:pt x="12303" y="9059"/>
                    </a:cubicBezTo>
                    <a:cubicBezTo>
                      <a:pt x="8546" y="10289"/>
                      <a:pt x="4936" y="12493"/>
                      <a:pt x="905" y="12493"/>
                    </a:cubicBezTo>
                    <a:cubicBezTo>
                      <a:pt x="749" y="12493"/>
                      <a:pt x="592" y="12490"/>
                      <a:pt x="434" y="12483"/>
                    </a:cubicBezTo>
                    <a:cubicBezTo>
                      <a:pt x="427" y="12482"/>
                      <a:pt x="420" y="12482"/>
                      <a:pt x="413" y="12482"/>
                    </a:cubicBezTo>
                    <a:cubicBezTo>
                      <a:pt x="0" y="12482"/>
                      <a:pt x="7" y="13168"/>
                      <a:pt x="434" y="13190"/>
                    </a:cubicBezTo>
                    <a:cubicBezTo>
                      <a:pt x="586" y="13197"/>
                      <a:pt x="738" y="13200"/>
                      <a:pt x="889" y="13200"/>
                    </a:cubicBezTo>
                    <a:cubicBezTo>
                      <a:pt x="5197" y="13200"/>
                      <a:pt x="8998" y="10752"/>
                      <a:pt x="13033" y="9561"/>
                    </a:cubicBezTo>
                    <a:cubicBezTo>
                      <a:pt x="13284" y="9493"/>
                      <a:pt x="13376" y="9150"/>
                      <a:pt x="13193" y="8968"/>
                    </a:cubicBezTo>
                    <a:cubicBezTo>
                      <a:pt x="10591" y="6525"/>
                      <a:pt x="9815" y="2919"/>
                      <a:pt x="7692" y="157"/>
                    </a:cubicBezTo>
                    <a:cubicBezTo>
                      <a:pt x="7609" y="47"/>
                      <a:pt x="7497" y="1"/>
                      <a:pt x="7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3" name="Google Shape;3743;p49"/>
            <p:cNvGrpSpPr/>
            <p:nvPr/>
          </p:nvGrpSpPr>
          <p:grpSpPr>
            <a:xfrm rot="554854">
              <a:off x="3898990" y="1893555"/>
              <a:ext cx="949208" cy="753240"/>
              <a:chOff x="3397420" y="1740354"/>
              <a:chExt cx="949211" cy="753242"/>
            </a:xfrm>
          </p:grpSpPr>
          <p:sp>
            <p:nvSpPr>
              <p:cNvPr id="3744" name="Google Shape;3744;p49"/>
              <p:cNvSpPr/>
              <p:nvPr/>
            </p:nvSpPr>
            <p:spPr>
              <a:xfrm>
                <a:off x="3397420" y="1740354"/>
                <a:ext cx="940993" cy="753242"/>
              </a:xfrm>
              <a:custGeom>
                <a:avLst/>
                <a:gdLst/>
                <a:ahLst/>
                <a:cxnLst/>
                <a:rect l="l" t="t" r="r" b="b"/>
                <a:pathLst>
                  <a:path w="31500" h="25215" extrusionOk="0">
                    <a:moveTo>
                      <a:pt x="3702" y="1"/>
                    </a:moveTo>
                    <a:cubicBezTo>
                      <a:pt x="2458" y="1"/>
                      <a:pt x="1221" y="88"/>
                      <a:pt x="0" y="266"/>
                    </a:cubicBezTo>
                    <a:cubicBezTo>
                      <a:pt x="1598" y="3256"/>
                      <a:pt x="3653" y="5973"/>
                      <a:pt x="5250" y="8940"/>
                    </a:cubicBezTo>
                    <a:cubicBezTo>
                      <a:pt x="7168" y="12615"/>
                      <a:pt x="9405" y="16518"/>
                      <a:pt x="12691" y="19325"/>
                    </a:cubicBezTo>
                    <a:cubicBezTo>
                      <a:pt x="17462" y="23274"/>
                      <a:pt x="25588" y="24598"/>
                      <a:pt x="31499" y="25214"/>
                    </a:cubicBezTo>
                    <a:cubicBezTo>
                      <a:pt x="31479" y="10329"/>
                      <a:pt x="17249" y="1"/>
                      <a:pt x="3702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5" name="Google Shape;3745;p49"/>
              <p:cNvSpPr/>
              <p:nvPr/>
            </p:nvSpPr>
            <p:spPr>
              <a:xfrm>
                <a:off x="3558140" y="1831019"/>
                <a:ext cx="788492" cy="652750"/>
              </a:xfrm>
              <a:custGeom>
                <a:avLst/>
                <a:gdLst/>
                <a:ahLst/>
                <a:cxnLst/>
                <a:rect l="l" t="t" r="r" b="b"/>
                <a:pathLst>
                  <a:path w="26395" h="21851" extrusionOk="0">
                    <a:moveTo>
                      <a:pt x="480" y="1"/>
                    </a:moveTo>
                    <a:cubicBezTo>
                      <a:pt x="186" y="1"/>
                      <a:pt x="0" y="446"/>
                      <a:pt x="304" y="655"/>
                    </a:cubicBezTo>
                    <a:cubicBezTo>
                      <a:pt x="4960" y="3851"/>
                      <a:pt x="8932" y="7845"/>
                      <a:pt x="13406" y="11246"/>
                    </a:cubicBezTo>
                    <a:cubicBezTo>
                      <a:pt x="17674" y="14487"/>
                      <a:pt x="22330" y="17454"/>
                      <a:pt x="25686" y="21723"/>
                    </a:cubicBezTo>
                    <a:cubicBezTo>
                      <a:pt x="25753" y="21813"/>
                      <a:pt x="25835" y="21850"/>
                      <a:pt x="25915" y="21850"/>
                    </a:cubicBezTo>
                    <a:cubicBezTo>
                      <a:pt x="26160" y="21850"/>
                      <a:pt x="26394" y="21501"/>
                      <a:pt x="26188" y="21243"/>
                    </a:cubicBezTo>
                    <a:cubicBezTo>
                      <a:pt x="22970" y="17158"/>
                      <a:pt x="18587" y="14236"/>
                      <a:pt x="14456" y="11177"/>
                    </a:cubicBezTo>
                    <a:cubicBezTo>
                      <a:pt x="9708" y="7640"/>
                      <a:pt x="5554" y="3417"/>
                      <a:pt x="669" y="62"/>
                    </a:cubicBezTo>
                    <a:cubicBezTo>
                      <a:pt x="604" y="19"/>
                      <a:pt x="540" y="1"/>
                      <a:pt x="480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6" name="Google Shape;3746;p49"/>
              <p:cNvSpPr/>
              <p:nvPr/>
            </p:nvSpPr>
            <p:spPr>
              <a:xfrm>
                <a:off x="4251114" y="2385823"/>
                <a:ext cx="11621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67" extrusionOk="0">
                    <a:moveTo>
                      <a:pt x="1" y="1"/>
                    </a:moveTo>
                    <a:cubicBezTo>
                      <a:pt x="24" y="138"/>
                      <a:pt x="24" y="252"/>
                      <a:pt x="46" y="366"/>
                    </a:cubicBezTo>
                    <a:cubicBezTo>
                      <a:pt x="161" y="252"/>
                      <a:pt x="275" y="138"/>
                      <a:pt x="389" y="24"/>
                    </a:cubicBezTo>
                    <a:cubicBezTo>
                      <a:pt x="252" y="24"/>
                      <a:pt x="138" y="24"/>
                      <a:pt x="1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7" name="Google Shape;3747;p49"/>
              <p:cNvSpPr/>
              <p:nvPr/>
            </p:nvSpPr>
            <p:spPr>
              <a:xfrm>
                <a:off x="4076564" y="2229796"/>
                <a:ext cx="206628" cy="177263"/>
              </a:xfrm>
              <a:custGeom>
                <a:avLst/>
                <a:gdLst/>
                <a:ahLst/>
                <a:cxnLst/>
                <a:rect l="l" t="t" r="r" b="b"/>
                <a:pathLst>
                  <a:path w="6917" h="5934" extrusionOk="0">
                    <a:moveTo>
                      <a:pt x="5844" y="5224"/>
                    </a:moveTo>
                    <a:lnTo>
                      <a:pt x="5844" y="5224"/>
                    </a:lnTo>
                    <a:cubicBezTo>
                      <a:pt x="5981" y="5247"/>
                      <a:pt x="6095" y="5247"/>
                      <a:pt x="6232" y="5247"/>
                    </a:cubicBezTo>
                    <a:cubicBezTo>
                      <a:pt x="6118" y="5361"/>
                      <a:pt x="6004" y="5475"/>
                      <a:pt x="5889" y="5589"/>
                    </a:cubicBezTo>
                    <a:cubicBezTo>
                      <a:pt x="5867" y="5475"/>
                      <a:pt x="5867" y="5361"/>
                      <a:pt x="5844" y="5224"/>
                    </a:cubicBezTo>
                    <a:close/>
                    <a:moveTo>
                      <a:pt x="5509" y="1"/>
                    </a:moveTo>
                    <a:cubicBezTo>
                      <a:pt x="5265" y="1"/>
                      <a:pt x="5029" y="244"/>
                      <a:pt x="5205" y="499"/>
                    </a:cubicBezTo>
                    <a:cubicBezTo>
                      <a:pt x="6163" y="1891"/>
                      <a:pt x="5730" y="3626"/>
                      <a:pt x="5844" y="5224"/>
                    </a:cubicBezTo>
                    <a:cubicBezTo>
                      <a:pt x="4041" y="5155"/>
                      <a:pt x="2237" y="5201"/>
                      <a:pt x="457" y="5064"/>
                    </a:cubicBezTo>
                    <a:cubicBezTo>
                      <a:pt x="450" y="5064"/>
                      <a:pt x="442" y="5064"/>
                      <a:pt x="435" y="5064"/>
                    </a:cubicBezTo>
                    <a:cubicBezTo>
                      <a:pt x="1" y="5064"/>
                      <a:pt x="8" y="5727"/>
                      <a:pt x="457" y="5772"/>
                    </a:cubicBezTo>
                    <a:cubicBezTo>
                      <a:pt x="2374" y="5909"/>
                      <a:pt x="4314" y="5817"/>
                      <a:pt x="6232" y="5931"/>
                    </a:cubicBezTo>
                    <a:cubicBezTo>
                      <a:pt x="6241" y="5933"/>
                      <a:pt x="6250" y="5933"/>
                      <a:pt x="6260" y="5933"/>
                    </a:cubicBezTo>
                    <a:cubicBezTo>
                      <a:pt x="6414" y="5933"/>
                      <a:pt x="6596" y="5761"/>
                      <a:pt x="6574" y="5589"/>
                    </a:cubicBezTo>
                    <a:cubicBezTo>
                      <a:pt x="6323" y="3763"/>
                      <a:pt x="6917" y="1777"/>
                      <a:pt x="5798" y="157"/>
                    </a:cubicBezTo>
                    <a:cubicBezTo>
                      <a:pt x="5722" y="46"/>
                      <a:pt x="5615" y="1"/>
                      <a:pt x="5509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8" name="Google Shape;3748;p49"/>
              <p:cNvSpPr/>
              <p:nvPr/>
            </p:nvSpPr>
            <p:spPr>
              <a:xfrm>
                <a:off x="4162480" y="2310155"/>
                <a:ext cx="12995" cy="1296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34" extrusionOk="0">
                    <a:moveTo>
                      <a:pt x="0" y="0"/>
                    </a:moveTo>
                    <a:cubicBezTo>
                      <a:pt x="0" y="160"/>
                      <a:pt x="0" y="297"/>
                      <a:pt x="0" y="434"/>
                    </a:cubicBezTo>
                    <a:cubicBezTo>
                      <a:pt x="137" y="320"/>
                      <a:pt x="297" y="206"/>
                      <a:pt x="434" y="92"/>
                    </a:cubicBezTo>
                    <a:cubicBezTo>
                      <a:pt x="297" y="69"/>
                      <a:pt x="137" y="46"/>
                      <a:pt x="0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9" name="Google Shape;3749;p49"/>
              <p:cNvSpPr/>
              <p:nvPr/>
            </p:nvSpPr>
            <p:spPr>
              <a:xfrm>
                <a:off x="3912917" y="2114963"/>
                <a:ext cx="272768" cy="218639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7319" extrusionOk="0">
                    <a:moveTo>
                      <a:pt x="7246" y="0"/>
                    </a:moveTo>
                    <a:cubicBezTo>
                      <a:pt x="7010" y="0"/>
                      <a:pt x="6757" y="260"/>
                      <a:pt x="6916" y="531"/>
                    </a:cubicBezTo>
                    <a:cubicBezTo>
                      <a:pt x="7852" y="2312"/>
                      <a:pt x="8354" y="4503"/>
                      <a:pt x="8354" y="6534"/>
                    </a:cubicBezTo>
                    <a:cubicBezTo>
                      <a:pt x="8491" y="6580"/>
                      <a:pt x="8651" y="6603"/>
                      <a:pt x="8788" y="6626"/>
                    </a:cubicBezTo>
                    <a:cubicBezTo>
                      <a:pt x="8651" y="6740"/>
                      <a:pt x="8491" y="6854"/>
                      <a:pt x="8354" y="6968"/>
                    </a:cubicBezTo>
                    <a:cubicBezTo>
                      <a:pt x="8354" y="6831"/>
                      <a:pt x="8354" y="6694"/>
                      <a:pt x="8354" y="6534"/>
                    </a:cubicBezTo>
                    <a:cubicBezTo>
                      <a:pt x="6091" y="6078"/>
                      <a:pt x="3793" y="5759"/>
                      <a:pt x="1475" y="5759"/>
                    </a:cubicBezTo>
                    <a:cubicBezTo>
                      <a:pt x="1128" y="5759"/>
                      <a:pt x="781" y="5766"/>
                      <a:pt x="434" y="5781"/>
                    </a:cubicBezTo>
                    <a:cubicBezTo>
                      <a:pt x="7" y="5781"/>
                      <a:pt x="1" y="6466"/>
                      <a:pt x="414" y="6466"/>
                    </a:cubicBezTo>
                    <a:cubicBezTo>
                      <a:pt x="420" y="6466"/>
                      <a:pt x="427" y="6466"/>
                      <a:pt x="434" y="6466"/>
                    </a:cubicBezTo>
                    <a:cubicBezTo>
                      <a:pt x="774" y="6452"/>
                      <a:pt x="1113" y="6445"/>
                      <a:pt x="1451" y="6445"/>
                    </a:cubicBezTo>
                    <a:cubicBezTo>
                      <a:pt x="3864" y="6445"/>
                      <a:pt x="6243" y="6790"/>
                      <a:pt x="8606" y="7310"/>
                    </a:cubicBezTo>
                    <a:cubicBezTo>
                      <a:pt x="8632" y="7316"/>
                      <a:pt x="8658" y="7318"/>
                      <a:pt x="8684" y="7318"/>
                    </a:cubicBezTo>
                    <a:cubicBezTo>
                      <a:pt x="8879" y="7318"/>
                      <a:pt x="9039" y="7170"/>
                      <a:pt x="9039" y="6968"/>
                    </a:cubicBezTo>
                    <a:cubicBezTo>
                      <a:pt x="9131" y="4685"/>
                      <a:pt x="8583" y="2175"/>
                      <a:pt x="7510" y="166"/>
                    </a:cubicBezTo>
                    <a:cubicBezTo>
                      <a:pt x="7448" y="49"/>
                      <a:pt x="7349" y="0"/>
                      <a:pt x="724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0" name="Google Shape;3750;p49"/>
              <p:cNvSpPr/>
              <p:nvPr/>
            </p:nvSpPr>
            <p:spPr>
              <a:xfrm>
                <a:off x="3804536" y="1971303"/>
                <a:ext cx="216817" cy="231843"/>
              </a:xfrm>
              <a:custGeom>
                <a:avLst/>
                <a:gdLst/>
                <a:ahLst/>
                <a:cxnLst/>
                <a:rect l="l" t="t" r="r" b="b"/>
                <a:pathLst>
                  <a:path w="7258" h="7761" extrusionOk="0">
                    <a:moveTo>
                      <a:pt x="5332" y="1"/>
                    </a:moveTo>
                    <a:cubicBezTo>
                      <a:pt x="5104" y="1"/>
                      <a:pt x="4857" y="257"/>
                      <a:pt x="4998" y="524"/>
                    </a:cubicBezTo>
                    <a:cubicBezTo>
                      <a:pt x="5774" y="2168"/>
                      <a:pt x="6116" y="4130"/>
                      <a:pt x="6276" y="5934"/>
                    </a:cubicBezTo>
                    <a:cubicBezTo>
                      <a:pt x="6299" y="6230"/>
                      <a:pt x="6299" y="6527"/>
                      <a:pt x="6276" y="6824"/>
                    </a:cubicBezTo>
                    <a:cubicBezTo>
                      <a:pt x="6276" y="6938"/>
                      <a:pt x="5888" y="6967"/>
                      <a:pt x="5477" y="6967"/>
                    </a:cubicBezTo>
                    <a:cubicBezTo>
                      <a:pt x="5066" y="6967"/>
                      <a:pt x="4633" y="6938"/>
                      <a:pt x="4541" y="6938"/>
                    </a:cubicBezTo>
                    <a:cubicBezTo>
                      <a:pt x="3195" y="6961"/>
                      <a:pt x="1825" y="7006"/>
                      <a:pt x="456" y="7052"/>
                    </a:cubicBezTo>
                    <a:cubicBezTo>
                      <a:pt x="29" y="7075"/>
                      <a:pt x="0" y="7760"/>
                      <a:pt x="434" y="7760"/>
                    </a:cubicBezTo>
                    <a:cubicBezTo>
                      <a:pt x="441" y="7760"/>
                      <a:pt x="448" y="7760"/>
                      <a:pt x="456" y="7760"/>
                    </a:cubicBezTo>
                    <a:cubicBezTo>
                      <a:pt x="2215" y="7700"/>
                      <a:pt x="3991" y="7641"/>
                      <a:pt x="5755" y="7641"/>
                    </a:cubicBezTo>
                    <a:cubicBezTo>
                      <a:pt x="6028" y="7641"/>
                      <a:pt x="6301" y="7643"/>
                      <a:pt x="6573" y="7646"/>
                    </a:cubicBezTo>
                    <a:cubicBezTo>
                      <a:pt x="6710" y="7646"/>
                      <a:pt x="6892" y="7531"/>
                      <a:pt x="6915" y="7395"/>
                    </a:cubicBezTo>
                    <a:cubicBezTo>
                      <a:pt x="7258" y="5089"/>
                      <a:pt x="6573" y="2259"/>
                      <a:pt x="5591" y="182"/>
                    </a:cubicBezTo>
                    <a:cubicBezTo>
                      <a:pt x="5534" y="54"/>
                      <a:pt x="5435" y="1"/>
                      <a:pt x="53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1" name="Google Shape;3751;p49"/>
              <p:cNvSpPr/>
              <p:nvPr/>
            </p:nvSpPr>
            <p:spPr>
              <a:xfrm>
                <a:off x="3861773" y="2068092"/>
                <a:ext cx="10246" cy="10246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3" extrusionOk="0">
                    <a:moveTo>
                      <a:pt x="1" y="0"/>
                    </a:moveTo>
                    <a:cubicBezTo>
                      <a:pt x="1" y="114"/>
                      <a:pt x="1" y="229"/>
                      <a:pt x="1" y="343"/>
                    </a:cubicBezTo>
                    <a:cubicBezTo>
                      <a:pt x="115" y="229"/>
                      <a:pt x="229" y="114"/>
                      <a:pt x="34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2" name="Google Shape;3752;p49"/>
              <p:cNvSpPr/>
              <p:nvPr/>
            </p:nvSpPr>
            <p:spPr>
              <a:xfrm>
                <a:off x="3692003" y="1920130"/>
                <a:ext cx="192291" cy="169110"/>
              </a:xfrm>
              <a:custGeom>
                <a:avLst/>
                <a:gdLst/>
                <a:ahLst/>
                <a:cxnLst/>
                <a:rect l="l" t="t" r="r" b="b"/>
                <a:pathLst>
                  <a:path w="6437" h="5661" extrusionOk="0">
                    <a:moveTo>
                      <a:pt x="5963" y="0"/>
                    </a:moveTo>
                    <a:cubicBezTo>
                      <a:pt x="5792" y="0"/>
                      <a:pt x="5626" y="114"/>
                      <a:pt x="5638" y="343"/>
                    </a:cubicBezTo>
                    <a:cubicBezTo>
                      <a:pt x="5684" y="1872"/>
                      <a:pt x="5729" y="3401"/>
                      <a:pt x="5684" y="4953"/>
                    </a:cubicBezTo>
                    <a:lnTo>
                      <a:pt x="6026" y="4953"/>
                    </a:lnTo>
                    <a:cubicBezTo>
                      <a:pt x="5912" y="5067"/>
                      <a:pt x="5798" y="5182"/>
                      <a:pt x="5684" y="5296"/>
                    </a:cubicBezTo>
                    <a:cubicBezTo>
                      <a:pt x="5684" y="5182"/>
                      <a:pt x="5684" y="5067"/>
                      <a:pt x="5684" y="4953"/>
                    </a:cubicBezTo>
                    <a:cubicBezTo>
                      <a:pt x="5105" y="4923"/>
                      <a:pt x="4525" y="4913"/>
                      <a:pt x="3942" y="4913"/>
                    </a:cubicBezTo>
                    <a:cubicBezTo>
                      <a:pt x="2777" y="4913"/>
                      <a:pt x="1605" y="4953"/>
                      <a:pt x="434" y="4953"/>
                    </a:cubicBezTo>
                    <a:cubicBezTo>
                      <a:pt x="0" y="4953"/>
                      <a:pt x="0" y="5661"/>
                      <a:pt x="434" y="5661"/>
                    </a:cubicBezTo>
                    <a:cubicBezTo>
                      <a:pt x="1771" y="5661"/>
                      <a:pt x="3096" y="5603"/>
                      <a:pt x="4426" y="5603"/>
                    </a:cubicBezTo>
                    <a:cubicBezTo>
                      <a:pt x="4958" y="5603"/>
                      <a:pt x="5491" y="5612"/>
                      <a:pt x="6026" y="5638"/>
                    </a:cubicBezTo>
                    <a:cubicBezTo>
                      <a:pt x="6036" y="5639"/>
                      <a:pt x="6047" y="5640"/>
                      <a:pt x="6057" y="5640"/>
                    </a:cubicBezTo>
                    <a:cubicBezTo>
                      <a:pt x="6226" y="5640"/>
                      <a:pt x="6368" y="5468"/>
                      <a:pt x="6368" y="5296"/>
                    </a:cubicBezTo>
                    <a:cubicBezTo>
                      <a:pt x="6437" y="3652"/>
                      <a:pt x="6391" y="1986"/>
                      <a:pt x="6323" y="343"/>
                    </a:cubicBezTo>
                    <a:cubicBezTo>
                      <a:pt x="6311" y="114"/>
                      <a:pt x="6134" y="0"/>
                      <a:pt x="596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3" name="Google Shape;3753;p49"/>
              <p:cNvSpPr/>
              <p:nvPr/>
            </p:nvSpPr>
            <p:spPr>
              <a:xfrm>
                <a:off x="3709030" y="1946030"/>
                <a:ext cx="12995" cy="890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98" extrusionOk="0">
                    <a:moveTo>
                      <a:pt x="46" y="1"/>
                    </a:moveTo>
                    <a:cubicBezTo>
                      <a:pt x="23" y="92"/>
                      <a:pt x="23" y="183"/>
                      <a:pt x="1" y="297"/>
                    </a:cubicBezTo>
                    <a:cubicBezTo>
                      <a:pt x="160" y="206"/>
                      <a:pt x="297" y="138"/>
                      <a:pt x="434" y="46"/>
                    </a:cubicBezTo>
                    <a:cubicBezTo>
                      <a:pt x="297" y="23"/>
                      <a:pt x="183" y="23"/>
                      <a:pt x="46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4" name="Google Shape;3754;p49"/>
              <p:cNvSpPr/>
              <p:nvPr/>
            </p:nvSpPr>
            <p:spPr>
              <a:xfrm>
                <a:off x="3585623" y="1806075"/>
                <a:ext cx="150708" cy="161522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407" extrusionOk="0">
                    <a:moveTo>
                      <a:pt x="3832" y="1"/>
                    </a:moveTo>
                    <a:cubicBezTo>
                      <a:pt x="3658" y="1"/>
                      <a:pt x="3493" y="109"/>
                      <a:pt x="3515" y="326"/>
                    </a:cubicBezTo>
                    <a:cubicBezTo>
                      <a:pt x="3629" y="1787"/>
                      <a:pt x="4269" y="3225"/>
                      <a:pt x="4177" y="4686"/>
                    </a:cubicBezTo>
                    <a:cubicBezTo>
                      <a:pt x="4314" y="4708"/>
                      <a:pt x="4428" y="4708"/>
                      <a:pt x="4565" y="4731"/>
                    </a:cubicBezTo>
                    <a:cubicBezTo>
                      <a:pt x="4428" y="4823"/>
                      <a:pt x="4291" y="4891"/>
                      <a:pt x="4132" y="4982"/>
                    </a:cubicBezTo>
                    <a:cubicBezTo>
                      <a:pt x="4154" y="4868"/>
                      <a:pt x="4154" y="4777"/>
                      <a:pt x="4177" y="4686"/>
                    </a:cubicBezTo>
                    <a:cubicBezTo>
                      <a:pt x="3477" y="4597"/>
                      <a:pt x="2785" y="4550"/>
                      <a:pt x="2091" y="4550"/>
                    </a:cubicBezTo>
                    <a:cubicBezTo>
                      <a:pt x="1541" y="4550"/>
                      <a:pt x="990" y="4579"/>
                      <a:pt x="434" y="4640"/>
                    </a:cubicBezTo>
                    <a:cubicBezTo>
                      <a:pt x="14" y="4684"/>
                      <a:pt x="1" y="5327"/>
                      <a:pt x="393" y="5327"/>
                    </a:cubicBezTo>
                    <a:cubicBezTo>
                      <a:pt x="406" y="5327"/>
                      <a:pt x="420" y="5326"/>
                      <a:pt x="434" y="5325"/>
                    </a:cubicBezTo>
                    <a:cubicBezTo>
                      <a:pt x="1029" y="5263"/>
                      <a:pt x="1619" y="5229"/>
                      <a:pt x="2209" y="5229"/>
                    </a:cubicBezTo>
                    <a:cubicBezTo>
                      <a:pt x="2932" y="5229"/>
                      <a:pt x="3654" y="5280"/>
                      <a:pt x="4383" y="5393"/>
                    </a:cubicBezTo>
                    <a:cubicBezTo>
                      <a:pt x="4414" y="5402"/>
                      <a:pt x="4448" y="5407"/>
                      <a:pt x="4483" y="5407"/>
                    </a:cubicBezTo>
                    <a:cubicBezTo>
                      <a:pt x="4625" y="5407"/>
                      <a:pt x="4780" y="5330"/>
                      <a:pt x="4816" y="5165"/>
                    </a:cubicBezTo>
                    <a:cubicBezTo>
                      <a:pt x="5045" y="3476"/>
                      <a:pt x="4337" y="1969"/>
                      <a:pt x="4200" y="326"/>
                    </a:cubicBezTo>
                    <a:cubicBezTo>
                      <a:pt x="4189" y="109"/>
                      <a:pt x="4006" y="1"/>
                      <a:pt x="38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5" name="Google Shape;3755;p49"/>
              <p:cNvSpPr/>
              <p:nvPr/>
            </p:nvSpPr>
            <p:spPr>
              <a:xfrm>
                <a:off x="3797008" y="1888764"/>
                <a:ext cx="40239" cy="31396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6" name="Google Shape;3756;p49"/>
              <p:cNvSpPr/>
              <p:nvPr/>
            </p:nvSpPr>
            <p:spPr>
              <a:xfrm>
                <a:off x="3760174" y="1856023"/>
                <a:ext cx="40269" cy="31396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1"/>
                    </a:moveTo>
                    <a:cubicBezTo>
                      <a:pt x="1" y="1"/>
                      <a:pt x="1" y="1051"/>
                      <a:pt x="685" y="1051"/>
                    </a:cubicBezTo>
                    <a:cubicBezTo>
                      <a:pt x="1347" y="1051"/>
                      <a:pt x="1347" y="1"/>
                      <a:pt x="685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7" name="Google Shape;3757;p49"/>
              <p:cNvSpPr/>
              <p:nvPr/>
            </p:nvSpPr>
            <p:spPr>
              <a:xfrm>
                <a:off x="3805193" y="1845806"/>
                <a:ext cx="40239" cy="30709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0"/>
                    </a:moveTo>
                    <a:cubicBezTo>
                      <a:pt x="0" y="0"/>
                      <a:pt x="0" y="1027"/>
                      <a:pt x="662" y="1027"/>
                    </a:cubicBezTo>
                    <a:cubicBezTo>
                      <a:pt x="1347" y="1027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8" name="Google Shape;3758;p49"/>
              <p:cNvSpPr/>
              <p:nvPr/>
            </p:nvSpPr>
            <p:spPr>
              <a:xfrm>
                <a:off x="3729494" y="2177189"/>
                <a:ext cx="40269" cy="31396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0"/>
                    </a:moveTo>
                    <a:cubicBezTo>
                      <a:pt x="0" y="0"/>
                      <a:pt x="0" y="1050"/>
                      <a:pt x="685" y="1050"/>
                    </a:cubicBezTo>
                    <a:cubicBezTo>
                      <a:pt x="1347" y="1050"/>
                      <a:pt x="1347" y="0"/>
                      <a:pt x="685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9" name="Google Shape;3759;p49"/>
              <p:cNvSpPr/>
              <p:nvPr/>
            </p:nvSpPr>
            <p:spPr>
              <a:xfrm>
                <a:off x="3688567" y="2147196"/>
                <a:ext cx="4026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0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8" y="1050"/>
                      <a:pt x="1348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0" name="Google Shape;3760;p49"/>
              <p:cNvSpPr/>
              <p:nvPr/>
            </p:nvSpPr>
            <p:spPr>
              <a:xfrm>
                <a:off x="3742459" y="2131513"/>
                <a:ext cx="40239" cy="31396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1" name="Google Shape;3761;p49"/>
              <p:cNvSpPr/>
              <p:nvPr/>
            </p:nvSpPr>
            <p:spPr>
              <a:xfrm>
                <a:off x="3994740" y="1942625"/>
                <a:ext cx="39581" cy="3139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24" y="1050"/>
                      <a:pt x="1324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2" name="Google Shape;3762;p49"/>
              <p:cNvSpPr/>
              <p:nvPr/>
            </p:nvSpPr>
            <p:spPr>
              <a:xfrm>
                <a:off x="3960655" y="1914664"/>
                <a:ext cx="40239" cy="30709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47" y="1028"/>
                      <a:pt x="1347" y="1"/>
                      <a:pt x="66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3" name="Google Shape;3763;p49"/>
              <p:cNvSpPr/>
              <p:nvPr/>
            </p:nvSpPr>
            <p:spPr>
              <a:xfrm>
                <a:off x="3882924" y="2325151"/>
                <a:ext cx="40239" cy="31396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4" name="Google Shape;3764;p49"/>
              <p:cNvSpPr/>
              <p:nvPr/>
            </p:nvSpPr>
            <p:spPr>
              <a:xfrm>
                <a:off x="3841310" y="2310155"/>
                <a:ext cx="40269" cy="31396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7" y="1050"/>
                      <a:pt x="1347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65" name="Google Shape;3765;p49"/>
            <p:cNvGrpSpPr/>
            <p:nvPr/>
          </p:nvGrpSpPr>
          <p:grpSpPr>
            <a:xfrm rot="2520766">
              <a:off x="3791712" y="1004611"/>
              <a:ext cx="1834805" cy="1059519"/>
              <a:chOff x="3504636" y="1075168"/>
              <a:chExt cx="1834794" cy="1059513"/>
            </a:xfrm>
          </p:grpSpPr>
          <p:sp>
            <p:nvSpPr>
              <p:cNvPr id="3766" name="Google Shape;3766;p49"/>
              <p:cNvSpPr/>
              <p:nvPr/>
            </p:nvSpPr>
            <p:spPr>
              <a:xfrm>
                <a:off x="3801818" y="1287698"/>
                <a:ext cx="1537612" cy="846983"/>
              </a:xfrm>
              <a:custGeom>
                <a:avLst/>
                <a:gdLst/>
                <a:ahLst/>
                <a:cxnLst/>
                <a:rect l="l" t="t" r="r" b="b"/>
                <a:pathLst>
                  <a:path w="51472" h="28353" extrusionOk="0">
                    <a:moveTo>
                      <a:pt x="15357" y="1"/>
                    </a:moveTo>
                    <a:cubicBezTo>
                      <a:pt x="9974" y="1"/>
                      <a:pt x="4681" y="665"/>
                      <a:pt x="1" y="2034"/>
                    </a:cubicBezTo>
                    <a:cubicBezTo>
                      <a:pt x="8058" y="10662"/>
                      <a:pt x="11938" y="20385"/>
                      <a:pt x="24173" y="24836"/>
                    </a:cubicBezTo>
                    <a:cubicBezTo>
                      <a:pt x="29410" y="26673"/>
                      <a:pt x="35752" y="28352"/>
                      <a:pt x="42537" y="28352"/>
                    </a:cubicBezTo>
                    <a:cubicBezTo>
                      <a:pt x="45451" y="28352"/>
                      <a:pt x="48447" y="28042"/>
                      <a:pt x="51472" y="27302"/>
                    </a:cubicBezTo>
                    <a:lnTo>
                      <a:pt x="51472" y="14268"/>
                    </a:lnTo>
                    <a:cubicBezTo>
                      <a:pt x="47797" y="10023"/>
                      <a:pt x="43734" y="6508"/>
                      <a:pt x="37526" y="3974"/>
                    </a:cubicBezTo>
                    <a:cubicBezTo>
                      <a:pt x="30977" y="1366"/>
                      <a:pt x="23074" y="1"/>
                      <a:pt x="15357" y="1"/>
                    </a:cubicBezTo>
                    <a:close/>
                  </a:path>
                </a:pathLst>
              </a:custGeom>
              <a:solidFill>
                <a:srgbClr val="0B4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7" name="Google Shape;3767;p49"/>
              <p:cNvSpPr/>
              <p:nvPr/>
            </p:nvSpPr>
            <p:spPr>
              <a:xfrm>
                <a:off x="3504636" y="1124130"/>
                <a:ext cx="1319929" cy="550555"/>
              </a:xfrm>
              <a:custGeom>
                <a:avLst/>
                <a:gdLst/>
                <a:ahLst/>
                <a:cxnLst/>
                <a:rect l="l" t="t" r="r" b="b"/>
                <a:pathLst>
                  <a:path w="44185" h="18430" extrusionOk="0">
                    <a:moveTo>
                      <a:pt x="508" y="1"/>
                    </a:moveTo>
                    <a:cubicBezTo>
                      <a:pt x="134" y="1"/>
                      <a:pt x="0" y="587"/>
                      <a:pt x="406" y="694"/>
                    </a:cubicBezTo>
                    <a:cubicBezTo>
                      <a:pt x="9308" y="2817"/>
                      <a:pt x="17274" y="7587"/>
                      <a:pt x="25377" y="11650"/>
                    </a:cubicBezTo>
                    <a:cubicBezTo>
                      <a:pt x="31311" y="14640"/>
                      <a:pt x="37588" y="17448"/>
                      <a:pt x="44185" y="18429"/>
                    </a:cubicBezTo>
                    <a:lnTo>
                      <a:pt x="44185" y="17722"/>
                    </a:lnTo>
                    <a:cubicBezTo>
                      <a:pt x="37429" y="16694"/>
                      <a:pt x="31015" y="13727"/>
                      <a:pt x="24943" y="10669"/>
                    </a:cubicBezTo>
                    <a:cubicBezTo>
                      <a:pt x="17046" y="6674"/>
                      <a:pt x="9262" y="2086"/>
                      <a:pt x="589" y="9"/>
                    </a:cubicBezTo>
                    <a:cubicBezTo>
                      <a:pt x="561" y="3"/>
                      <a:pt x="534" y="1"/>
                      <a:pt x="50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8" name="Google Shape;3768;p49"/>
              <p:cNvSpPr/>
              <p:nvPr/>
            </p:nvSpPr>
            <p:spPr>
              <a:xfrm>
                <a:off x="3916322" y="1290075"/>
                <a:ext cx="18432" cy="15713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2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411" y="24"/>
                      <a:pt x="206" y="24"/>
                      <a:pt x="1" y="24"/>
                    </a:cubicBezTo>
                    <a:cubicBezTo>
                      <a:pt x="115" y="206"/>
                      <a:pt x="206" y="366"/>
                      <a:pt x="297" y="526"/>
                    </a:cubicBezTo>
                    <a:cubicBezTo>
                      <a:pt x="411" y="366"/>
                      <a:pt x="503" y="183"/>
                      <a:pt x="617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9" name="Google Shape;3769;p49"/>
              <p:cNvSpPr/>
              <p:nvPr/>
            </p:nvSpPr>
            <p:spPr>
              <a:xfrm>
                <a:off x="3622427" y="1075168"/>
                <a:ext cx="324598" cy="253769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8495" extrusionOk="0">
                    <a:moveTo>
                      <a:pt x="5735" y="0"/>
                    </a:moveTo>
                    <a:cubicBezTo>
                      <a:pt x="5479" y="0"/>
                      <a:pt x="5232" y="248"/>
                      <a:pt x="5410" y="507"/>
                    </a:cubicBezTo>
                    <a:cubicBezTo>
                      <a:pt x="7031" y="2653"/>
                      <a:pt x="8515" y="4889"/>
                      <a:pt x="9839" y="7218"/>
                    </a:cubicBezTo>
                    <a:cubicBezTo>
                      <a:pt x="10044" y="7218"/>
                      <a:pt x="10249" y="7218"/>
                      <a:pt x="10455" y="7195"/>
                    </a:cubicBezTo>
                    <a:lnTo>
                      <a:pt x="10455" y="7195"/>
                    </a:lnTo>
                    <a:cubicBezTo>
                      <a:pt x="10341" y="7377"/>
                      <a:pt x="10249" y="7560"/>
                      <a:pt x="10135" y="7720"/>
                    </a:cubicBezTo>
                    <a:cubicBezTo>
                      <a:pt x="10044" y="7560"/>
                      <a:pt x="9953" y="7400"/>
                      <a:pt x="9839" y="7218"/>
                    </a:cubicBezTo>
                    <a:cubicBezTo>
                      <a:pt x="7139" y="7316"/>
                      <a:pt x="4440" y="7806"/>
                      <a:pt x="1726" y="7806"/>
                    </a:cubicBezTo>
                    <a:cubicBezTo>
                      <a:pt x="1296" y="7806"/>
                      <a:pt x="865" y="7793"/>
                      <a:pt x="435" y="7765"/>
                    </a:cubicBezTo>
                    <a:cubicBezTo>
                      <a:pt x="427" y="7765"/>
                      <a:pt x="420" y="7765"/>
                      <a:pt x="414" y="7765"/>
                    </a:cubicBezTo>
                    <a:cubicBezTo>
                      <a:pt x="1" y="7765"/>
                      <a:pt x="8" y="8428"/>
                      <a:pt x="435" y="8450"/>
                    </a:cubicBezTo>
                    <a:cubicBezTo>
                      <a:pt x="886" y="8481"/>
                      <a:pt x="1337" y="8494"/>
                      <a:pt x="1787" y="8494"/>
                    </a:cubicBezTo>
                    <a:cubicBezTo>
                      <a:pt x="4681" y="8494"/>
                      <a:pt x="7551" y="7942"/>
                      <a:pt x="10455" y="7902"/>
                    </a:cubicBezTo>
                    <a:cubicBezTo>
                      <a:pt x="10706" y="7902"/>
                      <a:pt x="10866" y="7606"/>
                      <a:pt x="10752" y="7377"/>
                    </a:cubicBezTo>
                    <a:cubicBezTo>
                      <a:pt x="9336" y="4867"/>
                      <a:pt x="7739" y="2470"/>
                      <a:pt x="6027" y="142"/>
                    </a:cubicBezTo>
                    <a:cubicBezTo>
                      <a:pt x="5947" y="42"/>
                      <a:pt x="5840" y="0"/>
                      <a:pt x="5735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0" name="Google Shape;3770;p49"/>
              <p:cNvSpPr/>
              <p:nvPr/>
            </p:nvSpPr>
            <p:spPr>
              <a:xfrm>
                <a:off x="4117490" y="1390330"/>
                <a:ext cx="13652" cy="1571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26" extrusionOk="0">
                    <a:moveTo>
                      <a:pt x="457" y="0"/>
                    </a:moveTo>
                    <a:cubicBezTo>
                      <a:pt x="297" y="46"/>
                      <a:pt x="160" y="91"/>
                      <a:pt x="0" y="114"/>
                    </a:cubicBezTo>
                    <a:cubicBezTo>
                      <a:pt x="91" y="251"/>
                      <a:pt x="160" y="388"/>
                      <a:pt x="251" y="525"/>
                    </a:cubicBezTo>
                    <a:cubicBezTo>
                      <a:pt x="320" y="342"/>
                      <a:pt x="388" y="183"/>
                      <a:pt x="457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1" name="Google Shape;3771;p49"/>
              <p:cNvSpPr/>
              <p:nvPr/>
            </p:nvSpPr>
            <p:spPr>
              <a:xfrm>
                <a:off x="3769883" y="1149701"/>
                <a:ext cx="376248" cy="318324"/>
              </a:xfrm>
              <a:custGeom>
                <a:avLst/>
                <a:gdLst/>
                <a:ahLst/>
                <a:cxnLst/>
                <a:rect l="l" t="t" r="r" b="b"/>
                <a:pathLst>
                  <a:path w="12595" h="10656" extrusionOk="0">
                    <a:moveTo>
                      <a:pt x="9113" y="1"/>
                    </a:moveTo>
                    <a:cubicBezTo>
                      <a:pt x="8896" y="1"/>
                      <a:pt x="8687" y="171"/>
                      <a:pt x="8783" y="431"/>
                    </a:cubicBezTo>
                    <a:cubicBezTo>
                      <a:pt x="9787" y="3011"/>
                      <a:pt x="10244" y="5773"/>
                      <a:pt x="11636" y="8169"/>
                    </a:cubicBezTo>
                    <a:cubicBezTo>
                      <a:pt x="11796" y="8146"/>
                      <a:pt x="11933" y="8101"/>
                      <a:pt x="12093" y="8055"/>
                    </a:cubicBezTo>
                    <a:lnTo>
                      <a:pt x="12093" y="8055"/>
                    </a:lnTo>
                    <a:cubicBezTo>
                      <a:pt x="12024" y="8238"/>
                      <a:pt x="11956" y="8397"/>
                      <a:pt x="11887" y="8580"/>
                    </a:cubicBezTo>
                    <a:cubicBezTo>
                      <a:pt x="11796" y="8443"/>
                      <a:pt x="11727" y="8306"/>
                      <a:pt x="11636" y="8169"/>
                    </a:cubicBezTo>
                    <a:cubicBezTo>
                      <a:pt x="8846" y="8912"/>
                      <a:pt x="5826" y="9957"/>
                      <a:pt x="2873" y="9957"/>
                    </a:cubicBezTo>
                    <a:cubicBezTo>
                      <a:pt x="2105" y="9957"/>
                      <a:pt x="1342" y="9886"/>
                      <a:pt x="589" y="9721"/>
                    </a:cubicBezTo>
                    <a:cubicBezTo>
                      <a:pt x="561" y="9715"/>
                      <a:pt x="534" y="9713"/>
                      <a:pt x="508" y="9713"/>
                    </a:cubicBezTo>
                    <a:cubicBezTo>
                      <a:pt x="134" y="9713"/>
                      <a:pt x="0" y="10299"/>
                      <a:pt x="406" y="10406"/>
                    </a:cubicBezTo>
                    <a:cubicBezTo>
                      <a:pt x="1203" y="10581"/>
                      <a:pt x="2008" y="10656"/>
                      <a:pt x="2816" y="10656"/>
                    </a:cubicBezTo>
                    <a:cubicBezTo>
                      <a:pt x="6015" y="10656"/>
                      <a:pt x="9269" y="9487"/>
                      <a:pt x="12275" y="8740"/>
                    </a:cubicBezTo>
                    <a:cubicBezTo>
                      <a:pt x="12481" y="8671"/>
                      <a:pt x="12595" y="8397"/>
                      <a:pt x="12481" y="8215"/>
                    </a:cubicBezTo>
                    <a:cubicBezTo>
                      <a:pt x="10928" y="5773"/>
                      <a:pt x="10495" y="2919"/>
                      <a:pt x="9468" y="249"/>
                    </a:cubicBezTo>
                    <a:cubicBezTo>
                      <a:pt x="9404" y="76"/>
                      <a:pt x="9257" y="1"/>
                      <a:pt x="9113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2" name="Google Shape;3772;p49"/>
              <p:cNvSpPr/>
              <p:nvPr/>
            </p:nvSpPr>
            <p:spPr>
              <a:xfrm>
                <a:off x="4415448" y="1531451"/>
                <a:ext cx="17087" cy="1571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26" extrusionOk="0">
                    <a:moveTo>
                      <a:pt x="571" y="1"/>
                    </a:moveTo>
                    <a:cubicBezTo>
                      <a:pt x="389" y="1"/>
                      <a:pt x="183" y="24"/>
                      <a:pt x="1" y="47"/>
                    </a:cubicBezTo>
                    <a:cubicBezTo>
                      <a:pt x="92" y="206"/>
                      <a:pt x="183" y="366"/>
                      <a:pt x="275" y="526"/>
                    </a:cubicBezTo>
                    <a:cubicBezTo>
                      <a:pt x="389" y="343"/>
                      <a:pt x="480" y="161"/>
                      <a:pt x="571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3" name="Google Shape;3773;p49"/>
              <p:cNvSpPr/>
              <p:nvPr/>
            </p:nvSpPr>
            <p:spPr>
              <a:xfrm>
                <a:off x="4035577" y="1223847"/>
                <a:ext cx="410572" cy="394380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13202" extrusionOk="0">
                    <a:moveTo>
                      <a:pt x="7486" y="1"/>
                    </a:moveTo>
                    <a:cubicBezTo>
                      <a:pt x="7259" y="1"/>
                      <a:pt x="7023" y="249"/>
                      <a:pt x="7147" y="529"/>
                    </a:cubicBezTo>
                    <a:cubicBezTo>
                      <a:pt x="8768" y="3930"/>
                      <a:pt x="10799" y="7102"/>
                      <a:pt x="12717" y="10344"/>
                    </a:cubicBezTo>
                    <a:cubicBezTo>
                      <a:pt x="12899" y="10321"/>
                      <a:pt x="13105" y="10298"/>
                      <a:pt x="13287" y="10298"/>
                    </a:cubicBezTo>
                    <a:cubicBezTo>
                      <a:pt x="13196" y="10458"/>
                      <a:pt x="13105" y="10640"/>
                      <a:pt x="12991" y="10823"/>
                    </a:cubicBezTo>
                    <a:cubicBezTo>
                      <a:pt x="12899" y="10663"/>
                      <a:pt x="12808" y="10503"/>
                      <a:pt x="12717" y="10344"/>
                    </a:cubicBezTo>
                    <a:cubicBezTo>
                      <a:pt x="8562" y="10732"/>
                      <a:pt x="4545" y="11941"/>
                      <a:pt x="414" y="12535"/>
                    </a:cubicBezTo>
                    <a:cubicBezTo>
                      <a:pt x="1" y="12578"/>
                      <a:pt x="147" y="13201"/>
                      <a:pt x="536" y="13201"/>
                    </a:cubicBezTo>
                    <a:cubicBezTo>
                      <a:pt x="556" y="13201"/>
                      <a:pt x="576" y="13200"/>
                      <a:pt x="596" y="13197"/>
                    </a:cubicBezTo>
                    <a:cubicBezTo>
                      <a:pt x="4865" y="12603"/>
                      <a:pt x="8996" y="11302"/>
                      <a:pt x="13287" y="10983"/>
                    </a:cubicBezTo>
                    <a:cubicBezTo>
                      <a:pt x="13561" y="10960"/>
                      <a:pt x="13744" y="10709"/>
                      <a:pt x="13584" y="10458"/>
                    </a:cubicBezTo>
                    <a:cubicBezTo>
                      <a:pt x="11598" y="7057"/>
                      <a:pt x="9430" y="3747"/>
                      <a:pt x="7764" y="186"/>
                    </a:cubicBezTo>
                    <a:cubicBezTo>
                      <a:pt x="7698" y="55"/>
                      <a:pt x="7593" y="1"/>
                      <a:pt x="7486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4" name="Google Shape;3774;p49"/>
              <p:cNvSpPr/>
              <p:nvPr/>
            </p:nvSpPr>
            <p:spPr>
              <a:xfrm>
                <a:off x="4687506" y="1631018"/>
                <a:ext cx="16400" cy="17744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94" extrusionOk="0">
                    <a:moveTo>
                      <a:pt x="549" y="0"/>
                    </a:moveTo>
                    <a:lnTo>
                      <a:pt x="549" y="0"/>
                    </a:lnTo>
                    <a:cubicBezTo>
                      <a:pt x="366" y="69"/>
                      <a:pt x="184" y="114"/>
                      <a:pt x="1" y="183"/>
                    </a:cubicBezTo>
                    <a:cubicBezTo>
                      <a:pt x="138" y="320"/>
                      <a:pt x="252" y="457"/>
                      <a:pt x="389" y="594"/>
                    </a:cubicBezTo>
                    <a:cubicBezTo>
                      <a:pt x="457" y="388"/>
                      <a:pt x="503" y="206"/>
                      <a:pt x="54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5" name="Google Shape;3775;p49"/>
              <p:cNvSpPr/>
              <p:nvPr/>
            </p:nvSpPr>
            <p:spPr>
              <a:xfrm>
                <a:off x="4320002" y="1365864"/>
                <a:ext cx="399578" cy="394321"/>
              </a:xfrm>
              <a:custGeom>
                <a:avLst/>
                <a:gdLst/>
                <a:ahLst/>
                <a:cxnLst/>
                <a:rect l="l" t="t" r="r" b="b"/>
                <a:pathLst>
                  <a:path w="13376" h="13200" extrusionOk="0">
                    <a:moveTo>
                      <a:pt x="7388" y="1"/>
                    </a:moveTo>
                    <a:cubicBezTo>
                      <a:pt x="7137" y="1"/>
                      <a:pt x="6901" y="245"/>
                      <a:pt x="7076" y="499"/>
                    </a:cubicBezTo>
                    <a:cubicBezTo>
                      <a:pt x="9153" y="3170"/>
                      <a:pt x="9975" y="6594"/>
                      <a:pt x="12303" y="9059"/>
                    </a:cubicBezTo>
                    <a:cubicBezTo>
                      <a:pt x="12486" y="8990"/>
                      <a:pt x="12668" y="8945"/>
                      <a:pt x="12851" y="8876"/>
                    </a:cubicBezTo>
                    <a:lnTo>
                      <a:pt x="12851" y="8876"/>
                    </a:lnTo>
                    <a:cubicBezTo>
                      <a:pt x="12805" y="9082"/>
                      <a:pt x="12759" y="9264"/>
                      <a:pt x="12691" y="9470"/>
                    </a:cubicBezTo>
                    <a:cubicBezTo>
                      <a:pt x="12554" y="9333"/>
                      <a:pt x="12440" y="9196"/>
                      <a:pt x="12303" y="9059"/>
                    </a:cubicBezTo>
                    <a:cubicBezTo>
                      <a:pt x="8546" y="10289"/>
                      <a:pt x="4936" y="12493"/>
                      <a:pt x="905" y="12493"/>
                    </a:cubicBezTo>
                    <a:cubicBezTo>
                      <a:pt x="749" y="12493"/>
                      <a:pt x="592" y="12490"/>
                      <a:pt x="434" y="12483"/>
                    </a:cubicBezTo>
                    <a:cubicBezTo>
                      <a:pt x="427" y="12482"/>
                      <a:pt x="420" y="12482"/>
                      <a:pt x="413" y="12482"/>
                    </a:cubicBezTo>
                    <a:cubicBezTo>
                      <a:pt x="0" y="12482"/>
                      <a:pt x="7" y="13168"/>
                      <a:pt x="434" y="13190"/>
                    </a:cubicBezTo>
                    <a:cubicBezTo>
                      <a:pt x="586" y="13197"/>
                      <a:pt x="738" y="13200"/>
                      <a:pt x="889" y="13200"/>
                    </a:cubicBezTo>
                    <a:cubicBezTo>
                      <a:pt x="5197" y="13200"/>
                      <a:pt x="8998" y="10752"/>
                      <a:pt x="13033" y="9561"/>
                    </a:cubicBezTo>
                    <a:cubicBezTo>
                      <a:pt x="13284" y="9493"/>
                      <a:pt x="13376" y="9150"/>
                      <a:pt x="13193" y="8968"/>
                    </a:cubicBezTo>
                    <a:cubicBezTo>
                      <a:pt x="10591" y="6525"/>
                      <a:pt x="9815" y="2919"/>
                      <a:pt x="7692" y="157"/>
                    </a:cubicBezTo>
                    <a:cubicBezTo>
                      <a:pt x="7609" y="47"/>
                      <a:pt x="7497" y="1"/>
                      <a:pt x="73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76" name="Google Shape;3776;p49"/>
            <p:cNvSpPr/>
            <p:nvPr/>
          </p:nvSpPr>
          <p:spPr>
            <a:xfrm>
              <a:off x="4315641" y="1683176"/>
              <a:ext cx="508943" cy="686984"/>
            </a:xfrm>
            <a:custGeom>
              <a:avLst/>
              <a:gdLst/>
              <a:ahLst/>
              <a:cxnLst/>
              <a:rect l="l" t="t" r="r" b="b"/>
              <a:pathLst>
                <a:path w="17037" h="22997" extrusionOk="0">
                  <a:moveTo>
                    <a:pt x="14644" y="0"/>
                  </a:moveTo>
                  <a:cubicBezTo>
                    <a:pt x="13751" y="0"/>
                    <a:pt x="13058" y="1050"/>
                    <a:pt x="13179" y="3116"/>
                  </a:cubicBezTo>
                  <a:cubicBezTo>
                    <a:pt x="13385" y="5604"/>
                    <a:pt x="15371" y="9507"/>
                    <a:pt x="15097" y="11927"/>
                  </a:cubicBezTo>
                  <a:cubicBezTo>
                    <a:pt x="13887" y="9393"/>
                    <a:pt x="11924" y="6677"/>
                    <a:pt x="10760" y="4874"/>
                  </a:cubicBezTo>
                  <a:cubicBezTo>
                    <a:pt x="10164" y="4056"/>
                    <a:pt x="8476" y="1436"/>
                    <a:pt x="7363" y="1436"/>
                  </a:cubicBezTo>
                  <a:cubicBezTo>
                    <a:pt x="6984" y="1436"/>
                    <a:pt x="6671" y="1740"/>
                    <a:pt x="6492" y="2523"/>
                  </a:cubicBezTo>
                  <a:cubicBezTo>
                    <a:pt x="5989" y="4303"/>
                    <a:pt x="7542" y="6106"/>
                    <a:pt x="8455" y="7658"/>
                  </a:cubicBezTo>
                  <a:cubicBezTo>
                    <a:pt x="9550" y="9644"/>
                    <a:pt x="11787" y="12338"/>
                    <a:pt x="12609" y="14346"/>
                  </a:cubicBezTo>
                  <a:cubicBezTo>
                    <a:pt x="10783" y="12840"/>
                    <a:pt x="8706" y="11630"/>
                    <a:pt x="6788" y="10215"/>
                  </a:cubicBezTo>
                  <a:cubicBezTo>
                    <a:pt x="5989" y="9607"/>
                    <a:pt x="4186" y="7704"/>
                    <a:pt x="2856" y="7704"/>
                  </a:cubicBezTo>
                  <a:cubicBezTo>
                    <a:pt x="2439" y="7704"/>
                    <a:pt x="2068" y="7891"/>
                    <a:pt x="1790" y="8366"/>
                  </a:cubicBezTo>
                  <a:cubicBezTo>
                    <a:pt x="329" y="10922"/>
                    <a:pt x="9002" y="15054"/>
                    <a:pt x="10783" y="17473"/>
                  </a:cubicBezTo>
                  <a:cubicBezTo>
                    <a:pt x="8044" y="16195"/>
                    <a:pt x="5510" y="15556"/>
                    <a:pt x="3068" y="14711"/>
                  </a:cubicBezTo>
                  <a:cubicBezTo>
                    <a:pt x="2567" y="14589"/>
                    <a:pt x="1715" y="14317"/>
                    <a:pt x="1040" y="14317"/>
                  </a:cubicBezTo>
                  <a:cubicBezTo>
                    <a:pt x="453" y="14317"/>
                    <a:pt x="0" y="14523"/>
                    <a:pt x="32" y="15213"/>
                  </a:cubicBezTo>
                  <a:cubicBezTo>
                    <a:pt x="78" y="16606"/>
                    <a:pt x="2794" y="17519"/>
                    <a:pt x="3753" y="17930"/>
                  </a:cubicBezTo>
                  <a:cubicBezTo>
                    <a:pt x="8112" y="19756"/>
                    <a:pt x="12632" y="21194"/>
                    <a:pt x="17037" y="22997"/>
                  </a:cubicBezTo>
                  <a:lnTo>
                    <a:pt x="17037" y="2454"/>
                  </a:lnTo>
                  <a:cubicBezTo>
                    <a:pt x="16364" y="810"/>
                    <a:pt x="15427" y="0"/>
                    <a:pt x="14644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49"/>
            <p:cNvSpPr/>
            <p:nvPr/>
          </p:nvSpPr>
          <p:spPr>
            <a:xfrm>
              <a:off x="4547130" y="1793647"/>
              <a:ext cx="277458" cy="464701"/>
            </a:xfrm>
            <a:custGeom>
              <a:avLst/>
              <a:gdLst/>
              <a:ahLst/>
              <a:cxnLst/>
              <a:rect l="l" t="t" r="r" b="b"/>
              <a:pathLst>
                <a:path w="9288" h="15556" extrusionOk="0">
                  <a:moveTo>
                    <a:pt x="475" y="1"/>
                  </a:moveTo>
                  <a:cubicBezTo>
                    <a:pt x="233" y="1"/>
                    <a:pt x="0" y="246"/>
                    <a:pt x="158" y="514"/>
                  </a:cubicBezTo>
                  <a:cubicBezTo>
                    <a:pt x="2417" y="4166"/>
                    <a:pt x="4540" y="7863"/>
                    <a:pt x="6891" y="11447"/>
                  </a:cubicBezTo>
                  <a:cubicBezTo>
                    <a:pt x="7736" y="12748"/>
                    <a:pt x="8557" y="14140"/>
                    <a:pt x="9288" y="15556"/>
                  </a:cubicBezTo>
                  <a:lnTo>
                    <a:pt x="9288" y="14049"/>
                  </a:lnTo>
                  <a:cubicBezTo>
                    <a:pt x="8626" y="12885"/>
                    <a:pt x="7918" y="11744"/>
                    <a:pt x="7188" y="10648"/>
                  </a:cubicBezTo>
                  <a:cubicBezTo>
                    <a:pt x="4951" y="7224"/>
                    <a:pt x="2920" y="3664"/>
                    <a:pt x="774" y="171"/>
                  </a:cubicBezTo>
                  <a:cubicBezTo>
                    <a:pt x="696" y="51"/>
                    <a:pt x="585" y="1"/>
                    <a:pt x="475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49"/>
            <p:cNvSpPr/>
            <p:nvPr/>
          </p:nvSpPr>
          <p:spPr>
            <a:xfrm>
              <a:off x="4414253" y="1970616"/>
              <a:ext cx="410333" cy="349093"/>
            </a:xfrm>
            <a:custGeom>
              <a:avLst/>
              <a:gdLst/>
              <a:ahLst/>
              <a:cxnLst/>
              <a:rect l="l" t="t" r="r" b="b"/>
              <a:pathLst>
                <a:path w="13736" h="11686" extrusionOk="0">
                  <a:moveTo>
                    <a:pt x="518" y="0"/>
                  </a:moveTo>
                  <a:cubicBezTo>
                    <a:pt x="238" y="0"/>
                    <a:pt x="0" y="360"/>
                    <a:pt x="269" y="593"/>
                  </a:cubicBezTo>
                  <a:cubicBezTo>
                    <a:pt x="2894" y="2852"/>
                    <a:pt x="5633" y="4998"/>
                    <a:pt x="8463" y="7007"/>
                  </a:cubicBezTo>
                  <a:cubicBezTo>
                    <a:pt x="10449" y="8422"/>
                    <a:pt x="12115" y="9997"/>
                    <a:pt x="13736" y="11686"/>
                  </a:cubicBezTo>
                  <a:lnTo>
                    <a:pt x="13736" y="10613"/>
                  </a:lnTo>
                  <a:cubicBezTo>
                    <a:pt x="12595" y="9403"/>
                    <a:pt x="11431" y="8285"/>
                    <a:pt x="10061" y="7303"/>
                  </a:cubicBezTo>
                  <a:cubicBezTo>
                    <a:pt x="6888" y="4975"/>
                    <a:pt x="3738" y="2670"/>
                    <a:pt x="748" y="91"/>
                  </a:cubicBezTo>
                  <a:cubicBezTo>
                    <a:pt x="675" y="27"/>
                    <a:pt x="595" y="0"/>
                    <a:pt x="518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49"/>
            <p:cNvSpPr/>
            <p:nvPr/>
          </p:nvSpPr>
          <p:spPr>
            <a:xfrm>
              <a:off x="4355104" y="2144747"/>
              <a:ext cx="469481" cy="209737"/>
            </a:xfrm>
            <a:custGeom>
              <a:avLst/>
              <a:gdLst/>
              <a:ahLst/>
              <a:cxnLst/>
              <a:rect l="l" t="t" r="r" b="b"/>
              <a:pathLst>
                <a:path w="15716" h="7021" extrusionOk="0">
                  <a:moveTo>
                    <a:pt x="485" y="0"/>
                  </a:moveTo>
                  <a:cubicBezTo>
                    <a:pt x="124" y="0"/>
                    <a:pt x="1" y="570"/>
                    <a:pt x="400" y="675"/>
                  </a:cubicBezTo>
                  <a:cubicBezTo>
                    <a:pt x="3436" y="1429"/>
                    <a:pt x="6175" y="2912"/>
                    <a:pt x="9074" y="4054"/>
                  </a:cubicBezTo>
                  <a:cubicBezTo>
                    <a:pt x="11379" y="4944"/>
                    <a:pt x="13616" y="5811"/>
                    <a:pt x="15716" y="7021"/>
                  </a:cubicBezTo>
                  <a:lnTo>
                    <a:pt x="15716" y="6222"/>
                  </a:lnTo>
                  <a:cubicBezTo>
                    <a:pt x="13958" y="5218"/>
                    <a:pt x="12087" y="4419"/>
                    <a:pt x="10169" y="3711"/>
                  </a:cubicBezTo>
                  <a:cubicBezTo>
                    <a:pt x="6951" y="2524"/>
                    <a:pt x="3915" y="835"/>
                    <a:pt x="583" y="14"/>
                  </a:cubicBezTo>
                  <a:cubicBezTo>
                    <a:pt x="548" y="5"/>
                    <a:pt x="516" y="0"/>
                    <a:pt x="485" y="0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49"/>
            <p:cNvSpPr/>
            <p:nvPr/>
          </p:nvSpPr>
          <p:spPr>
            <a:xfrm>
              <a:off x="4740531" y="1753647"/>
              <a:ext cx="84062" cy="358772"/>
            </a:xfrm>
            <a:custGeom>
              <a:avLst/>
              <a:gdLst/>
              <a:ahLst/>
              <a:cxnLst/>
              <a:rect l="l" t="t" r="r" b="b"/>
              <a:pathLst>
                <a:path w="2814" h="12010" extrusionOk="0">
                  <a:moveTo>
                    <a:pt x="418" y="1"/>
                  </a:moveTo>
                  <a:cubicBezTo>
                    <a:pt x="206" y="1"/>
                    <a:pt x="1" y="166"/>
                    <a:pt x="98" y="415"/>
                  </a:cubicBezTo>
                  <a:cubicBezTo>
                    <a:pt x="1262" y="3473"/>
                    <a:pt x="1741" y="6897"/>
                    <a:pt x="2426" y="10093"/>
                  </a:cubicBezTo>
                  <a:cubicBezTo>
                    <a:pt x="2563" y="10732"/>
                    <a:pt x="2677" y="11371"/>
                    <a:pt x="2814" y="12010"/>
                  </a:cubicBezTo>
                  <a:lnTo>
                    <a:pt x="2814" y="8677"/>
                  </a:lnTo>
                  <a:cubicBezTo>
                    <a:pt x="2586" y="7650"/>
                    <a:pt x="2335" y="6623"/>
                    <a:pt x="2129" y="5596"/>
                  </a:cubicBezTo>
                  <a:cubicBezTo>
                    <a:pt x="1764" y="3770"/>
                    <a:pt x="1422" y="1967"/>
                    <a:pt x="760" y="232"/>
                  </a:cubicBezTo>
                  <a:cubicBezTo>
                    <a:pt x="697" y="70"/>
                    <a:pt x="556" y="1"/>
                    <a:pt x="418" y="1"/>
                  </a:cubicBezTo>
                  <a:close/>
                </a:path>
              </a:pathLst>
            </a:custGeom>
            <a:solidFill>
              <a:srgbClr val="FFA5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49"/>
            <p:cNvSpPr/>
            <p:nvPr/>
          </p:nvSpPr>
          <p:spPr>
            <a:xfrm>
              <a:off x="4354775" y="2776534"/>
              <a:ext cx="8872" cy="8902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97" y="1"/>
                  </a:moveTo>
                  <a:lnTo>
                    <a:pt x="297" y="1"/>
                  </a:lnTo>
                  <a:cubicBezTo>
                    <a:pt x="206" y="24"/>
                    <a:pt x="92" y="69"/>
                    <a:pt x="0" y="92"/>
                  </a:cubicBezTo>
                  <a:cubicBezTo>
                    <a:pt x="69" y="160"/>
                    <a:pt x="137" y="229"/>
                    <a:pt x="206" y="297"/>
                  </a:cubicBezTo>
                  <a:cubicBezTo>
                    <a:pt x="251" y="206"/>
                    <a:pt x="274" y="92"/>
                    <a:pt x="297" y="1"/>
                  </a:cubicBezTo>
                  <a:close/>
                </a:path>
              </a:pathLst>
            </a:custGeom>
            <a:solidFill>
              <a:srgbClr val="BC8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82" name="Google Shape;3782;p49"/>
            <p:cNvGrpSpPr/>
            <p:nvPr/>
          </p:nvGrpSpPr>
          <p:grpSpPr>
            <a:xfrm rot="7084698">
              <a:off x="6966672" y="1520187"/>
              <a:ext cx="935056" cy="602000"/>
              <a:chOff x="9210925" y="1791672"/>
              <a:chExt cx="1074225" cy="691600"/>
            </a:xfrm>
          </p:grpSpPr>
          <p:sp>
            <p:nvSpPr>
              <p:cNvPr id="3783" name="Google Shape;3783;p49"/>
              <p:cNvSpPr/>
              <p:nvPr/>
            </p:nvSpPr>
            <p:spPr>
              <a:xfrm>
                <a:off x="9210925" y="1797916"/>
                <a:ext cx="890265" cy="685356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19971" extrusionOk="0">
                    <a:moveTo>
                      <a:pt x="9705" y="1"/>
                    </a:moveTo>
                    <a:cubicBezTo>
                      <a:pt x="7527" y="1"/>
                      <a:pt x="5973" y="655"/>
                      <a:pt x="8435" y="3009"/>
                    </a:cubicBezTo>
                    <a:cubicBezTo>
                      <a:pt x="10695" y="5086"/>
                      <a:pt x="14849" y="6638"/>
                      <a:pt x="17770" y="7505"/>
                    </a:cubicBezTo>
                    <a:cubicBezTo>
                      <a:pt x="16612" y="7411"/>
                      <a:pt x="11802" y="6606"/>
                      <a:pt x="7521" y="6606"/>
                    </a:cubicBezTo>
                    <a:cubicBezTo>
                      <a:pt x="3532" y="6606"/>
                      <a:pt x="1" y="7304"/>
                      <a:pt x="309" y="9925"/>
                    </a:cubicBezTo>
                    <a:cubicBezTo>
                      <a:pt x="574" y="12205"/>
                      <a:pt x="8728" y="12815"/>
                      <a:pt x="14639" y="12815"/>
                    </a:cubicBezTo>
                    <a:cubicBezTo>
                      <a:pt x="16359" y="12815"/>
                      <a:pt x="17889" y="12764"/>
                      <a:pt x="18980" y="12686"/>
                    </a:cubicBezTo>
                    <a:lnTo>
                      <a:pt x="18980" y="12686"/>
                    </a:lnTo>
                    <a:cubicBezTo>
                      <a:pt x="14324" y="14421"/>
                      <a:pt x="9142" y="14946"/>
                      <a:pt x="6015" y="15631"/>
                    </a:cubicBezTo>
                    <a:cubicBezTo>
                      <a:pt x="905" y="16609"/>
                      <a:pt x="1306" y="19970"/>
                      <a:pt x="6427" y="19970"/>
                    </a:cubicBezTo>
                    <a:cubicBezTo>
                      <a:pt x="6682" y="19970"/>
                      <a:pt x="6948" y="19962"/>
                      <a:pt x="7225" y="19945"/>
                    </a:cubicBezTo>
                    <a:cubicBezTo>
                      <a:pt x="12931" y="19625"/>
                      <a:pt x="19893" y="18347"/>
                      <a:pt x="25942" y="17023"/>
                    </a:cubicBezTo>
                    <a:lnTo>
                      <a:pt x="25942" y="4629"/>
                    </a:lnTo>
                    <a:cubicBezTo>
                      <a:pt x="22016" y="3077"/>
                      <a:pt x="17702" y="1799"/>
                      <a:pt x="13981" y="589"/>
                    </a:cubicBezTo>
                    <a:cubicBezTo>
                      <a:pt x="12996" y="310"/>
                      <a:pt x="11203" y="1"/>
                      <a:pt x="9705" y="1"/>
                    </a:cubicBezTo>
                    <a:close/>
                  </a:path>
                </a:pathLst>
              </a:custGeom>
              <a:solidFill>
                <a:srgbClr val="FF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4" name="Google Shape;3784;p49"/>
              <p:cNvSpPr/>
              <p:nvPr/>
            </p:nvSpPr>
            <p:spPr>
              <a:xfrm>
                <a:off x="9647114" y="1791672"/>
                <a:ext cx="558038" cy="233153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6794" extrusionOk="0">
                    <a:moveTo>
                      <a:pt x="487" y="1"/>
                    </a:moveTo>
                    <a:cubicBezTo>
                      <a:pt x="190" y="1"/>
                      <a:pt x="1" y="463"/>
                      <a:pt x="306" y="653"/>
                    </a:cubicBezTo>
                    <a:cubicBezTo>
                      <a:pt x="5031" y="3712"/>
                      <a:pt x="10646" y="5675"/>
                      <a:pt x="16261" y="6793"/>
                    </a:cubicBezTo>
                    <a:lnTo>
                      <a:pt x="16261" y="6086"/>
                    </a:lnTo>
                    <a:cubicBezTo>
                      <a:pt x="10760" y="4967"/>
                      <a:pt x="5282" y="3027"/>
                      <a:pt x="671" y="60"/>
                    </a:cubicBezTo>
                    <a:cubicBezTo>
                      <a:pt x="607" y="19"/>
                      <a:pt x="545" y="1"/>
                      <a:pt x="487" y="1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5" name="Google Shape;3785;p49"/>
              <p:cNvSpPr/>
              <p:nvPr/>
            </p:nvSpPr>
            <p:spPr>
              <a:xfrm>
                <a:off x="9237305" y="2118382"/>
                <a:ext cx="806049" cy="51716"/>
              </a:xfrm>
              <a:custGeom>
                <a:avLst/>
                <a:gdLst/>
                <a:ahLst/>
                <a:cxnLst/>
                <a:rect l="l" t="t" r="r" b="b"/>
                <a:pathLst>
                  <a:path w="23488" h="1507" extrusionOk="0">
                    <a:moveTo>
                      <a:pt x="11990" y="0"/>
                    </a:moveTo>
                    <a:cubicBezTo>
                      <a:pt x="8126" y="0"/>
                      <a:pt x="4258" y="160"/>
                      <a:pt x="457" y="160"/>
                    </a:cubicBezTo>
                    <a:cubicBezTo>
                      <a:pt x="1" y="160"/>
                      <a:pt x="1" y="868"/>
                      <a:pt x="457" y="868"/>
                    </a:cubicBezTo>
                    <a:cubicBezTo>
                      <a:pt x="4258" y="856"/>
                      <a:pt x="8126" y="691"/>
                      <a:pt x="11990" y="691"/>
                    </a:cubicBezTo>
                    <a:cubicBezTo>
                      <a:pt x="15853" y="691"/>
                      <a:pt x="19710" y="856"/>
                      <a:pt x="23488" y="1507"/>
                    </a:cubicBezTo>
                    <a:lnTo>
                      <a:pt x="23488" y="799"/>
                    </a:lnTo>
                    <a:cubicBezTo>
                      <a:pt x="19710" y="160"/>
                      <a:pt x="15853" y="0"/>
                      <a:pt x="11990" y="0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6" name="Google Shape;3786;p49"/>
              <p:cNvSpPr/>
              <p:nvPr/>
            </p:nvSpPr>
            <p:spPr>
              <a:xfrm>
                <a:off x="9369468" y="2260581"/>
                <a:ext cx="677633" cy="130236"/>
              </a:xfrm>
              <a:custGeom>
                <a:avLst/>
                <a:gdLst/>
                <a:ahLst/>
                <a:cxnLst/>
                <a:rect l="l" t="t" r="r" b="b"/>
                <a:pathLst>
                  <a:path w="19746" h="3795" extrusionOk="0">
                    <a:moveTo>
                      <a:pt x="19746" y="1"/>
                    </a:moveTo>
                    <a:cubicBezTo>
                      <a:pt x="13241" y="503"/>
                      <a:pt x="6850" y="1872"/>
                      <a:pt x="413" y="3105"/>
                    </a:cubicBezTo>
                    <a:cubicBezTo>
                      <a:pt x="0" y="3192"/>
                      <a:pt x="145" y="3795"/>
                      <a:pt x="553" y="3795"/>
                    </a:cubicBezTo>
                    <a:cubicBezTo>
                      <a:pt x="574" y="3795"/>
                      <a:pt x="596" y="3793"/>
                      <a:pt x="618" y="3790"/>
                    </a:cubicBezTo>
                    <a:cubicBezTo>
                      <a:pt x="6964" y="2557"/>
                      <a:pt x="13309" y="1188"/>
                      <a:pt x="19746" y="708"/>
                    </a:cubicBezTo>
                    <a:lnTo>
                      <a:pt x="19746" y="1"/>
                    </a:ln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7" name="Google Shape;3787;p49"/>
              <p:cNvSpPr/>
              <p:nvPr/>
            </p:nvSpPr>
            <p:spPr>
              <a:xfrm>
                <a:off x="9802440" y="1893930"/>
                <a:ext cx="482710" cy="421247"/>
              </a:xfrm>
              <a:custGeom>
                <a:avLst/>
                <a:gdLst/>
                <a:ahLst/>
                <a:cxnLst/>
                <a:rect l="l" t="t" r="r" b="b"/>
                <a:pathLst>
                  <a:path w="14066" h="12275" extrusionOk="0">
                    <a:moveTo>
                      <a:pt x="5947" y="1"/>
                    </a:moveTo>
                    <a:cubicBezTo>
                      <a:pt x="4617" y="1"/>
                      <a:pt x="3672" y="406"/>
                      <a:pt x="5187" y="1853"/>
                    </a:cubicBezTo>
                    <a:cubicBezTo>
                      <a:pt x="6556" y="3131"/>
                      <a:pt x="9113" y="4090"/>
                      <a:pt x="10916" y="4615"/>
                    </a:cubicBezTo>
                    <a:cubicBezTo>
                      <a:pt x="10195" y="4556"/>
                      <a:pt x="7242" y="4063"/>
                      <a:pt x="4615" y="4063"/>
                    </a:cubicBezTo>
                    <a:cubicBezTo>
                      <a:pt x="2167" y="4063"/>
                      <a:pt x="1" y="4491"/>
                      <a:pt x="188" y="6099"/>
                    </a:cubicBezTo>
                    <a:cubicBezTo>
                      <a:pt x="346" y="7488"/>
                      <a:pt x="5300" y="7875"/>
                      <a:pt x="8923" y="7875"/>
                    </a:cubicBezTo>
                    <a:cubicBezTo>
                      <a:pt x="10003" y="7875"/>
                      <a:pt x="10965" y="7840"/>
                      <a:pt x="11646" y="7788"/>
                    </a:cubicBezTo>
                    <a:lnTo>
                      <a:pt x="11646" y="7788"/>
                    </a:lnTo>
                    <a:cubicBezTo>
                      <a:pt x="8793" y="8861"/>
                      <a:pt x="5598" y="9180"/>
                      <a:pt x="3680" y="9591"/>
                    </a:cubicBezTo>
                    <a:cubicBezTo>
                      <a:pt x="537" y="10202"/>
                      <a:pt x="796" y="12275"/>
                      <a:pt x="3980" y="12275"/>
                    </a:cubicBezTo>
                    <a:cubicBezTo>
                      <a:pt x="4125" y="12275"/>
                      <a:pt x="4276" y="12271"/>
                      <a:pt x="4434" y="12262"/>
                    </a:cubicBezTo>
                    <a:cubicBezTo>
                      <a:pt x="7355" y="12079"/>
                      <a:pt x="10825" y="11508"/>
                      <a:pt x="14066" y="10846"/>
                    </a:cubicBezTo>
                    <a:lnTo>
                      <a:pt x="14066" y="2150"/>
                    </a:lnTo>
                    <a:cubicBezTo>
                      <a:pt x="12194" y="1511"/>
                      <a:pt x="10277" y="917"/>
                      <a:pt x="8565" y="370"/>
                    </a:cubicBezTo>
                    <a:cubicBezTo>
                      <a:pt x="7960" y="193"/>
                      <a:pt x="6863" y="1"/>
                      <a:pt x="5947" y="1"/>
                    </a:cubicBezTo>
                    <a:close/>
                  </a:path>
                </a:pathLst>
              </a:custGeom>
              <a:solidFill>
                <a:srgbClr val="A5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88" name="Google Shape;3788;p49"/>
            <p:cNvSpPr/>
            <p:nvPr/>
          </p:nvSpPr>
          <p:spPr>
            <a:xfrm>
              <a:off x="4722325" y="2225142"/>
              <a:ext cx="3011400" cy="154945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Kesan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Perubahan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Populasi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63E30EC-B823-4B7F-9164-EC63F827A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65" y="439427"/>
            <a:ext cx="2314388" cy="12540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FC14C-7CA0-47CD-B62E-EABD80967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07"/>
          <a:stretch/>
        </p:blipFill>
        <p:spPr>
          <a:xfrm>
            <a:off x="213293" y="299776"/>
            <a:ext cx="2160667" cy="14805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BD6CB-37FC-47A8-9884-EC937F24C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64" y="2885832"/>
            <a:ext cx="2309618" cy="15838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294696-D748-4A89-AEA2-7F76AC64B595}"/>
              </a:ext>
            </a:extLst>
          </p:cNvPr>
          <p:cNvSpPr/>
          <p:nvPr/>
        </p:nvSpPr>
        <p:spPr>
          <a:xfrm>
            <a:off x="325489" y="4315015"/>
            <a:ext cx="1936273" cy="528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Penerokaan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hutan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tidak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terancang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00D55C44-F6F0-440F-A198-9FD5779F3549}"/>
              </a:ext>
            </a:extLst>
          </p:cNvPr>
          <p:cNvSpPr/>
          <p:nvPr/>
        </p:nvSpPr>
        <p:spPr>
          <a:xfrm>
            <a:off x="332128" y="1643336"/>
            <a:ext cx="1844254" cy="528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Pemburuan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haram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376F0845-FBEB-48BA-901F-3A2A027CD433}"/>
              </a:ext>
            </a:extLst>
          </p:cNvPr>
          <p:cNvSpPr/>
          <p:nvPr/>
        </p:nvSpPr>
        <p:spPr>
          <a:xfrm>
            <a:off x="6534906" y="1556657"/>
            <a:ext cx="1711881" cy="528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Kebakaran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Hutan</a:t>
            </a:r>
            <a:endParaRPr kumimoji="0" lang="en-MY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5F8E060-77AA-4A64-9EB2-3E381819105D}"/>
              </a:ext>
            </a:extLst>
          </p:cNvPr>
          <p:cNvCxnSpPr>
            <a:cxnSpLocks/>
            <a:stCxn id="9" idx="3"/>
            <a:endCxn id="3788" idx="2"/>
          </p:cNvCxnSpPr>
          <p:nvPr/>
        </p:nvCxnSpPr>
        <p:spPr>
          <a:xfrm flipV="1">
            <a:off x="2475682" y="3219855"/>
            <a:ext cx="1951571" cy="4578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5E3159F-294F-43E7-812A-FF7F6D22C930}"/>
              </a:ext>
            </a:extLst>
          </p:cNvPr>
          <p:cNvCxnSpPr>
            <a:cxnSpLocks/>
            <a:stCxn id="7" idx="3"/>
            <a:endCxn id="3788" idx="0"/>
          </p:cNvCxnSpPr>
          <p:nvPr/>
        </p:nvCxnSpPr>
        <p:spPr>
          <a:xfrm>
            <a:off x="2373960" y="1040034"/>
            <a:ext cx="2053293" cy="107126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27B973B-485F-490F-AED6-580A2DBB3F49}"/>
              </a:ext>
            </a:extLst>
          </p:cNvPr>
          <p:cNvCxnSpPr>
            <a:cxnSpLocks/>
            <a:stCxn id="184" idx="1"/>
            <a:endCxn id="3788" idx="3"/>
          </p:cNvCxnSpPr>
          <p:nvPr/>
        </p:nvCxnSpPr>
        <p:spPr>
          <a:xfrm rot="10800000" flipV="1">
            <a:off x="5543798" y="1821012"/>
            <a:ext cx="991109" cy="844566"/>
          </a:xfrm>
          <a:prstGeom prst="curvedConnector3">
            <a:avLst>
              <a:gd name="adj1" fmla="val 2840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Google Shape;3788;p49">
            <a:extLst>
              <a:ext uri="{FF2B5EF4-FFF2-40B4-BE49-F238E27FC236}">
                <a16:creationId xmlns:a16="http://schemas.microsoft.com/office/drawing/2014/main" id="{E171D3B2-7A6A-401D-92DD-0F6E7451D8DF}"/>
              </a:ext>
            </a:extLst>
          </p:cNvPr>
          <p:cNvSpPr/>
          <p:nvPr/>
        </p:nvSpPr>
        <p:spPr>
          <a:xfrm>
            <a:off x="5558211" y="3640172"/>
            <a:ext cx="3335581" cy="134968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Haiwan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kehilangan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habitat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semula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jadi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dan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sumber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makanan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Haiwan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juga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akan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mati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atau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terpaksa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berpindah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tempat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lain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untuk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mencari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habitat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baharu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6208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5" name="Google Shape;4575;p56"/>
          <p:cNvSpPr/>
          <p:nvPr/>
        </p:nvSpPr>
        <p:spPr>
          <a:xfrm>
            <a:off x="3655074" y="879581"/>
            <a:ext cx="5370321" cy="340317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76" name="Google Shape;4576;p56"/>
          <p:cNvSpPr txBox="1">
            <a:spLocks noGrp="1"/>
          </p:cNvSpPr>
          <p:nvPr>
            <p:ph type="title"/>
          </p:nvPr>
        </p:nvSpPr>
        <p:spPr>
          <a:xfrm>
            <a:off x="2989025" y="1512460"/>
            <a:ext cx="6549490" cy="1961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Sekian,</a:t>
            </a:r>
            <a:br>
              <a:rPr lang="en" sz="6000" b="1" dirty="0"/>
            </a:br>
            <a:r>
              <a:rPr lang="en" sz="6000" b="1" dirty="0"/>
              <a:t>Terima Kasih</a:t>
            </a:r>
            <a:endParaRPr sz="6000" b="1" dirty="0"/>
          </a:p>
        </p:txBody>
      </p:sp>
      <p:grpSp>
        <p:nvGrpSpPr>
          <p:cNvPr id="4579" name="Google Shape;4579;p56"/>
          <p:cNvGrpSpPr/>
          <p:nvPr/>
        </p:nvGrpSpPr>
        <p:grpSpPr>
          <a:xfrm>
            <a:off x="-104885" y="5190"/>
            <a:ext cx="3828395" cy="4538871"/>
            <a:chOff x="-104885" y="5190"/>
            <a:chExt cx="3828395" cy="4538871"/>
          </a:xfrm>
        </p:grpSpPr>
        <p:grpSp>
          <p:nvGrpSpPr>
            <p:cNvPr id="4580" name="Google Shape;4580;p56"/>
            <p:cNvGrpSpPr/>
            <p:nvPr/>
          </p:nvGrpSpPr>
          <p:grpSpPr>
            <a:xfrm>
              <a:off x="-23" y="1176208"/>
              <a:ext cx="1463636" cy="806231"/>
              <a:chOff x="80379" y="2974904"/>
              <a:chExt cx="1766396" cy="973004"/>
            </a:xfrm>
          </p:grpSpPr>
          <p:sp>
            <p:nvSpPr>
              <p:cNvPr id="4581" name="Google Shape;4581;p56"/>
              <p:cNvSpPr/>
              <p:nvPr/>
            </p:nvSpPr>
            <p:spPr>
              <a:xfrm flipH="1">
                <a:off x="80385" y="2974904"/>
                <a:ext cx="1766390" cy="973004"/>
              </a:xfrm>
              <a:custGeom>
                <a:avLst/>
                <a:gdLst/>
                <a:ahLst/>
                <a:cxnLst/>
                <a:rect l="l" t="t" r="r" b="b"/>
                <a:pathLst>
                  <a:path w="51472" h="28353" extrusionOk="0">
                    <a:moveTo>
                      <a:pt x="15357" y="1"/>
                    </a:moveTo>
                    <a:cubicBezTo>
                      <a:pt x="9974" y="1"/>
                      <a:pt x="4681" y="665"/>
                      <a:pt x="1" y="2034"/>
                    </a:cubicBezTo>
                    <a:cubicBezTo>
                      <a:pt x="8058" y="10662"/>
                      <a:pt x="11938" y="20385"/>
                      <a:pt x="24173" y="24836"/>
                    </a:cubicBezTo>
                    <a:cubicBezTo>
                      <a:pt x="29410" y="26673"/>
                      <a:pt x="35752" y="28352"/>
                      <a:pt x="42537" y="28352"/>
                    </a:cubicBezTo>
                    <a:cubicBezTo>
                      <a:pt x="45451" y="28352"/>
                      <a:pt x="48447" y="28042"/>
                      <a:pt x="51472" y="27302"/>
                    </a:cubicBezTo>
                    <a:lnTo>
                      <a:pt x="51472" y="14268"/>
                    </a:lnTo>
                    <a:cubicBezTo>
                      <a:pt x="47797" y="10023"/>
                      <a:pt x="43734" y="6508"/>
                      <a:pt x="37526" y="3974"/>
                    </a:cubicBezTo>
                    <a:cubicBezTo>
                      <a:pt x="30977" y="1366"/>
                      <a:pt x="23074" y="1"/>
                      <a:pt x="15357" y="1"/>
                    </a:cubicBezTo>
                    <a:close/>
                  </a:path>
                </a:pathLst>
              </a:custGeom>
              <a:solidFill>
                <a:srgbClr val="0B4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82" name="Google Shape;4582;p56"/>
              <p:cNvSpPr/>
              <p:nvPr/>
            </p:nvSpPr>
            <p:spPr>
              <a:xfrm flipH="1">
                <a:off x="80379" y="3137607"/>
                <a:ext cx="1516319" cy="632472"/>
              </a:xfrm>
              <a:custGeom>
                <a:avLst/>
                <a:gdLst/>
                <a:ahLst/>
                <a:cxnLst/>
                <a:rect l="l" t="t" r="r" b="b"/>
                <a:pathLst>
                  <a:path w="44185" h="18430" extrusionOk="0">
                    <a:moveTo>
                      <a:pt x="508" y="1"/>
                    </a:moveTo>
                    <a:cubicBezTo>
                      <a:pt x="134" y="1"/>
                      <a:pt x="0" y="587"/>
                      <a:pt x="406" y="694"/>
                    </a:cubicBezTo>
                    <a:cubicBezTo>
                      <a:pt x="9308" y="2817"/>
                      <a:pt x="17274" y="7587"/>
                      <a:pt x="25377" y="11650"/>
                    </a:cubicBezTo>
                    <a:cubicBezTo>
                      <a:pt x="31311" y="14640"/>
                      <a:pt x="37588" y="17448"/>
                      <a:pt x="44185" y="18429"/>
                    </a:cubicBezTo>
                    <a:lnTo>
                      <a:pt x="44185" y="17722"/>
                    </a:lnTo>
                    <a:cubicBezTo>
                      <a:pt x="37429" y="16694"/>
                      <a:pt x="31015" y="13727"/>
                      <a:pt x="24943" y="10669"/>
                    </a:cubicBezTo>
                    <a:cubicBezTo>
                      <a:pt x="17046" y="6674"/>
                      <a:pt x="9262" y="2086"/>
                      <a:pt x="589" y="9"/>
                    </a:cubicBezTo>
                    <a:cubicBezTo>
                      <a:pt x="561" y="3"/>
                      <a:pt x="534" y="1"/>
                      <a:pt x="50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83" name="Google Shape;4583;p56"/>
              <p:cNvSpPr/>
              <p:nvPr/>
            </p:nvSpPr>
            <p:spPr>
              <a:xfrm flipH="1">
                <a:off x="1102584" y="3328245"/>
                <a:ext cx="21174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2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411" y="24"/>
                      <a:pt x="206" y="24"/>
                      <a:pt x="1" y="24"/>
                    </a:cubicBezTo>
                    <a:cubicBezTo>
                      <a:pt x="115" y="206"/>
                      <a:pt x="206" y="366"/>
                      <a:pt x="297" y="526"/>
                    </a:cubicBezTo>
                    <a:cubicBezTo>
                      <a:pt x="411" y="366"/>
                      <a:pt x="503" y="183"/>
                      <a:pt x="617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84" name="Google Shape;4584;p56"/>
              <p:cNvSpPr/>
              <p:nvPr/>
            </p:nvSpPr>
            <p:spPr>
              <a:xfrm flipH="1">
                <a:off x="1088487" y="3081359"/>
                <a:ext cx="372894" cy="291527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8495" extrusionOk="0">
                    <a:moveTo>
                      <a:pt x="5735" y="0"/>
                    </a:moveTo>
                    <a:cubicBezTo>
                      <a:pt x="5479" y="0"/>
                      <a:pt x="5232" y="248"/>
                      <a:pt x="5410" y="507"/>
                    </a:cubicBezTo>
                    <a:cubicBezTo>
                      <a:pt x="7031" y="2653"/>
                      <a:pt x="8515" y="4889"/>
                      <a:pt x="9839" y="7218"/>
                    </a:cubicBezTo>
                    <a:cubicBezTo>
                      <a:pt x="10044" y="7218"/>
                      <a:pt x="10249" y="7218"/>
                      <a:pt x="10455" y="7195"/>
                    </a:cubicBezTo>
                    <a:lnTo>
                      <a:pt x="10455" y="7195"/>
                    </a:lnTo>
                    <a:cubicBezTo>
                      <a:pt x="10341" y="7377"/>
                      <a:pt x="10249" y="7560"/>
                      <a:pt x="10135" y="7720"/>
                    </a:cubicBezTo>
                    <a:cubicBezTo>
                      <a:pt x="10044" y="7560"/>
                      <a:pt x="9953" y="7400"/>
                      <a:pt x="9839" y="7218"/>
                    </a:cubicBezTo>
                    <a:cubicBezTo>
                      <a:pt x="7139" y="7316"/>
                      <a:pt x="4440" y="7806"/>
                      <a:pt x="1726" y="7806"/>
                    </a:cubicBezTo>
                    <a:cubicBezTo>
                      <a:pt x="1296" y="7806"/>
                      <a:pt x="865" y="7793"/>
                      <a:pt x="435" y="7765"/>
                    </a:cubicBezTo>
                    <a:cubicBezTo>
                      <a:pt x="427" y="7765"/>
                      <a:pt x="420" y="7765"/>
                      <a:pt x="414" y="7765"/>
                    </a:cubicBezTo>
                    <a:cubicBezTo>
                      <a:pt x="1" y="7765"/>
                      <a:pt x="8" y="8428"/>
                      <a:pt x="435" y="8450"/>
                    </a:cubicBezTo>
                    <a:cubicBezTo>
                      <a:pt x="886" y="8481"/>
                      <a:pt x="1337" y="8494"/>
                      <a:pt x="1787" y="8494"/>
                    </a:cubicBezTo>
                    <a:cubicBezTo>
                      <a:pt x="4681" y="8494"/>
                      <a:pt x="7551" y="7942"/>
                      <a:pt x="10455" y="7902"/>
                    </a:cubicBezTo>
                    <a:cubicBezTo>
                      <a:pt x="10706" y="7902"/>
                      <a:pt x="10866" y="7606"/>
                      <a:pt x="10752" y="7377"/>
                    </a:cubicBezTo>
                    <a:cubicBezTo>
                      <a:pt x="9336" y="4867"/>
                      <a:pt x="7739" y="2470"/>
                      <a:pt x="6027" y="142"/>
                    </a:cubicBezTo>
                    <a:cubicBezTo>
                      <a:pt x="5947" y="42"/>
                      <a:pt x="5840" y="0"/>
                      <a:pt x="5735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85" name="Google Shape;4585;p56"/>
              <p:cNvSpPr/>
              <p:nvPr/>
            </p:nvSpPr>
            <p:spPr>
              <a:xfrm flipH="1">
                <a:off x="859757" y="3166984"/>
                <a:ext cx="432229" cy="365687"/>
              </a:xfrm>
              <a:custGeom>
                <a:avLst/>
                <a:gdLst/>
                <a:ahLst/>
                <a:cxnLst/>
                <a:rect l="l" t="t" r="r" b="b"/>
                <a:pathLst>
                  <a:path w="12595" h="10656" extrusionOk="0">
                    <a:moveTo>
                      <a:pt x="9113" y="1"/>
                    </a:moveTo>
                    <a:cubicBezTo>
                      <a:pt x="8896" y="1"/>
                      <a:pt x="8687" y="171"/>
                      <a:pt x="8783" y="431"/>
                    </a:cubicBezTo>
                    <a:cubicBezTo>
                      <a:pt x="9787" y="3011"/>
                      <a:pt x="10244" y="5773"/>
                      <a:pt x="11636" y="8169"/>
                    </a:cubicBezTo>
                    <a:cubicBezTo>
                      <a:pt x="11796" y="8146"/>
                      <a:pt x="11933" y="8101"/>
                      <a:pt x="12093" y="8055"/>
                    </a:cubicBezTo>
                    <a:lnTo>
                      <a:pt x="12093" y="8055"/>
                    </a:lnTo>
                    <a:cubicBezTo>
                      <a:pt x="12024" y="8238"/>
                      <a:pt x="11956" y="8397"/>
                      <a:pt x="11887" y="8580"/>
                    </a:cubicBezTo>
                    <a:cubicBezTo>
                      <a:pt x="11796" y="8443"/>
                      <a:pt x="11727" y="8306"/>
                      <a:pt x="11636" y="8169"/>
                    </a:cubicBezTo>
                    <a:cubicBezTo>
                      <a:pt x="8846" y="8912"/>
                      <a:pt x="5826" y="9957"/>
                      <a:pt x="2873" y="9957"/>
                    </a:cubicBezTo>
                    <a:cubicBezTo>
                      <a:pt x="2105" y="9957"/>
                      <a:pt x="1342" y="9886"/>
                      <a:pt x="589" y="9721"/>
                    </a:cubicBezTo>
                    <a:cubicBezTo>
                      <a:pt x="561" y="9715"/>
                      <a:pt x="534" y="9713"/>
                      <a:pt x="508" y="9713"/>
                    </a:cubicBezTo>
                    <a:cubicBezTo>
                      <a:pt x="134" y="9713"/>
                      <a:pt x="0" y="10299"/>
                      <a:pt x="406" y="10406"/>
                    </a:cubicBezTo>
                    <a:cubicBezTo>
                      <a:pt x="1203" y="10581"/>
                      <a:pt x="2008" y="10656"/>
                      <a:pt x="2816" y="10656"/>
                    </a:cubicBezTo>
                    <a:cubicBezTo>
                      <a:pt x="6015" y="10656"/>
                      <a:pt x="9269" y="9487"/>
                      <a:pt x="12275" y="8740"/>
                    </a:cubicBezTo>
                    <a:cubicBezTo>
                      <a:pt x="12481" y="8671"/>
                      <a:pt x="12595" y="8397"/>
                      <a:pt x="12481" y="8215"/>
                    </a:cubicBezTo>
                    <a:cubicBezTo>
                      <a:pt x="10928" y="5773"/>
                      <a:pt x="10495" y="2919"/>
                      <a:pt x="9468" y="249"/>
                    </a:cubicBezTo>
                    <a:cubicBezTo>
                      <a:pt x="9404" y="76"/>
                      <a:pt x="9257" y="1"/>
                      <a:pt x="9113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86" name="Google Shape;4586;p56"/>
              <p:cNvSpPr/>
              <p:nvPr/>
            </p:nvSpPr>
            <p:spPr>
              <a:xfrm flipH="1">
                <a:off x="515100" y="3252161"/>
                <a:ext cx="471660" cy="453060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13202" extrusionOk="0">
                    <a:moveTo>
                      <a:pt x="7486" y="1"/>
                    </a:moveTo>
                    <a:cubicBezTo>
                      <a:pt x="7259" y="1"/>
                      <a:pt x="7023" y="249"/>
                      <a:pt x="7147" y="529"/>
                    </a:cubicBezTo>
                    <a:cubicBezTo>
                      <a:pt x="8768" y="3930"/>
                      <a:pt x="10799" y="7102"/>
                      <a:pt x="12717" y="10344"/>
                    </a:cubicBezTo>
                    <a:cubicBezTo>
                      <a:pt x="12899" y="10321"/>
                      <a:pt x="13105" y="10298"/>
                      <a:pt x="13287" y="10298"/>
                    </a:cubicBezTo>
                    <a:cubicBezTo>
                      <a:pt x="13196" y="10458"/>
                      <a:pt x="13105" y="10640"/>
                      <a:pt x="12991" y="10823"/>
                    </a:cubicBezTo>
                    <a:cubicBezTo>
                      <a:pt x="12899" y="10663"/>
                      <a:pt x="12808" y="10503"/>
                      <a:pt x="12717" y="10344"/>
                    </a:cubicBezTo>
                    <a:cubicBezTo>
                      <a:pt x="8562" y="10732"/>
                      <a:pt x="4545" y="11941"/>
                      <a:pt x="414" y="12535"/>
                    </a:cubicBezTo>
                    <a:cubicBezTo>
                      <a:pt x="1" y="12578"/>
                      <a:pt x="147" y="13201"/>
                      <a:pt x="536" y="13201"/>
                    </a:cubicBezTo>
                    <a:cubicBezTo>
                      <a:pt x="556" y="13201"/>
                      <a:pt x="576" y="13200"/>
                      <a:pt x="596" y="13197"/>
                    </a:cubicBezTo>
                    <a:cubicBezTo>
                      <a:pt x="4865" y="12603"/>
                      <a:pt x="8996" y="11302"/>
                      <a:pt x="13287" y="10983"/>
                    </a:cubicBezTo>
                    <a:cubicBezTo>
                      <a:pt x="13561" y="10960"/>
                      <a:pt x="13744" y="10709"/>
                      <a:pt x="13584" y="10458"/>
                    </a:cubicBezTo>
                    <a:cubicBezTo>
                      <a:pt x="11598" y="7057"/>
                      <a:pt x="9430" y="3747"/>
                      <a:pt x="7764" y="186"/>
                    </a:cubicBezTo>
                    <a:cubicBezTo>
                      <a:pt x="7698" y="55"/>
                      <a:pt x="7593" y="1"/>
                      <a:pt x="7486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87" name="Google Shape;4587;p56"/>
              <p:cNvSpPr/>
              <p:nvPr/>
            </p:nvSpPr>
            <p:spPr>
              <a:xfrm flipH="1">
                <a:off x="218991" y="3719919"/>
                <a:ext cx="18840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94" extrusionOk="0">
                    <a:moveTo>
                      <a:pt x="549" y="0"/>
                    </a:moveTo>
                    <a:lnTo>
                      <a:pt x="549" y="0"/>
                    </a:lnTo>
                    <a:cubicBezTo>
                      <a:pt x="366" y="69"/>
                      <a:pt x="184" y="114"/>
                      <a:pt x="1" y="183"/>
                    </a:cubicBezTo>
                    <a:cubicBezTo>
                      <a:pt x="138" y="320"/>
                      <a:pt x="252" y="457"/>
                      <a:pt x="389" y="594"/>
                    </a:cubicBezTo>
                    <a:cubicBezTo>
                      <a:pt x="457" y="388"/>
                      <a:pt x="503" y="206"/>
                      <a:pt x="54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88" name="Google Shape;4588;p56"/>
              <p:cNvSpPr/>
              <p:nvPr/>
            </p:nvSpPr>
            <p:spPr>
              <a:xfrm flipH="1">
                <a:off x="200984" y="3415310"/>
                <a:ext cx="459031" cy="452991"/>
              </a:xfrm>
              <a:custGeom>
                <a:avLst/>
                <a:gdLst/>
                <a:ahLst/>
                <a:cxnLst/>
                <a:rect l="l" t="t" r="r" b="b"/>
                <a:pathLst>
                  <a:path w="13376" h="13200" extrusionOk="0">
                    <a:moveTo>
                      <a:pt x="7388" y="1"/>
                    </a:moveTo>
                    <a:cubicBezTo>
                      <a:pt x="7137" y="1"/>
                      <a:pt x="6901" y="245"/>
                      <a:pt x="7076" y="499"/>
                    </a:cubicBezTo>
                    <a:cubicBezTo>
                      <a:pt x="9153" y="3170"/>
                      <a:pt x="9975" y="6594"/>
                      <a:pt x="12303" y="9059"/>
                    </a:cubicBezTo>
                    <a:cubicBezTo>
                      <a:pt x="12486" y="8990"/>
                      <a:pt x="12668" y="8945"/>
                      <a:pt x="12851" y="8876"/>
                    </a:cubicBezTo>
                    <a:lnTo>
                      <a:pt x="12851" y="8876"/>
                    </a:lnTo>
                    <a:cubicBezTo>
                      <a:pt x="12805" y="9082"/>
                      <a:pt x="12759" y="9264"/>
                      <a:pt x="12691" y="9470"/>
                    </a:cubicBezTo>
                    <a:cubicBezTo>
                      <a:pt x="12554" y="9333"/>
                      <a:pt x="12440" y="9196"/>
                      <a:pt x="12303" y="9059"/>
                    </a:cubicBezTo>
                    <a:cubicBezTo>
                      <a:pt x="8546" y="10289"/>
                      <a:pt x="4936" y="12493"/>
                      <a:pt x="905" y="12493"/>
                    </a:cubicBezTo>
                    <a:cubicBezTo>
                      <a:pt x="749" y="12493"/>
                      <a:pt x="592" y="12490"/>
                      <a:pt x="434" y="12483"/>
                    </a:cubicBezTo>
                    <a:cubicBezTo>
                      <a:pt x="427" y="12482"/>
                      <a:pt x="420" y="12482"/>
                      <a:pt x="413" y="12482"/>
                    </a:cubicBezTo>
                    <a:cubicBezTo>
                      <a:pt x="0" y="12482"/>
                      <a:pt x="7" y="13168"/>
                      <a:pt x="434" y="13190"/>
                    </a:cubicBezTo>
                    <a:cubicBezTo>
                      <a:pt x="586" y="13197"/>
                      <a:pt x="738" y="13200"/>
                      <a:pt x="889" y="13200"/>
                    </a:cubicBezTo>
                    <a:cubicBezTo>
                      <a:pt x="5197" y="13200"/>
                      <a:pt x="8998" y="10752"/>
                      <a:pt x="13033" y="9561"/>
                    </a:cubicBezTo>
                    <a:cubicBezTo>
                      <a:pt x="13284" y="9493"/>
                      <a:pt x="13376" y="9150"/>
                      <a:pt x="13193" y="8968"/>
                    </a:cubicBezTo>
                    <a:cubicBezTo>
                      <a:pt x="10591" y="6525"/>
                      <a:pt x="9815" y="2919"/>
                      <a:pt x="7692" y="157"/>
                    </a:cubicBezTo>
                    <a:cubicBezTo>
                      <a:pt x="7609" y="47"/>
                      <a:pt x="7497" y="1"/>
                      <a:pt x="73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9" name="Google Shape;4589;p56"/>
            <p:cNvGrpSpPr/>
            <p:nvPr/>
          </p:nvGrpSpPr>
          <p:grpSpPr>
            <a:xfrm>
              <a:off x="-23" y="431182"/>
              <a:ext cx="1737427" cy="965220"/>
              <a:chOff x="80379" y="2974904"/>
              <a:chExt cx="1766396" cy="973004"/>
            </a:xfrm>
          </p:grpSpPr>
          <p:sp>
            <p:nvSpPr>
              <p:cNvPr id="4590" name="Google Shape;4590;p56"/>
              <p:cNvSpPr/>
              <p:nvPr/>
            </p:nvSpPr>
            <p:spPr>
              <a:xfrm flipH="1">
                <a:off x="80385" y="2974904"/>
                <a:ext cx="1766390" cy="973004"/>
              </a:xfrm>
              <a:custGeom>
                <a:avLst/>
                <a:gdLst/>
                <a:ahLst/>
                <a:cxnLst/>
                <a:rect l="l" t="t" r="r" b="b"/>
                <a:pathLst>
                  <a:path w="51472" h="28353" extrusionOk="0">
                    <a:moveTo>
                      <a:pt x="15357" y="1"/>
                    </a:moveTo>
                    <a:cubicBezTo>
                      <a:pt x="9974" y="1"/>
                      <a:pt x="4681" y="665"/>
                      <a:pt x="1" y="2034"/>
                    </a:cubicBezTo>
                    <a:cubicBezTo>
                      <a:pt x="8058" y="10662"/>
                      <a:pt x="11938" y="20385"/>
                      <a:pt x="24173" y="24836"/>
                    </a:cubicBezTo>
                    <a:cubicBezTo>
                      <a:pt x="29410" y="26673"/>
                      <a:pt x="35752" y="28352"/>
                      <a:pt x="42537" y="28352"/>
                    </a:cubicBezTo>
                    <a:cubicBezTo>
                      <a:pt x="45451" y="28352"/>
                      <a:pt x="48447" y="28042"/>
                      <a:pt x="51472" y="27302"/>
                    </a:cubicBezTo>
                    <a:lnTo>
                      <a:pt x="51472" y="14268"/>
                    </a:lnTo>
                    <a:cubicBezTo>
                      <a:pt x="47797" y="10023"/>
                      <a:pt x="43734" y="6508"/>
                      <a:pt x="37526" y="3974"/>
                    </a:cubicBezTo>
                    <a:cubicBezTo>
                      <a:pt x="30977" y="1366"/>
                      <a:pt x="23074" y="1"/>
                      <a:pt x="15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91" name="Google Shape;4591;p56"/>
              <p:cNvSpPr/>
              <p:nvPr/>
            </p:nvSpPr>
            <p:spPr>
              <a:xfrm flipH="1">
                <a:off x="80379" y="3137607"/>
                <a:ext cx="1516319" cy="632472"/>
              </a:xfrm>
              <a:custGeom>
                <a:avLst/>
                <a:gdLst/>
                <a:ahLst/>
                <a:cxnLst/>
                <a:rect l="l" t="t" r="r" b="b"/>
                <a:pathLst>
                  <a:path w="44185" h="18430" extrusionOk="0">
                    <a:moveTo>
                      <a:pt x="508" y="1"/>
                    </a:moveTo>
                    <a:cubicBezTo>
                      <a:pt x="134" y="1"/>
                      <a:pt x="0" y="587"/>
                      <a:pt x="406" y="694"/>
                    </a:cubicBezTo>
                    <a:cubicBezTo>
                      <a:pt x="9308" y="2817"/>
                      <a:pt x="17274" y="7587"/>
                      <a:pt x="25377" y="11650"/>
                    </a:cubicBezTo>
                    <a:cubicBezTo>
                      <a:pt x="31311" y="14640"/>
                      <a:pt x="37588" y="17448"/>
                      <a:pt x="44185" y="18429"/>
                    </a:cubicBezTo>
                    <a:lnTo>
                      <a:pt x="44185" y="17722"/>
                    </a:lnTo>
                    <a:cubicBezTo>
                      <a:pt x="37429" y="16694"/>
                      <a:pt x="31015" y="13727"/>
                      <a:pt x="24943" y="10669"/>
                    </a:cubicBezTo>
                    <a:cubicBezTo>
                      <a:pt x="17046" y="6674"/>
                      <a:pt x="9262" y="2086"/>
                      <a:pt x="589" y="9"/>
                    </a:cubicBezTo>
                    <a:cubicBezTo>
                      <a:pt x="561" y="3"/>
                      <a:pt x="534" y="1"/>
                      <a:pt x="5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92" name="Google Shape;4592;p56"/>
              <p:cNvSpPr/>
              <p:nvPr/>
            </p:nvSpPr>
            <p:spPr>
              <a:xfrm flipH="1">
                <a:off x="1102584" y="3328245"/>
                <a:ext cx="21174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2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411" y="24"/>
                      <a:pt x="206" y="24"/>
                      <a:pt x="1" y="24"/>
                    </a:cubicBezTo>
                    <a:cubicBezTo>
                      <a:pt x="115" y="206"/>
                      <a:pt x="206" y="366"/>
                      <a:pt x="297" y="526"/>
                    </a:cubicBezTo>
                    <a:cubicBezTo>
                      <a:pt x="411" y="366"/>
                      <a:pt x="503" y="183"/>
                      <a:pt x="617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93" name="Google Shape;4593;p56"/>
              <p:cNvSpPr/>
              <p:nvPr/>
            </p:nvSpPr>
            <p:spPr>
              <a:xfrm flipH="1">
                <a:off x="1088487" y="3081359"/>
                <a:ext cx="372894" cy="291527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8495" extrusionOk="0">
                    <a:moveTo>
                      <a:pt x="5735" y="0"/>
                    </a:moveTo>
                    <a:cubicBezTo>
                      <a:pt x="5479" y="0"/>
                      <a:pt x="5232" y="248"/>
                      <a:pt x="5410" y="507"/>
                    </a:cubicBezTo>
                    <a:cubicBezTo>
                      <a:pt x="7031" y="2653"/>
                      <a:pt x="8515" y="4889"/>
                      <a:pt x="9839" y="7218"/>
                    </a:cubicBezTo>
                    <a:cubicBezTo>
                      <a:pt x="10044" y="7218"/>
                      <a:pt x="10249" y="7218"/>
                      <a:pt x="10455" y="7195"/>
                    </a:cubicBezTo>
                    <a:lnTo>
                      <a:pt x="10455" y="7195"/>
                    </a:lnTo>
                    <a:cubicBezTo>
                      <a:pt x="10341" y="7377"/>
                      <a:pt x="10249" y="7560"/>
                      <a:pt x="10135" y="7720"/>
                    </a:cubicBezTo>
                    <a:cubicBezTo>
                      <a:pt x="10044" y="7560"/>
                      <a:pt x="9953" y="7400"/>
                      <a:pt x="9839" y="7218"/>
                    </a:cubicBezTo>
                    <a:cubicBezTo>
                      <a:pt x="7139" y="7316"/>
                      <a:pt x="4440" y="7806"/>
                      <a:pt x="1726" y="7806"/>
                    </a:cubicBezTo>
                    <a:cubicBezTo>
                      <a:pt x="1296" y="7806"/>
                      <a:pt x="865" y="7793"/>
                      <a:pt x="435" y="7765"/>
                    </a:cubicBezTo>
                    <a:cubicBezTo>
                      <a:pt x="427" y="7765"/>
                      <a:pt x="420" y="7765"/>
                      <a:pt x="414" y="7765"/>
                    </a:cubicBezTo>
                    <a:cubicBezTo>
                      <a:pt x="1" y="7765"/>
                      <a:pt x="8" y="8428"/>
                      <a:pt x="435" y="8450"/>
                    </a:cubicBezTo>
                    <a:cubicBezTo>
                      <a:pt x="886" y="8481"/>
                      <a:pt x="1337" y="8494"/>
                      <a:pt x="1787" y="8494"/>
                    </a:cubicBezTo>
                    <a:cubicBezTo>
                      <a:pt x="4681" y="8494"/>
                      <a:pt x="7551" y="7942"/>
                      <a:pt x="10455" y="7902"/>
                    </a:cubicBezTo>
                    <a:cubicBezTo>
                      <a:pt x="10706" y="7902"/>
                      <a:pt x="10866" y="7606"/>
                      <a:pt x="10752" y="7377"/>
                    </a:cubicBezTo>
                    <a:cubicBezTo>
                      <a:pt x="9336" y="4867"/>
                      <a:pt x="7739" y="2470"/>
                      <a:pt x="6027" y="142"/>
                    </a:cubicBezTo>
                    <a:cubicBezTo>
                      <a:pt x="5947" y="42"/>
                      <a:pt x="5840" y="0"/>
                      <a:pt x="5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94" name="Google Shape;4594;p56"/>
              <p:cNvSpPr/>
              <p:nvPr/>
            </p:nvSpPr>
            <p:spPr>
              <a:xfrm flipH="1">
                <a:off x="859757" y="3166984"/>
                <a:ext cx="432229" cy="365687"/>
              </a:xfrm>
              <a:custGeom>
                <a:avLst/>
                <a:gdLst/>
                <a:ahLst/>
                <a:cxnLst/>
                <a:rect l="l" t="t" r="r" b="b"/>
                <a:pathLst>
                  <a:path w="12595" h="10656" extrusionOk="0">
                    <a:moveTo>
                      <a:pt x="9113" y="1"/>
                    </a:moveTo>
                    <a:cubicBezTo>
                      <a:pt x="8896" y="1"/>
                      <a:pt x="8687" y="171"/>
                      <a:pt x="8783" y="431"/>
                    </a:cubicBezTo>
                    <a:cubicBezTo>
                      <a:pt x="9787" y="3011"/>
                      <a:pt x="10244" y="5773"/>
                      <a:pt x="11636" y="8169"/>
                    </a:cubicBezTo>
                    <a:cubicBezTo>
                      <a:pt x="11796" y="8146"/>
                      <a:pt x="11933" y="8101"/>
                      <a:pt x="12093" y="8055"/>
                    </a:cubicBezTo>
                    <a:lnTo>
                      <a:pt x="12093" y="8055"/>
                    </a:lnTo>
                    <a:cubicBezTo>
                      <a:pt x="12024" y="8238"/>
                      <a:pt x="11956" y="8397"/>
                      <a:pt x="11887" y="8580"/>
                    </a:cubicBezTo>
                    <a:cubicBezTo>
                      <a:pt x="11796" y="8443"/>
                      <a:pt x="11727" y="8306"/>
                      <a:pt x="11636" y="8169"/>
                    </a:cubicBezTo>
                    <a:cubicBezTo>
                      <a:pt x="8846" y="8912"/>
                      <a:pt x="5826" y="9957"/>
                      <a:pt x="2873" y="9957"/>
                    </a:cubicBezTo>
                    <a:cubicBezTo>
                      <a:pt x="2105" y="9957"/>
                      <a:pt x="1342" y="9886"/>
                      <a:pt x="589" y="9721"/>
                    </a:cubicBezTo>
                    <a:cubicBezTo>
                      <a:pt x="561" y="9715"/>
                      <a:pt x="534" y="9713"/>
                      <a:pt x="508" y="9713"/>
                    </a:cubicBezTo>
                    <a:cubicBezTo>
                      <a:pt x="134" y="9713"/>
                      <a:pt x="0" y="10299"/>
                      <a:pt x="406" y="10406"/>
                    </a:cubicBezTo>
                    <a:cubicBezTo>
                      <a:pt x="1203" y="10581"/>
                      <a:pt x="2008" y="10656"/>
                      <a:pt x="2816" y="10656"/>
                    </a:cubicBezTo>
                    <a:cubicBezTo>
                      <a:pt x="6015" y="10656"/>
                      <a:pt x="9269" y="9487"/>
                      <a:pt x="12275" y="8740"/>
                    </a:cubicBezTo>
                    <a:cubicBezTo>
                      <a:pt x="12481" y="8671"/>
                      <a:pt x="12595" y="8397"/>
                      <a:pt x="12481" y="8215"/>
                    </a:cubicBezTo>
                    <a:cubicBezTo>
                      <a:pt x="10928" y="5773"/>
                      <a:pt x="10495" y="2919"/>
                      <a:pt x="9468" y="249"/>
                    </a:cubicBezTo>
                    <a:cubicBezTo>
                      <a:pt x="9404" y="76"/>
                      <a:pt x="9257" y="1"/>
                      <a:pt x="9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95" name="Google Shape;4595;p56"/>
              <p:cNvSpPr/>
              <p:nvPr/>
            </p:nvSpPr>
            <p:spPr>
              <a:xfrm flipH="1">
                <a:off x="515100" y="3252161"/>
                <a:ext cx="471660" cy="453060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13202" extrusionOk="0">
                    <a:moveTo>
                      <a:pt x="7486" y="1"/>
                    </a:moveTo>
                    <a:cubicBezTo>
                      <a:pt x="7259" y="1"/>
                      <a:pt x="7023" y="249"/>
                      <a:pt x="7147" y="529"/>
                    </a:cubicBezTo>
                    <a:cubicBezTo>
                      <a:pt x="8768" y="3930"/>
                      <a:pt x="10799" y="7102"/>
                      <a:pt x="12717" y="10344"/>
                    </a:cubicBezTo>
                    <a:cubicBezTo>
                      <a:pt x="12899" y="10321"/>
                      <a:pt x="13105" y="10298"/>
                      <a:pt x="13287" y="10298"/>
                    </a:cubicBezTo>
                    <a:cubicBezTo>
                      <a:pt x="13196" y="10458"/>
                      <a:pt x="13105" y="10640"/>
                      <a:pt x="12991" y="10823"/>
                    </a:cubicBezTo>
                    <a:cubicBezTo>
                      <a:pt x="12899" y="10663"/>
                      <a:pt x="12808" y="10503"/>
                      <a:pt x="12717" y="10344"/>
                    </a:cubicBezTo>
                    <a:cubicBezTo>
                      <a:pt x="8562" y="10732"/>
                      <a:pt x="4545" y="11941"/>
                      <a:pt x="414" y="12535"/>
                    </a:cubicBezTo>
                    <a:cubicBezTo>
                      <a:pt x="1" y="12578"/>
                      <a:pt x="147" y="13201"/>
                      <a:pt x="536" y="13201"/>
                    </a:cubicBezTo>
                    <a:cubicBezTo>
                      <a:pt x="556" y="13201"/>
                      <a:pt x="576" y="13200"/>
                      <a:pt x="596" y="13197"/>
                    </a:cubicBezTo>
                    <a:cubicBezTo>
                      <a:pt x="4865" y="12603"/>
                      <a:pt x="8996" y="11302"/>
                      <a:pt x="13287" y="10983"/>
                    </a:cubicBezTo>
                    <a:cubicBezTo>
                      <a:pt x="13561" y="10960"/>
                      <a:pt x="13744" y="10709"/>
                      <a:pt x="13584" y="10458"/>
                    </a:cubicBezTo>
                    <a:cubicBezTo>
                      <a:pt x="11598" y="7057"/>
                      <a:pt x="9430" y="3747"/>
                      <a:pt x="7764" y="186"/>
                    </a:cubicBezTo>
                    <a:cubicBezTo>
                      <a:pt x="7698" y="55"/>
                      <a:pt x="7593" y="1"/>
                      <a:pt x="74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96" name="Google Shape;4596;p56"/>
              <p:cNvSpPr/>
              <p:nvPr/>
            </p:nvSpPr>
            <p:spPr>
              <a:xfrm flipH="1">
                <a:off x="218991" y="3719919"/>
                <a:ext cx="18840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94" extrusionOk="0">
                    <a:moveTo>
                      <a:pt x="549" y="0"/>
                    </a:moveTo>
                    <a:lnTo>
                      <a:pt x="549" y="0"/>
                    </a:lnTo>
                    <a:cubicBezTo>
                      <a:pt x="366" y="69"/>
                      <a:pt x="184" y="114"/>
                      <a:pt x="1" y="183"/>
                    </a:cubicBezTo>
                    <a:cubicBezTo>
                      <a:pt x="138" y="320"/>
                      <a:pt x="252" y="457"/>
                      <a:pt x="389" y="594"/>
                    </a:cubicBezTo>
                    <a:cubicBezTo>
                      <a:pt x="457" y="388"/>
                      <a:pt x="503" y="206"/>
                      <a:pt x="54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97" name="Google Shape;4597;p56"/>
              <p:cNvSpPr/>
              <p:nvPr/>
            </p:nvSpPr>
            <p:spPr>
              <a:xfrm flipH="1">
                <a:off x="200984" y="3415310"/>
                <a:ext cx="459031" cy="452991"/>
              </a:xfrm>
              <a:custGeom>
                <a:avLst/>
                <a:gdLst/>
                <a:ahLst/>
                <a:cxnLst/>
                <a:rect l="l" t="t" r="r" b="b"/>
                <a:pathLst>
                  <a:path w="13376" h="13200" extrusionOk="0">
                    <a:moveTo>
                      <a:pt x="7388" y="1"/>
                    </a:moveTo>
                    <a:cubicBezTo>
                      <a:pt x="7137" y="1"/>
                      <a:pt x="6901" y="245"/>
                      <a:pt x="7076" y="499"/>
                    </a:cubicBezTo>
                    <a:cubicBezTo>
                      <a:pt x="9153" y="3170"/>
                      <a:pt x="9975" y="6594"/>
                      <a:pt x="12303" y="9059"/>
                    </a:cubicBezTo>
                    <a:cubicBezTo>
                      <a:pt x="12486" y="8990"/>
                      <a:pt x="12668" y="8945"/>
                      <a:pt x="12851" y="8876"/>
                    </a:cubicBezTo>
                    <a:lnTo>
                      <a:pt x="12851" y="8876"/>
                    </a:lnTo>
                    <a:cubicBezTo>
                      <a:pt x="12805" y="9082"/>
                      <a:pt x="12759" y="9264"/>
                      <a:pt x="12691" y="9470"/>
                    </a:cubicBezTo>
                    <a:cubicBezTo>
                      <a:pt x="12554" y="9333"/>
                      <a:pt x="12440" y="9196"/>
                      <a:pt x="12303" y="9059"/>
                    </a:cubicBezTo>
                    <a:cubicBezTo>
                      <a:pt x="8546" y="10289"/>
                      <a:pt x="4936" y="12493"/>
                      <a:pt x="905" y="12493"/>
                    </a:cubicBezTo>
                    <a:cubicBezTo>
                      <a:pt x="749" y="12493"/>
                      <a:pt x="592" y="12490"/>
                      <a:pt x="434" y="12483"/>
                    </a:cubicBezTo>
                    <a:cubicBezTo>
                      <a:pt x="427" y="12482"/>
                      <a:pt x="420" y="12482"/>
                      <a:pt x="413" y="12482"/>
                    </a:cubicBezTo>
                    <a:cubicBezTo>
                      <a:pt x="0" y="12482"/>
                      <a:pt x="7" y="13168"/>
                      <a:pt x="434" y="13190"/>
                    </a:cubicBezTo>
                    <a:cubicBezTo>
                      <a:pt x="586" y="13197"/>
                      <a:pt x="738" y="13200"/>
                      <a:pt x="889" y="13200"/>
                    </a:cubicBezTo>
                    <a:cubicBezTo>
                      <a:pt x="5197" y="13200"/>
                      <a:pt x="8998" y="10752"/>
                      <a:pt x="13033" y="9561"/>
                    </a:cubicBezTo>
                    <a:cubicBezTo>
                      <a:pt x="13284" y="9493"/>
                      <a:pt x="13376" y="9150"/>
                      <a:pt x="13193" y="8968"/>
                    </a:cubicBezTo>
                    <a:cubicBezTo>
                      <a:pt x="10591" y="6525"/>
                      <a:pt x="9815" y="2919"/>
                      <a:pt x="7692" y="157"/>
                    </a:cubicBezTo>
                    <a:cubicBezTo>
                      <a:pt x="7609" y="47"/>
                      <a:pt x="7497" y="1"/>
                      <a:pt x="7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8" name="Google Shape;4598;p56"/>
            <p:cNvGrpSpPr/>
            <p:nvPr/>
          </p:nvGrpSpPr>
          <p:grpSpPr>
            <a:xfrm rot="1618767">
              <a:off x="15835" y="72818"/>
              <a:ext cx="451804" cy="640576"/>
              <a:chOff x="80379" y="4370393"/>
              <a:chExt cx="545279" cy="773107"/>
            </a:xfrm>
          </p:grpSpPr>
          <p:sp>
            <p:nvSpPr>
              <p:cNvPr id="4599" name="Google Shape;4599;p56"/>
              <p:cNvSpPr/>
              <p:nvPr/>
            </p:nvSpPr>
            <p:spPr>
              <a:xfrm flipH="1">
                <a:off x="367865" y="4592741"/>
                <a:ext cx="257793" cy="151958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4428" extrusionOk="0">
                    <a:moveTo>
                      <a:pt x="2539" y="0"/>
                    </a:moveTo>
                    <a:cubicBezTo>
                      <a:pt x="1131" y="0"/>
                      <a:pt x="0" y="955"/>
                      <a:pt x="573" y="2673"/>
                    </a:cubicBezTo>
                    <a:cubicBezTo>
                      <a:pt x="981" y="3929"/>
                      <a:pt x="2197" y="4428"/>
                      <a:pt x="3532" y="4428"/>
                    </a:cubicBezTo>
                    <a:cubicBezTo>
                      <a:pt x="5035" y="4428"/>
                      <a:pt x="6689" y="3796"/>
                      <a:pt x="7511" y="2901"/>
                    </a:cubicBezTo>
                    <a:lnTo>
                      <a:pt x="7466" y="2810"/>
                    </a:lnTo>
                    <a:cubicBezTo>
                      <a:pt x="6507" y="1600"/>
                      <a:pt x="5001" y="596"/>
                      <a:pt x="3563" y="162"/>
                    </a:cubicBezTo>
                    <a:cubicBezTo>
                      <a:pt x="3218" y="53"/>
                      <a:pt x="2871" y="0"/>
                      <a:pt x="253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0" name="Google Shape;4600;p56"/>
              <p:cNvSpPr/>
              <p:nvPr/>
            </p:nvSpPr>
            <p:spPr>
              <a:xfrm flipH="1">
                <a:off x="352628" y="4370393"/>
                <a:ext cx="247120" cy="236551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6893" extrusionOk="0">
                    <a:moveTo>
                      <a:pt x="4723" y="0"/>
                    </a:moveTo>
                    <a:cubicBezTo>
                      <a:pt x="4407" y="0"/>
                      <a:pt x="4045" y="92"/>
                      <a:pt x="3629" y="296"/>
                    </a:cubicBezTo>
                    <a:cubicBezTo>
                      <a:pt x="0" y="2099"/>
                      <a:pt x="4451" y="5865"/>
                      <a:pt x="6232" y="6892"/>
                    </a:cubicBezTo>
                    <a:lnTo>
                      <a:pt x="6346" y="6892"/>
                    </a:lnTo>
                    <a:cubicBezTo>
                      <a:pt x="6791" y="5637"/>
                      <a:pt x="7201" y="0"/>
                      <a:pt x="4723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1" name="Google Shape;4601;p56"/>
              <p:cNvSpPr/>
              <p:nvPr/>
            </p:nvSpPr>
            <p:spPr>
              <a:xfrm flipH="1">
                <a:off x="80379" y="4483438"/>
                <a:ext cx="163763" cy="309921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031" extrusionOk="0">
                    <a:moveTo>
                      <a:pt x="2488" y="1"/>
                    </a:moveTo>
                    <a:cubicBezTo>
                      <a:pt x="2069" y="1"/>
                      <a:pt x="1625" y="199"/>
                      <a:pt x="1188" y="677"/>
                    </a:cubicBezTo>
                    <a:cubicBezTo>
                      <a:pt x="1" y="1955"/>
                      <a:pt x="663" y="4466"/>
                      <a:pt x="914" y="5972"/>
                    </a:cubicBezTo>
                    <a:cubicBezTo>
                      <a:pt x="1074" y="6908"/>
                      <a:pt x="1485" y="8026"/>
                      <a:pt x="914" y="8825"/>
                    </a:cubicBezTo>
                    <a:lnTo>
                      <a:pt x="1005" y="9031"/>
                    </a:lnTo>
                    <a:cubicBezTo>
                      <a:pt x="1736" y="8711"/>
                      <a:pt x="2352" y="8392"/>
                      <a:pt x="2877" y="7775"/>
                    </a:cubicBezTo>
                    <a:cubicBezTo>
                      <a:pt x="3972" y="6543"/>
                      <a:pt x="4771" y="4694"/>
                      <a:pt x="4726" y="3050"/>
                    </a:cubicBezTo>
                    <a:cubicBezTo>
                      <a:pt x="4726" y="1690"/>
                      <a:pt x="3713" y="1"/>
                      <a:pt x="24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2" name="Google Shape;4602;p56"/>
              <p:cNvSpPr/>
              <p:nvPr/>
            </p:nvSpPr>
            <p:spPr>
              <a:xfrm flipH="1">
                <a:off x="182204" y="4465283"/>
                <a:ext cx="268740" cy="678217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9763" extrusionOk="0">
                    <a:moveTo>
                      <a:pt x="431" y="0"/>
                    </a:moveTo>
                    <a:cubicBezTo>
                      <a:pt x="224" y="0"/>
                      <a:pt x="0" y="176"/>
                      <a:pt x="69" y="452"/>
                    </a:cubicBezTo>
                    <a:cubicBezTo>
                      <a:pt x="1005" y="4264"/>
                      <a:pt x="3562" y="7231"/>
                      <a:pt x="5388" y="10632"/>
                    </a:cubicBezTo>
                    <a:cubicBezTo>
                      <a:pt x="6940" y="13463"/>
                      <a:pt x="7259" y="16772"/>
                      <a:pt x="6346" y="19763"/>
                    </a:cubicBezTo>
                    <a:lnTo>
                      <a:pt x="7077" y="19763"/>
                    </a:lnTo>
                    <a:cubicBezTo>
                      <a:pt x="7830" y="17229"/>
                      <a:pt x="7739" y="14444"/>
                      <a:pt x="6780" y="11933"/>
                    </a:cubicBezTo>
                    <a:cubicBezTo>
                      <a:pt x="5182" y="7779"/>
                      <a:pt x="1827" y="4652"/>
                      <a:pt x="731" y="247"/>
                    </a:cubicBezTo>
                    <a:cubicBezTo>
                      <a:pt x="695" y="76"/>
                      <a:pt x="567" y="0"/>
                      <a:pt x="43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3" name="Google Shape;4603;p56"/>
              <p:cNvSpPr/>
              <p:nvPr/>
            </p:nvSpPr>
            <p:spPr>
              <a:xfrm flipH="1">
                <a:off x="134430" y="4587422"/>
                <a:ext cx="136172" cy="239914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6991" extrusionOk="0">
                    <a:moveTo>
                      <a:pt x="3236" y="1"/>
                    </a:moveTo>
                    <a:cubicBezTo>
                      <a:pt x="3034" y="1"/>
                      <a:pt x="2817" y="171"/>
                      <a:pt x="2872" y="431"/>
                    </a:cubicBezTo>
                    <a:cubicBezTo>
                      <a:pt x="3214" y="2166"/>
                      <a:pt x="2438" y="5795"/>
                      <a:pt x="407" y="6297"/>
                    </a:cubicBezTo>
                    <a:cubicBezTo>
                      <a:pt x="1" y="6404"/>
                      <a:pt x="135" y="6991"/>
                      <a:pt x="509" y="6991"/>
                    </a:cubicBezTo>
                    <a:cubicBezTo>
                      <a:pt x="535" y="6991"/>
                      <a:pt x="561" y="6988"/>
                      <a:pt x="589" y="6982"/>
                    </a:cubicBezTo>
                    <a:cubicBezTo>
                      <a:pt x="3032" y="6366"/>
                      <a:pt x="3967" y="2371"/>
                      <a:pt x="3534" y="249"/>
                    </a:cubicBezTo>
                    <a:cubicBezTo>
                      <a:pt x="3497" y="76"/>
                      <a:pt x="3370" y="1"/>
                      <a:pt x="3236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4" name="Google Shape;4604;p56"/>
              <p:cNvSpPr/>
              <p:nvPr/>
            </p:nvSpPr>
            <p:spPr>
              <a:xfrm flipH="1">
                <a:off x="329221" y="4669374"/>
                <a:ext cx="190325" cy="4262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242" extrusionOk="0">
                    <a:moveTo>
                      <a:pt x="5031" y="1"/>
                    </a:moveTo>
                    <a:cubicBezTo>
                      <a:pt x="4974" y="1"/>
                      <a:pt x="4914" y="16"/>
                      <a:pt x="4853" y="52"/>
                    </a:cubicBezTo>
                    <a:cubicBezTo>
                      <a:pt x="4229" y="407"/>
                      <a:pt x="3554" y="544"/>
                      <a:pt x="2868" y="544"/>
                    </a:cubicBezTo>
                    <a:cubicBezTo>
                      <a:pt x="2101" y="544"/>
                      <a:pt x="1320" y="372"/>
                      <a:pt x="585" y="143"/>
                    </a:cubicBezTo>
                    <a:cubicBezTo>
                      <a:pt x="551" y="134"/>
                      <a:pt x="518" y="130"/>
                      <a:pt x="487" y="130"/>
                    </a:cubicBezTo>
                    <a:cubicBezTo>
                      <a:pt x="126" y="130"/>
                      <a:pt x="1" y="702"/>
                      <a:pt x="379" y="828"/>
                    </a:cubicBezTo>
                    <a:cubicBezTo>
                      <a:pt x="1185" y="1070"/>
                      <a:pt x="2031" y="1242"/>
                      <a:pt x="2863" y="1242"/>
                    </a:cubicBezTo>
                    <a:cubicBezTo>
                      <a:pt x="3680" y="1242"/>
                      <a:pt x="4483" y="1075"/>
                      <a:pt x="5218" y="645"/>
                    </a:cubicBezTo>
                    <a:cubicBezTo>
                      <a:pt x="5546" y="453"/>
                      <a:pt x="5337" y="1"/>
                      <a:pt x="5031" y="1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05" name="Google Shape;4605;p56"/>
            <p:cNvGrpSpPr/>
            <p:nvPr/>
          </p:nvGrpSpPr>
          <p:grpSpPr>
            <a:xfrm>
              <a:off x="1794125" y="2969950"/>
              <a:ext cx="1801425" cy="1460000"/>
              <a:chOff x="1509525" y="3654175"/>
              <a:chExt cx="1801425" cy="1460000"/>
            </a:xfrm>
          </p:grpSpPr>
          <p:sp>
            <p:nvSpPr>
              <p:cNvPr id="4606" name="Google Shape;4606;p56"/>
              <p:cNvSpPr/>
              <p:nvPr/>
            </p:nvSpPr>
            <p:spPr>
              <a:xfrm>
                <a:off x="1985100" y="4783875"/>
                <a:ext cx="161675" cy="258850"/>
              </a:xfrm>
              <a:custGeom>
                <a:avLst/>
                <a:gdLst/>
                <a:ahLst/>
                <a:cxnLst/>
                <a:rect l="l" t="t" r="r" b="b"/>
                <a:pathLst>
                  <a:path w="6467" h="10354" extrusionOk="0">
                    <a:moveTo>
                      <a:pt x="2908" y="1"/>
                    </a:moveTo>
                    <a:cubicBezTo>
                      <a:pt x="2909" y="1"/>
                      <a:pt x="2909" y="2"/>
                      <a:pt x="2910" y="2"/>
                    </a:cubicBezTo>
                    <a:lnTo>
                      <a:pt x="2910" y="2"/>
                    </a:lnTo>
                    <a:cubicBezTo>
                      <a:pt x="2909" y="1"/>
                      <a:pt x="2909" y="1"/>
                      <a:pt x="2908" y="1"/>
                    </a:cubicBezTo>
                    <a:close/>
                    <a:moveTo>
                      <a:pt x="2910" y="2"/>
                    </a:moveTo>
                    <a:cubicBezTo>
                      <a:pt x="3283" y="234"/>
                      <a:pt x="3008" y="2132"/>
                      <a:pt x="2958" y="2507"/>
                    </a:cubicBezTo>
                    <a:cubicBezTo>
                      <a:pt x="2833" y="3359"/>
                      <a:pt x="2557" y="4136"/>
                      <a:pt x="2331" y="4963"/>
                    </a:cubicBezTo>
                    <a:cubicBezTo>
                      <a:pt x="1880" y="6742"/>
                      <a:pt x="1254" y="8321"/>
                      <a:pt x="1" y="9700"/>
                    </a:cubicBezTo>
                    <a:cubicBezTo>
                      <a:pt x="332" y="10150"/>
                      <a:pt x="932" y="10354"/>
                      <a:pt x="1505" y="10354"/>
                    </a:cubicBezTo>
                    <a:cubicBezTo>
                      <a:pt x="1538" y="10354"/>
                      <a:pt x="1571" y="10353"/>
                      <a:pt x="1605" y="10351"/>
                    </a:cubicBezTo>
                    <a:cubicBezTo>
                      <a:pt x="1905" y="10326"/>
                      <a:pt x="2206" y="10276"/>
                      <a:pt x="2457" y="10151"/>
                    </a:cubicBezTo>
                    <a:cubicBezTo>
                      <a:pt x="3534" y="9700"/>
                      <a:pt x="4161" y="8547"/>
                      <a:pt x="4687" y="7494"/>
                    </a:cubicBezTo>
                    <a:cubicBezTo>
                      <a:pt x="5239" y="6367"/>
                      <a:pt x="5540" y="5138"/>
                      <a:pt x="5815" y="3910"/>
                    </a:cubicBezTo>
                    <a:cubicBezTo>
                      <a:pt x="5991" y="3108"/>
                      <a:pt x="6467" y="1905"/>
                      <a:pt x="5941" y="1153"/>
                    </a:cubicBezTo>
                    <a:cubicBezTo>
                      <a:pt x="5415" y="352"/>
                      <a:pt x="3688" y="477"/>
                      <a:pt x="2910" y="2"/>
                    </a:cubicBezTo>
                    <a:close/>
                  </a:path>
                </a:pathLst>
              </a:custGeom>
              <a:solidFill>
                <a:srgbClr val="C269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7" name="Google Shape;4607;p56"/>
              <p:cNvSpPr/>
              <p:nvPr/>
            </p:nvSpPr>
            <p:spPr>
              <a:xfrm>
                <a:off x="2577200" y="4820900"/>
                <a:ext cx="12722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9427" extrusionOk="0">
                    <a:moveTo>
                      <a:pt x="3804" y="1"/>
                    </a:moveTo>
                    <a:cubicBezTo>
                      <a:pt x="3737" y="1"/>
                      <a:pt x="3664" y="8"/>
                      <a:pt x="3585" y="23"/>
                    </a:cubicBezTo>
                    <a:cubicBezTo>
                      <a:pt x="2382" y="274"/>
                      <a:pt x="1154" y="424"/>
                      <a:pt x="1" y="775"/>
                    </a:cubicBezTo>
                    <a:cubicBezTo>
                      <a:pt x="252" y="1377"/>
                      <a:pt x="227" y="2154"/>
                      <a:pt x="302" y="2805"/>
                    </a:cubicBezTo>
                    <a:cubicBezTo>
                      <a:pt x="402" y="3833"/>
                      <a:pt x="527" y="4911"/>
                      <a:pt x="1179" y="5713"/>
                    </a:cubicBezTo>
                    <a:cubicBezTo>
                      <a:pt x="1630" y="6239"/>
                      <a:pt x="2307" y="6590"/>
                      <a:pt x="2582" y="7241"/>
                    </a:cubicBezTo>
                    <a:cubicBezTo>
                      <a:pt x="2908" y="7918"/>
                      <a:pt x="2532" y="8595"/>
                      <a:pt x="2206" y="9196"/>
                    </a:cubicBezTo>
                    <a:cubicBezTo>
                      <a:pt x="2482" y="9297"/>
                      <a:pt x="2783" y="9372"/>
                      <a:pt x="3084" y="9422"/>
                    </a:cubicBezTo>
                    <a:cubicBezTo>
                      <a:pt x="3136" y="9425"/>
                      <a:pt x="3188" y="9426"/>
                      <a:pt x="3239" y="9426"/>
                    </a:cubicBezTo>
                    <a:cubicBezTo>
                      <a:pt x="3637" y="9426"/>
                      <a:pt x="4021" y="9334"/>
                      <a:pt x="4287" y="9046"/>
                    </a:cubicBezTo>
                    <a:cubicBezTo>
                      <a:pt x="4487" y="8845"/>
                      <a:pt x="4613" y="8570"/>
                      <a:pt x="4713" y="8319"/>
                    </a:cubicBezTo>
                    <a:cubicBezTo>
                      <a:pt x="4913" y="7818"/>
                      <a:pt x="5089" y="7266"/>
                      <a:pt x="5064" y="6740"/>
                    </a:cubicBezTo>
                    <a:cubicBezTo>
                      <a:pt x="5014" y="6164"/>
                      <a:pt x="4713" y="5637"/>
                      <a:pt x="4487" y="5111"/>
                    </a:cubicBezTo>
                    <a:cubicBezTo>
                      <a:pt x="4011" y="3983"/>
                      <a:pt x="4613" y="2931"/>
                      <a:pt x="4638" y="1728"/>
                    </a:cubicBezTo>
                    <a:cubicBezTo>
                      <a:pt x="4661" y="1056"/>
                      <a:pt x="4620" y="1"/>
                      <a:pt x="3804" y="1"/>
                    </a:cubicBezTo>
                    <a:close/>
                  </a:path>
                </a:pathLst>
              </a:custGeom>
              <a:solidFill>
                <a:srgbClr val="C269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8" name="Google Shape;4608;p56"/>
              <p:cNvSpPr/>
              <p:nvPr/>
            </p:nvSpPr>
            <p:spPr>
              <a:xfrm>
                <a:off x="1896750" y="4118375"/>
                <a:ext cx="120325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992" extrusionOk="0">
                    <a:moveTo>
                      <a:pt x="1705" y="530"/>
                    </a:moveTo>
                    <a:cubicBezTo>
                      <a:pt x="2006" y="530"/>
                      <a:pt x="2382" y="656"/>
                      <a:pt x="2858" y="956"/>
                    </a:cubicBezTo>
                    <a:cubicBezTo>
                      <a:pt x="3392" y="1345"/>
                      <a:pt x="3832" y="1898"/>
                      <a:pt x="4269" y="2479"/>
                    </a:cubicBezTo>
                    <a:lnTo>
                      <a:pt x="4269" y="2479"/>
                    </a:lnTo>
                    <a:cubicBezTo>
                      <a:pt x="4257" y="2507"/>
                      <a:pt x="4237" y="2546"/>
                      <a:pt x="4211" y="2585"/>
                    </a:cubicBezTo>
                    <a:cubicBezTo>
                      <a:pt x="4036" y="2886"/>
                      <a:pt x="3585" y="3362"/>
                      <a:pt x="3083" y="3763"/>
                    </a:cubicBezTo>
                    <a:cubicBezTo>
                      <a:pt x="2808" y="3939"/>
                      <a:pt x="2557" y="4114"/>
                      <a:pt x="2281" y="4239"/>
                    </a:cubicBezTo>
                    <a:cubicBezTo>
                      <a:pt x="2031" y="4365"/>
                      <a:pt x="1780" y="4440"/>
                      <a:pt x="1580" y="4440"/>
                    </a:cubicBezTo>
                    <a:cubicBezTo>
                      <a:pt x="1379" y="4440"/>
                      <a:pt x="1254" y="4390"/>
                      <a:pt x="1129" y="4239"/>
                    </a:cubicBezTo>
                    <a:cubicBezTo>
                      <a:pt x="1078" y="4214"/>
                      <a:pt x="1053" y="4164"/>
                      <a:pt x="1028" y="4114"/>
                    </a:cubicBezTo>
                    <a:cubicBezTo>
                      <a:pt x="728" y="3638"/>
                      <a:pt x="552" y="2986"/>
                      <a:pt x="552" y="2360"/>
                    </a:cubicBezTo>
                    <a:cubicBezTo>
                      <a:pt x="552" y="1859"/>
                      <a:pt x="677" y="1382"/>
                      <a:pt x="878" y="1057"/>
                    </a:cubicBezTo>
                    <a:cubicBezTo>
                      <a:pt x="978" y="881"/>
                      <a:pt x="1078" y="756"/>
                      <a:pt x="1229" y="681"/>
                    </a:cubicBezTo>
                    <a:cubicBezTo>
                      <a:pt x="1354" y="580"/>
                      <a:pt x="1530" y="530"/>
                      <a:pt x="1705" y="530"/>
                    </a:cubicBezTo>
                    <a:close/>
                    <a:moveTo>
                      <a:pt x="1619" y="0"/>
                    </a:moveTo>
                    <a:cubicBezTo>
                      <a:pt x="1372" y="0"/>
                      <a:pt x="1130" y="92"/>
                      <a:pt x="928" y="204"/>
                    </a:cubicBezTo>
                    <a:cubicBezTo>
                      <a:pt x="602" y="405"/>
                      <a:pt x="377" y="756"/>
                      <a:pt x="226" y="1132"/>
                    </a:cubicBezTo>
                    <a:cubicBezTo>
                      <a:pt x="76" y="1508"/>
                      <a:pt x="1" y="1934"/>
                      <a:pt x="1" y="2360"/>
                    </a:cubicBezTo>
                    <a:cubicBezTo>
                      <a:pt x="1" y="3087"/>
                      <a:pt x="176" y="3813"/>
                      <a:pt x="552" y="4415"/>
                    </a:cubicBezTo>
                    <a:cubicBezTo>
                      <a:pt x="602" y="4490"/>
                      <a:pt x="677" y="4565"/>
                      <a:pt x="728" y="4615"/>
                    </a:cubicBezTo>
                    <a:cubicBezTo>
                      <a:pt x="953" y="4866"/>
                      <a:pt x="1279" y="4991"/>
                      <a:pt x="1580" y="4991"/>
                    </a:cubicBezTo>
                    <a:cubicBezTo>
                      <a:pt x="1956" y="4991"/>
                      <a:pt x="2332" y="4841"/>
                      <a:pt x="2682" y="4666"/>
                    </a:cubicBezTo>
                    <a:cubicBezTo>
                      <a:pt x="3209" y="4365"/>
                      <a:pt x="3735" y="3939"/>
                      <a:pt x="4136" y="3538"/>
                    </a:cubicBezTo>
                    <a:cubicBezTo>
                      <a:pt x="4312" y="3337"/>
                      <a:pt x="4487" y="3137"/>
                      <a:pt x="4612" y="2961"/>
                    </a:cubicBezTo>
                    <a:cubicBezTo>
                      <a:pt x="4662" y="2886"/>
                      <a:pt x="4713" y="2786"/>
                      <a:pt x="4763" y="2711"/>
                    </a:cubicBezTo>
                    <a:cubicBezTo>
                      <a:pt x="4788" y="2635"/>
                      <a:pt x="4813" y="2535"/>
                      <a:pt x="4813" y="2435"/>
                    </a:cubicBezTo>
                    <a:cubicBezTo>
                      <a:pt x="4813" y="2360"/>
                      <a:pt x="4813" y="2285"/>
                      <a:pt x="4763" y="2209"/>
                    </a:cubicBezTo>
                    <a:cubicBezTo>
                      <a:pt x="4312" y="1608"/>
                      <a:pt x="3835" y="956"/>
                      <a:pt x="3159" y="505"/>
                    </a:cubicBezTo>
                    <a:cubicBezTo>
                      <a:pt x="2632" y="154"/>
                      <a:pt x="2156" y="4"/>
                      <a:pt x="1705" y="4"/>
                    </a:cubicBezTo>
                    <a:cubicBezTo>
                      <a:pt x="1676" y="1"/>
                      <a:pt x="1647" y="0"/>
                      <a:pt x="1619" y="0"/>
                    </a:cubicBezTo>
                    <a:close/>
                  </a:path>
                </a:pathLst>
              </a:custGeom>
              <a:solidFill>
                <a:srgbClr val="1311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09" name="Google Shape;4609;p56"/>
              <p:cNvSpPr/>
              <p:nvPr/>
            </p:nvSpPr>
            <p:spPr>
              <a:xfrm>
                <a:off x="2139250" y="4761325"/>
                <a:ext cx="170450" cy="352850"/>
              </a:xfrm>
              <a:custGeom>
                <a:avLst/>
                <a:gdLst/>
                <a:ahLst/>
                <a:cxnLst/>
                <a:rect l="l" t="t" r="r" b="b"/>
                <a:pathLst>
                  <a:path w="6818" h="14114" extrusionOk="0">
                    <a:moveTo>
                      <a:pt x="3534" y="0"/>
                    </a:moveTo>
                    <a:cubicBezTo>
                      <a:pt x="3008" y="0"/>
                      <a:pt x="2481" y="151"/>
                      <a:pt x="2105" y="502"/>
                    </a:cubicBezTo>
                    <a:cubicBezTo>
                      <a:pt x="1153" y="1404"/>
                      <a:pt x="1454" y="2908"/>
                      <a:pt x="1554" y="4060"/>
                    </a:cubicBezTo>
                    <a:cubicBezTo>
                      <a:pt x="1729" y="6015"/>
                      <a:pt x="1629" y="7970"/>
                      <a:pt x="1328" y="9875"/>
                    </a:cubicBezTo>
                    <a:cubicBezTo>
                      <a:pt x="1128" y="10928"/>
                      <a:pt x="877" y="12030"/>
                      <a:pt x="251" y="12908"/>
                    </a:cubicBezTo>
                    <a:cubicBezTo>
                      <a:pt x="125" y="13058"/>
                      <a:pt x="0" y="13233"/>
                      <a:pt x="25" y="13409"/>
                    </a:cubicBezTo>
                    <a:cubicBezTo>
                      <a:pt x="50" y="13609"/>
                      <a:pt x="226" y="13735"/>
                      <a:pt x="376" y="13835"/>
                    </a:cubicBezTo>
                    <a:cubicBezTo>
                      <a:pt x="717" y="14027"/>
                      <a:pt x="1095" y="14113"/>
                      <a:pt x="1479" y="14113"/>
                    </a:cubicBezTo>
                    <a:cubicBezTo>
                      <a:pt x="2194" y="14113"/>
                      <a:pt x="2929" y="13816"/>
                      <a:pt x="3484" y="13359"/>
                    </a:cubicBezTo>
                    <a:cubicBezTo>
                      <a:pt x="4361" y="12632"/>
                      <a:pt x="4862" y="11604"/>
                      <a:pt x="5263" y="10552"/>
                    </a:cubicBezTo>
                    <a:cubicBezTo>
                      <a:pt x="6191" y="8071"/>
                      <a:pt x="6817" y="5088"/>
                      <a:pt x="6341" y="2456"/>
                    </a:cubicBezTo>
                    <a:cubicBezTo>
                      <a:pt x="6266" y="2030"/>
                      <a:pt x="6166" y="1579"/>
                      <a:pt x="5915" y="1203"/>
                    </a:cubicBezTo>
                    <a:cubicBezTo>
                      <a:pt x="5689" y="877"/>
                      <a:pt x="5338" y="602"/>
                      <a:pt x="4988" y="426"/>
                    </a:cubicBezTo>
                    <a:cubicBezTo>
                      <a:pt x="4536" y="176"/>
                      <a:pt x="4035" y="0"/>
                      <a:pt x="3534" y="0"/>
                    </a:cubicBezTo>
                    <a:close/>
                  </a:path>
                </a:pathLst>
              </a:custGeom>
              <a:solidFill>
                <a:srgbClr val="CF8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0" name="Google Shape;4610;p56"/>
              <p:cNvSpPr/>
              <p:nvPr/>
            </p:nvSpPr>
            <p:spPr>
              <a:xfrm>
                <a:off x="2708175" y="4791325"/>
                <a:ext cx="155400" cy="294850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11794" extrusionOk="0">
                    <a:moveTo>
                      <a:pt x="4563" y="0"/>
                    </a:moveTo>
                    <a:cubicBezTo>
                      <a:pt x="4478" y="0"/>
                      <a:pt x="4385" y="9"/>
                      <a:pt x="4286" y="28"/>
                    </a:cubicBezTo>
                    <a:cubicBezTo>
                      <a:pt x="3358" y="229"/>
                      <a:pt x="2406" y="379"/>
                      <a:pt x="1479" y="555"/>
                    </a:cubicBezTo>
                    <a:cubicBezTo>
                      <a:pt x="677" y="705"/>
                      <a:pt x="301" y="881"/>
                      <a:pt x="125" y="1733"/>
                    </a:cubicBezTo>
                    <a:cubicBezTo>
                      <a:pt x="0" y="2359"/>
                      <a:pt x="125" y="2911"/>
                      <a:pt x="201" y="3512"/>
                    </a:cubicBezTo>
                    <a:cubicBezTo>
                      <a:pt x="301" y="4790"/>
                      <a:pt x="476" y="6144"/>
                      <a:pt x="1278" y="7121"/>
                    </a:cubicBezTo>
                    <a:cubicBezTo>
                      <a:pt x="1855" y="7798"/>
                      <a:pt x="2707" y="8249"/>
                      <a:pt x="3058" y="9051"/>
                    </a:cubicBezTo>
                    <a:cubicBezTo>
                      <a:pt x="3459" y="9903"/>
                      <a:pt x="3008" y="10755"/>
                      <a:pt x="2582" y="11507"/>
                    </a:cubicBezTo>
                    <a:cubicBezTo>
                      <a:pt x="2932" y="11632"/>
                      <a:pt x="3308" y="11758"/>
                      <a:pt x="3684" y="11783"/>
                    </a:cubicBezTo>
                    <a:cubicBezTo>
                      <a:pt x="3761" y="11790"/>
                      <a:pt x="3838" y="11793"/>
                      <a:pt x="3915" y="11793"/>
                    </a:cubicBezTo>
                    <a:cubicBezTo>
                      <a:pt x="4392" y="11793"/>
                      <a:pt x="4864" y="11655"/>
                      <a:pt x="5188" y="11332"/>
                    </a:cubicBezTo>
                    <a:cubicBezTo>
                      <a:pt x="5439" y="11081"/>
                      <a:pt x="5589" y="10730"/>
                      <a:pt x="5714" y="10404"/>
                    </a:cubicBezTo>
                    <a:cubicBezTo>
                      <a:pt x="5965" y="9778"/>
                      <a:pt x="6216" y="9101"/>
                      <a:pt x="6140" y="8424"/>
                    </a:cubicBezTo>
                    <a:cubicBezTo>
                      <a:pt x="6090" y="7698"/>
                      <a:pt x="5714" y="7071"/>
                      <a:pt x="5439" y="6394"/>
                    </a:cubicBezTo>
                    <a:cubicBezTo>
                      <a:pt x="4837" y="4966"/>
                      <a:pt x="5589" y="3662"/>
                      <a:pt x="5614" y="2159"/>
                    </a:cubicBezTo>
                    <a:cubicBezTo>
                      <a:pt x="5637" y="1325"/>
                      <a:pt x="5596" y="0"/>
                      <a:pt x="4563" y="0"/>
                    </a:cubicBezTo>
                    <a:close/>
                  </a:path>
                </a:pathLst>
              </a:custGeom>
              <a:solidFill>
                <a:srgbClr val="CF8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1" name="Google Shape;4611;p56"/>
              <p:cNvSpPr/>
              <p:nvPr/>
            </p:nvSpPr>
            <p:spPr>
              <a:xfrm>
                <a:off x="1754525" y="3654175"/>
                <a:ext cx="1556425" cy="1091750"/>
              </a:xfrm>
              <a:custGeom>
                <a:avLst/>
                <a:gdLst/>
                <a:ahLst/>
                <a:cxnLst/>
                <a:rect l="l" t="t" r="r" b="b"/>
                <a:pathLst>
                  <a:path w="62257" h="43670" extrusionOk="0">
                    <a:moveTo>
                      <a:pt x="26467" y="0"/>
                    </a:moveTo>
                    <a:cubicBezTo>
                      <a:pt x="23234" y="326"/>
                      <a:pt x="20301" y="2707"/>
                      <a:pt x="19324" y="5815"/>
                    </a:cubicBezTo>
                    <a:cubicBezTo>
                      <a:pt x="19249" y="4336"/>
                      <a:pt x="19299" y="2858"/>
                      <a:pt x="19449" y="1404"/>
                    </a:cubicBezTo>
                    <a:lnTo>
                      <a:pt x="19449" y="1404"/>
                    </a:lnTo>
                    <a:cubicBezTo>
                      <a:pt x="15439" y="2206"/>
                      <a:pt x="12106" y="5690"/>
                      <a:pt x="11429" y="9725"/>
                    </a:cubicBezTo>
                    <a:cubicBezTo>
                      <a:pt x="11254" y="8647"/>
                      <a:pt x="11153" y="7544"/>
                      <a:pt x="11179" y="6441"/>
                    </a:cubicBezTo>
                    <a:lnTo>
                      <a:pt x="11179" y="6441"/>
                    </a:lnTo>
                    <a:cubicBezTo>
                      <a:pt x="8873" y="8146"/>
                      <a:pt x="7569" y="11153"/>
                      <a:pt x="7970" y="13985"/>
                    </a:cubicBezTo>
                    <a:cubicBezTo>
                      <a:pt x="7369" y="12908"/>
                      <a:pt x="6767" y="11830"/>
                      <a:pt x="6166" y="10752"/>
                    </a:cubicBezTo>
                    <a:cubicBezTo>
                      <a:pt x="4412" y="11554"/>
                      <a:pt x="3434" y="13509"/>
                      <a:pt x="3334" y="15414"/>
                    </a:cubicBezTo>
                    <a:cubicBezTo>
                      <a:pt x="3209" y="17319"/>
                      <a:pt x="3835" y="19198"/>
                      <a:pt x="4512" y="20978"/>
                    </a:cubicBezTo>
                    <a:cubicBezTo>
                      <a:pt x="3434" y="20502"/>
                      <a:pt x="2356" y="20051"/>
                      <a:pt x="1279" y="19599"/>
                    </a:cubicBezTo>
                    <a:lnTo>
                      <a:pt x="1279" y="19599"/>
                    </a:lnTo>
                    <a:cubicBezTo>
                      <a:pt x="1178" y="21229"/>
                      <a:pt x="2056" y="22858"/>
                      <a:pt x="3459" y="23685"/>
                    </a:cubicBezTo>
                    <a:cubicBezTo>
                      <a:pt x="2306" y="23735"/>
                      <a:pt x="1153" y="23785"/>
                      <a:pt x="1" y="23835"/>
                    </a:cubicBezTo>
                    <a:cubicBezTo>
                      <a:pt x="448" y="25262"/>
                      <a:pt x="2035" y="25983"/>
                      <a:pt x="3563" y="25983"/>
                    </a:cubicBezTo>
                    <a:cubicBezTo>
                      <a:pt x="3833" y="25983"/>
                      <a:pt x="4102" y="25960"/>
                      <a:pt x="4361" y="25915"/>
                    </a:cubicBezTo>
                    <a:cubicBezTo>
                      <a:pt x="6091" y="25640"/>
                      <a:pt x="7645" y="24662"/>
                      <a:pt x="9274" y="24036"/>
                    </a:cubicBezTo>
                    <a:cubicBezTo>
                      <a:pt x="10746" y="23481"/>
                      <a:pt x="12246" y="23198"/>
                      <a:pt x="13729" y="23198"/>
                    </a:cubicBezTo>
                    <a:cubicBezTo>
                      <a:pt x="15728" y="23198"/>
                      <a:pt x="17697" y="23712"/>
                      <a:pt x="19524" y="24762"/>
                    </a:cubicBezTo>
                    <a:cubicBezTo>
                      <a:pt x="21078" y="25665"/>
                      <a:pt x="22482" y="26792"/>
                      <a:pt x="23935" y="27845"/>
                    </a:cubicBezTo>
                    <a:cubicBezTo>
                      <a:pt x="26091" y="29399"/>
                      <a:pt x="28372" y="30727"/>
                      <a:pt x="30627" y="32131"/>
                    </a:cubicBezTo>
                    <a:cubicBezTo>
                      <a:pt x="32682" y="33409"/>
                      <a:pt x="34587" y="34963"/>
                      <a:pt x="36592" y="36341"/>
                    </a:cubicBezTo>
                    <a:cubicBezTo>
                      <a:pt x="40677" y="39123"/>
                      <a:pt x="45063" y="41655"/>
                      <a:pt x="49850" y="43033"/>
                    </a:cubicBezTo>
                    <a:cubicBezTo>
                      <a:pt x="50151" y="43133"/>
                      <a:pt x="50427" y="43209"/>
                      <a:pt x="50728" y="43284"/>
                    </a:cubicBezTo>
                    <a:cubicBezTo>
                      <a:pt x="51566" y="43497"/>
                      <a:pt x="52453" y="43670"/>
                      <a:pt x="53320" y="43670"/>
                    </a:cubicBezTo>
                    <a:cubicBezTo>
                      <a:pt x="53982" y="43670"/>
                      <a:pt x="54631" y="43569"/>
                      <a:pt x="55239" y="43309"/>
                    </a:cubicBezTo>
                    <a:cubicBezTo>
                      <a:pt x="55439" y="43234"/>
                      <a:pt x="53760" y="41805"/>
                      <a:pt x="53710" y="41630"/>
                    </a:cubicBezTo>
                    <a:lnTo>
                      <a:pt x="53710" y="41630"/>
                    </a:lnTo>
                    <a:cubicBezTo>
                      <a:pt x="54156" y="41741"/>
                      <a:pt x="54605" y="41803"/>
                      <a:pt x="55052" y="41803"/>
                    </a:cubicBezTo>
                    <a:cubicBezTo>
                      <a:pt x="55712" y="41803"/>
                      <a:pt x="56366" y="41668"/>
                      <a:pt x="56993" y="41354"/>
                    </a:cubicBezTo>
                    <a:cubicBezTo>
                      <a:pt x="56467" y="41028"/>
                      <a:pt x="56016" y="40602"/>
                      <a:pt x="55665" y="40101"/>
                    </a:cubicBezTo>
                    <a:cubicBezTo>
                      <a:pt x="57244" y="40076"/>
                      <a:pt x="58823" y="39549"/>
                      <a:pt x="60101" y="38647"/>
                    </a:cubicBezTo>
                    <a:cubicBezTo>
                      <a:pt x="59424" y="37569"/>
                      <a:pt x="58497" y="36642"/>
                      <a:pt x="57394" y="35991"/>
                    </a:cubicBezTo>
                    <a:cubicBezTo>
                      <a:pt x="58673" y="35640"/>
                      <a:pt x="59901" y="35189"/>
                      <a:pt x="61129" y="34662"/>
                    </a:cubicBezTo>
                    <a:cubicBezTo>
                      <a:pt x="60477" y="33384"/>
                      <a:pt x="59224" y="32407"/>
                      <a:pt x="57820" y="32081"/>
                    </a:cubicBezTo>
                    <a:cubicBezTo>
                      <a:pt x="59099" y="31454"/>
                      <a:pt x="60352" y="30828"/>
                      <a:pt x="61605" y="30201"/>
                    </a:cubicBezTo>
                    <a:cubicBezTo>
                      <a:pt x="61204" y="29199"/>
                      <a:pt x="60151" y="28514"/>
                      <a:pt x="59077" y="28514"/>
                    </a:cubicBezTo>
                    <a:cubicBezTo>
                      <a:pt x="58942" y="28514"/>
                      <a:pt x="58807" y="28524"/>
                      <a:pt x="58673" y="28547"/>
                    </a:cubicBezTo>
                    <a:cubicBezTo>
                      <a:pt x="59725" y="27870"/>
                      <a:pt x="60778" y="27193"/>
                      <a:pt x="61830" y="26517"/>
                    </a:cubicBezTo>
                    <a:cubicBezTo>
                      <a:pt x="62031" y="26391"/>
                      <a:pt x="62256" y="26241"/>
                      <a:pt x="62256" y="25990"/>
                    </a:cubicBezTo>
                    <a:cubicBezTo>
                      <a:pt x="62256" y="25815"/>
                      <a:pt x="62131" y="25640"/>
                      <a:pt x="61981" y="25514"/>
                    </a:cubicBezTo>
                    <a:cubicBezTo>
                      <a:pt x="61223" y="24810"/>
                      <a:pt x="60181" y="24427"/>
                      <a:pt x="59142" y="24427"/>
                    </a:cubicBezTo>
                    <a:cubicBezTo>
                      <a:pt x="58702" y="24427"/>
                      <a:pt x="58263" y="24496"/>
                      <a:pt x="57845" y="24637"/>
                    </a:cubicBezTo>
                    <a:cubicBezTo>
                      <a:pt x="58572" y="23509"/>
                      <a:pt x="59500" y="22532"/>
                      <a:pt x="60602" y="21755"/>
                    </a:cubicBezTo>
                    <a:cubicBezTo>
                      <a:pt x="59719" y="20569"/>
                      <a:pt x="58253" y="19837"/>
                      <a:pt x="56766" y="19837"/>
                    </a:cubicBezTo>
                    <a:cubicBezTo>
                      <a:pt x="56650" y="19837"/>
                      <a:pt x="56533" y="19841"/>
                      <a:pt x="56417" y="19850"/>
                    </a:cubicBezTo>
                    <a:cubicBezTo>
                      <a:pt x="57745" y="18722"/>
                      <a:pt x="59099" y="17619"/>
                      <a:pt x="60427" y="16492"/>
                    </a:cubicBezTo>
                    <a:cubicBezTo>
                      <a:pt x="59308" y="15531"/>
                      <a:pt x="57833" y="15025"/>
                      <a:pt x="56362" y="15025"/>
                    </a:cubicBezTo>
                    <a:cubicBezTo>
                      <a:pt x="55494" y="15025"/>
                      <a:pt x="54626" y="15201"/>
                      <a:pt x="53835" y="15564"/>
                    </a:cubicBezTo>
                    <a:cubicBezTo>
                      <a:pt x="54763" y="14487"/>
                      <a:pt x="55690" y="13409"/>
                      <a:pt x="56617" y="12356"/>
                    </a:cubicBezTo>
                    <a:cubicBezTo>
                      <a:pt x="55850" y="12079"/>
                      <a:pt x="55033" y="11943"/>
                      <a:pt x="54216" y="11943"/>
                    </a:cubicBezTo>
                    <a:cubicBezTo>
                      <a:pt x="53112" y="11943"/>
                      <a:pt x="52008" y="12192"/>
                      <a:pt x="51028" y="12682"/>
                    </a:cubicBezTo>
                    <a:cubicBezTo>
                      <a:pt x="51931" y="11404"/>
                      <a:pt x="52858" y="10126"/>
                      <a:pt x="53785" y="8873"/>
                    </a:cubicBezTo>
                    <a:cubicBezTo>
                      <a:pt x="53036" y="8644"/>
                      <a:pt x="52258" y="8535"/>
                      <a:pt x="51480" y="8535"/>
                    </a:cubicBezTo>
                    <a:cubicBezTo>
                      <a:pt x="48925" y="8535"/>
                      <a:pt x="46363" y="9713"/>
                      <a:pt x="44788" y="11730"/>
                    </a:cubicBezTo>
                    <a:cubicBezTo>
                      <a:pt x="45665" y="9299"/>
                      <a:pt x="47144" y="7068"/>
                      <a:pt x="49048" y="5314"/>
                    </a:cubicBezTo>
                    <a:cubicBezTo>
                      <a:pt x="48032" y="4884"/>
                      <a:pt x="46936" y="4676"/>
                      <a:pt x="45840" y="4676"/>
                    </a:cubicBezTo>
                    <a:cubicBezTo>
                      <a:pt x="43803" y="4676"/>
                      <a:pt x="41767" y="5398"/>
                      <a:pt x="40251" y="6767"/>
                    </a:cubicBezTo>
                    <a:cubicBezTo>
                      <a:pt x="41053" y="5113"/>
                      <a:pt x="42256" y="3660"/>
                      <a:pt x="43685" y="2532"/>
                    </a:cubicBezTo>
                    <a:cubicBezTo>
                      <a:pt x="42856" y="2315"/>
                      <a:pt x="42003" y="2210"/>
                      <a:pt x="41149" y="2210"/>
                    </a:cubicBezTo>
                    <a:cubicBezTo>
                      <a:pt x="38544" y="2210"/>
                      <a:pt x="35936" y="3188"/>
                      <a:pt x="34011" y="4963"/>
                    </a:cubicBezTo>
                    <a:cubicBezTo>
                      <a:pt x="34863" y="3685"/>
                      <a:pt x="35715" y="2406"/>
                      <a:pt x="36542" y="1128"/>
                    </a:cubicBezTo>
                    <a:lnTo>
                      <a:pt x="36542" y="1128"/>
                    </a:lnTo>
                    <a:cubicBezTo>
                      <a:pt x="34412" y="1529"/>
                      <a:pt x="32382" y="2507"/>
                      <a:pt x="30727" y="3935"/>
                    </a:cubicBezTo>
                    <a:lnTo>
                      <a:pt x="32657" y="276"/>
                    </a:lnTo>
                    <a:lnTo>
                      <a:pt x="32657" y="276"/>
                    </a:lnTo>
                    <a:cubicBezTo>
                      <a:pt x="29675" y="351"/>
                      <a:pt x="26768" y="1880"/>
                      <a:pt x="25038" y="4311"/>
                    </a:cubicBezTo>
                    <a:cubicBezTo>
                      <a:pt x="25514" y="2858"/>
                      <a:pt x="25991" y="1429"/>
                      <a:pt x="26467" y="0"/>
                    </a:cubicBezTo>
                    <a:close/>
                  </a:path>
                </a:pathLst>
              </a:custGeom>
              <a:solidFill>
                <a:srgbClr val="543F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2" name="Google Shape;4612;p56"/>
              <p:cNvSpPr/>
              <p:nvPr/>
            </p:nvSpPr>
            <p:spPr>
              <a:xfrm>
                <a:off x="1509525" y="4099600"/>
                <a:ext cx="1608450" cy="813775"/>
              </a:xfrm>
              <a:custGeom>
                <a:avLst/>
                <a:gdLst/>
                <a:ahLst/>
                <a:cxnLst/>
                <a:rect l="l" t="t" r="r" b="b"/>
                <a:pathLst>
                  <a:path w="64338" h="32551" extrusionOk="0">
                    <a:moveTo>
                      <a:pt x="28682" y="1"/>
                    </a:moveTo>
                    <a:cubicBezTo>
                      <a:pt x="28638" y="1"/>
                      <a:pt x="28593" y="1"/>
                      <a:pt x="28547" y="3"/>
                    </a:cubicBezTo>
                    <a:cubicBezTo>
                      <a:pt x="27169" y="53"/>
                      <a:pt x="25917" y="1155"/>
                      <a:pt x="25766" y="2533"/>
                    </a:cubicBezTo>
                    <a:lnTo>
                      <a:pt x="25766" y="2533"/>
                    </a:lnTo>
                    <a:cubicBezTo>
                      <a:pt x="25809" y="2109"/>
                      <a:pt x="22282" y="2384"/>
                      <a:pt x="22031" y="1933"/>
                    </a:cubicBezTo>
                    <a:cubicBezTo>
                      <a:pt x="21881" y="1682"/>
                      <a:pt x="21956" y="1407"/>
                      <a:pt x="22056" y="1156"/>
                    </a:cubicBezTo>
                    <a:cubicBezTo>
                      <a:pt x="22156" y="905"/>
                      <a:pt x="22307" y="655"/>
                      <a:pt x="22332" y="404"/>
                    </a:cubicBezTo>
                    <a:lnTo>
                      <a:pt x="22332" y="404"/>
                    </a:lnTo>
                    <a:cubicBezTo>
                      <a:pt x="21630" y="454"/>
                      <a:pt x="21004" y="980"/>
                      <a:pt x="20828" y="1657"/>
                    </a:cubicBezTo>
                    <a:cubicBezTo>
                      <a:pt x="20628" y="1231"/>
                      <a:pt x="20527" y="780"/>
                      <a:pt x="20527" y="304"/>
                    </a:cubicBezTo>
                    <a:cubicBezTo>
                      <a:pt x="20151" y="504"/>
                      <a:pt x="19876" y="880"/>
                      <a:pt x="19826" y="1306"/>
                    </a:cubicBezTo>
                    <a:cubicBezTo>
                      <a:pt x="19750" y="1707"/>
                      <a:pt x="19901" y="2158"/>
                      <a:pt x="20202" y="2459"/>
                    </a:cubicBezTo>
                    <a:cubicBezTo>
                      <a:pt x="18572" y="3086"/>
                      <a:pt x="17495" y="4113"/>
                      <a:pt x="16342" y="5442"/>
                    </a:cubicBezTo>
                    <a:cubicBezTo>
                      <a:pt x="15014" y="6970"/>
                      <a:pt x="13911" y="8725"/>
                      <a:pt x="12357" y="10028"/>
                    </a:cubicBezTo>
                    <a:cubicBezTo>
                      <a:pt x="10803" y="11306"/>
                      <a:pt x="8873" y="12083"/>
                      <a:pt x="6893" y="12259"/>
                    </a:cubicBezTo>
                    <a:cubicBezTo>
                      <a:pt x="6558" y="12278"/>
                      <a:pt x="6223" y="12286"/>
                      <a:pt x="5888" y="12286"/>
                    </a:cubicBezTo>
                    <a:cubicBezTo>
                      <a:pt x="5346" y="12286"/>
                      <a:pt x="4804" y="12265"/>
                      <a:pt x="4262" y="12234"/>
                    </a:cubicBezTo>
                    <a:cubicBezTo>
                      <a:pt x="3693" y="12194"/>
                      <a:pt x="3132" y="12161"/>
                      <a:pt x="2574" y="12161"/>
                    </a:cubicBezTo>
                    <a:cubicBezTo>
                      <a:pt x="2074" y="12161"/>
                      <a:pt x="1576" y="12188"/>
                      <a:pt x="1079" y="12259"/>
                    </a:cubicBezTo>
                    <a:cubicBezTo>
                      <a:pt x="878" y="12284"/>
                      <a:pt x="678" y="12334"/>
                      <a:pt x="527" y="12459"/>
                    </a:cubicBezTo>
                    <a:cubicBezTo>
                      <a:pt x="377" y="12610"/>
                      <a:pt x="327" y="12810"/>
                      <a:pt x="302" y="12986"/>
                    </a:cubicBezTo>
                    <a:cubicBezTo>
                      <a:pt x="1" y="15191"/>
                      <a:pt x="2557" y="16996"/>
                      <a:pt x="4161" y="18023"/>
                    </a:cubicBezTo>
                    <a:cubicBezTo>
                      <a:pt x="6191" y="19326"/>
                      <a:pt x="8522" y="20153"/>
                      <a:pt x="10853" y="20655"/>
                    </a:cubicBezTo>
                    <a:cubicBezTo>
                      <a:pt x="13384" y="21181"/>
                      <a:pt x="15064" y="21883"/>
                      <a:pt x="16994" y="23587"/>
                    </a:cubicBezTo>
                    <a:cubicBezTo>
                      <a:pt x="18999" y="25341"/>
                      <a:pt x="20728" y="27397"/>
                      <a:pt x="22908" y="28951"/>
                    </a:cubicBezTo>
                    <a:cubicBezTo>
                      <a:pt x="27010" y="31831"/>
                      <a:pt x="32191" y="32550"/>
                      <a:pt x="37226" y="32550"/>
                    </a:cubicBezTo>
                    <a:cubicBezTo>
                      <a:pt x="37668" y="32550"/>
                      <a:pt x="38109" y="32545"/>
                      <a:pt x="38548" y="32534"/>
                    </a:cubicBezTo>
                    <a:cubicBezTo>
                      <a:pt x="42858" y="32434"/>
                      <a:pt x="47169" y="31983"/>
                      <a:pt x="51254" y="30680"/>
                    </a:cubicBezTo>
                    <a:cubicBezTo>
                      <a:pt x="56217" y="29076"/>
                      <a:pt x="61455" y="26043"/>
                      <a:pt x="63610" y="21056"/>
                    </a:cubicBezTo>
                    <a:cubicBezTo>
                      <a:pt x="64137" y="19828"/>
                      <a:pt x="64337" y="18424"/>
                      <a:pt x="63861" y="17171"/>
                    </a:cubicBezTo>
                    <a:lnTo>
                      <a:pt x="63861" y="17171"/>
                    </a:lnTo>
                    <a:cubicBezTo>
                      <a:pt x="61684" y="17544"/>
                      <a:pt x="59468" y="17744"/>
                      <a:pt x="57259" y="17744"/>
                    </a:cubicBezTo>
                    <a:cubicBezTo>
                      <a:pt x="52779" y="17744"/>
                      <a:pt x="48324" y="16921"/>
                      <a:pt x="44262" y="15041"/>
                    </a:cubicBezTo>
                    <a:cubicBezTo>
                      <a:pt x="41680" y="13838"/>
                      <a:pt x="39324" y="12234"/>
                      <a:pt x="37069" y="10479"/>
                    </a:cubicBezTo>
                    <a:cubicBezTo>
                      <a:pt x="36492" y="10028"/>
                      <a:pt x="30728" y="5592"/>
                      <a:pt x="31054" y="5016"/>
                    </a:cubicBezTo>
                    <a:cubicBezTo>
                      <a:pt x="32262" y="2945"/>
                      <a:pt x="31360" y="1"/>
                      <a:pt x="28682" y="1"/>
                    </a:cubicBezTo>
                    <a:close/>
                  </a:path>
                </a:pathLst>
              </a:custGeom>
              <a:solidFill>
                <a:srgbClr val="D5A8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3" name="Google Shape;4613;p56"/>
              <p:cNvSpPr/>
              <p:nvPr/>
            </p:nvSpPr>
            <p:spPr>
              <a:xfrm>
                <a:off x="2441250" y="4735625"/>
                <a:ext cx="581475" cy="177975"/>
              </a:xfrm>
              <a:custGeom>
                <a:avLst/>
                <a:gdLst/>
                <a:ahLst/>
                <a:cxnLst/>
                <a:rect l="l" t="t" r="r" b="b"/>
                <a:pathLst>
                  <a:path w="23259" h="7119" extrusionOk="0">
                    <a:moveTo>
                      <a:pt x="23234" y="1"/>
                    </a:moveTo>
                    <a:cubicBezTo>
                      <a:pt x="21279" y="1905"/>
                      <a:pt x="18822" y="3334"/>
                      <a:pt x="16291" y="4387"/>
                    </a:cubicBezTo>
                    <a:cubicBezTo>
                      <a:pt x="18822" y="3359"/>
                      <a:pt x="21304" y="1905"/>
                      <a:pt x="23259" y="26"/>
                    </a:cubicBezTo>
                    <a:cubicBezTo>
                      <a:pt x="23259" y="26"/>
                      <a:pt x="23234" y="26"/>
                      <a:pt x="23234" y="1"/>
                    </a:cubicBezTo>
                    <a:close/>
                    <a:moveTo>
                      <a:pt x="5788" y="6843"/>
                    </a:moveTo>
                    <a:lnTo>
                      <a:pt x="5788" y="6843"/>
                    </a:lnTo>
                    <a:cubicBezTo>
                      <a:pt x="4310" y="6993"/>
                      <a:pt x="2782" y="7068"/>
                      <a:pt x="1279" y="7093"/>
                    </a:cubicBezTo>
                    <a:cubicBezTo>
                      <a:pt x="878" y="7093"/>
                      <a:pt x="426" y="7119"/>
                      <a:pt x="0" y="7119"/>
                    </a:cubicBezTo>
                    <a:lnTo>
                      <a:pt x="25" y="7119"/>
                    </a:lnTo>
                    <a:cubicBezTo>
                      <a:pt x="451" y="7119"/>
                      <a:pt x="903" y="7093"/>
                      <a:pt x="1329" y="7093"/>
                    </a:cubicBezTo>
                    <a:cubicBezTo>
                      <a:pt x="2807" y="7068"/>
                      <a:pt x="4310" y="6993"/>
                      <a:pt x="5788" y="6843"/>
                    </a:cubicBezTo>
                    <a:close/>
                  </a:path>
                </a:pathLst>
              </a:custGeom>
              <a:solidFill>
                <a:srgbClr val="EED4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4" name="Google Shape;4614;p56"/>
              <p:cNvSpPr/>
              <p:nvPr/>
            </p:nvSpPr>
            <p:spPr>
              <a:xfrm>
                <a:off x="2585975" y="4892275"/>
                <a:ext cx="10342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577" extrusionOk="0">
                    <a:moveTo>
                      <a:pt x="1" y="577"/>
                    </a:moveTo>
                    <a:lnTo>
                      <a:pt x="1" y="577"/>
                    </a:lnTo>
                    <a:cubicBezTo>
                      <a:pt x="1404" y="452"/>
                      <a:pt x="2783" y="251"/>
                      <a:pt x="4136" y="0"/>
                    </a:cubicBezTo>
                    <a:cubicBezTo>
                      <a:pt x="4136" y="0"/>
                      <a:pt x="4136" y="0"/>
                      <a:pt x="4136" y="0"/>
                    </a:cubicBezTo>
                    <a:cubicBezTo>
                      <a:pt x="2783" y="251"/>
                      <a:pt x="1404" y="452"/>
                      <a:pt x="1" y="577"/>
                    </a:cubicBezTo>
                    <a:close/>
                  </a:path>
                </a:pathLst>
              </a:custGeom>
              <a:solidFill>
                <a:srgbClr val="B55C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5" name="Google Shape;4615;p56"/>
              <p:cNvSpPr/>
              <p:nvPr/>
            </p:nvSpPr>
            <p:spPr>
              <a:xfrm>
                <a:off x="2713800" y="4845275"/>
                <a:ext cx="1347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680" extrusionOk="0">
                    <a:moveTo>
                      <a:pt x="5389" y="1"/>
                    </a:moveTo>
                    <a:cubicBezTo>
                      <a:pt x="4637" y="301"/>
                      <a:pt x="3835" y="602"/>
                      <a:pt x="3083" y="853"/>
                    </a:cubicBezTo>
                    <a:cubicBezTo>
                      <a:pt x="2056" y="1179"/>
                      <a:pt x="1028" y="1454"/>
                      <a:pt x="1" y="1680"/>
                    </a:cubicBezTo>
                    <a:cubicBezTo>
                      <a:pt x="1053" y="1454"/>
                      <a:pt x="2081" y="1179"/>
                      <a:pt x="3108" y="853"/>
                    </a:cubicBezTo>
                    <a:cubicBezTo>
                      <a:pt x="3860" y="602"/>
                      <a:pt x="4637" y="327"/>
                      <a:pt x="5389" y="1"/>
                    </a:cubicBezTo>
                    <a:close/>
                  </a:path>
                </a:pathLst>
              </a:custGeom>
              <a:solidFill>
                <a:srgbClr val="C17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6" name="Google Shape;4616;p56"/>
              <p:cNvSpPr/>
              <p:nvPr/>
            </p:nvSpPr>
            <p:spPr>
              <a:xfrm>
                <a:off x="2226950" y="4099650"/>
                <a:ext cx="795775" cy="636625"/>
              </a:xfrm>
              <a:custGeom>
                <a:avLst/>
                <a:gdLst/>
                <a:ahLst/>
                <a:cxnLst/>
                <a:rect l="l" t="t" r="r" b="b"/>
                <a:pathLst>
                  <a:path w="31831" h="25465" extrusionOk="0">
                    <a:moveTo>
                      <a:pt x="1" y="1"/>
                    </a:moveTo>
                    <a:cubicBezTo>
                      <a:pt x="294" y="1"/>
                      <a:pt x="552" y="36"/>
                      <a:pt x="790" y="91"/>
                    </a:cubicBezTo>
                    <a:lnTo>
                      <a:pt x="790" y="91"/>
                    </a:lnTo>
                    <a:cubicBezTo>
                      <a:pt x="544" y="29"/>
                      <a:pt x="277" y="1"/>
                      <a:pt x="1" y="1"/>
                    </a:cubicBezTo>
                    <a:close/>
                    <a:moveTo>
                      <a:pt x="790" y="91"/>
                    </a:moveTo>
                    <a:cubicBezTo>
                      <a:pt x="946" y="131"/>
                      <a:pt x="1093" y="184"/>
                      <a:pt x="1229" y="252"/>
                    </a:cubicBezTo>
                    <a:cubicBezTo>
                      <a:pt x="1129" y="201"/>
                      <a:pt x="1028" y="151"/>
                      <a:pt x="928" y="126"/>
                    </a:cubicBezTo>
                    <a:cubicBezTo>
                      <a:pt x="883" y="114"/>
                      <a:pt x="837" y="102"/>
                      <a:pt x="790" y="91"/>
                    </a:cubicBezTo>
                    <a:close/>
                    <a:moveTo>
                      <a:pt x="2382" y="4988"/>
                    </a:moveTo>
                    <a:cubicBezTo>
                      <a:pt x="2382" y="4988"/>
                      <a:pt x="2357" y="4988"/>
                      <a:pt x="2357" y="5014"/>
                    </a:cubicBezTo>
                    <a:cubicBezTo>
                      <a:pt x="2332" y="5064"/>
                      <a:pt x="2357" y="5139"/>
                      <a:pt x="2407" y="5264"/>
                    </a:cubicBezTo>
                    <a:cubicBezTo>
                      <a:pt x="2407" y="5239"/>
                      <a:pt x="2407" y="5189"/>
                      <a:pt x="2382" y="5139"/>
                    </a:cubicBezTo>
                    <a:cubicBezTo>
                      <a:pt x="2357" y="5089"/>
                      <a:pt x="2357" y="5039"/>
                      <a:pt x="2382" y="4988"/>
                    </a:cubicBezTo>
                    <a:close/>
                    <a:moveTo>
                      <a:pt x="31806" y="25440"/>
                    </a:moveTo>
                    <a:cubicBezTo>
                      <a:pt x="31806" y="25465"/>
                      <a:pt x="31831" y="25465"/>
                      <a:pt x="31831" y="25465"/>
                    </a:cubicBezTo>
                    <a:cubicBezTo>
                      <a:pt x="31831" y="25465"/>
                      <a:pt x="31831" y="25465"/>
                      <a:pt x="31831" y="25440"/>
                    </a:cubicBezTo>
                    <a:close/>
                  </a:path>
                </a:pathLst>
              </a:custGeom>
              <a:solidFill>
                <a:srgbClr val="4F37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7" name="Google Shape;4617;p56"/>
              <p:cNvSpPr/>
              <p:nvPr/>
            </p:nvSpPr>
            <p:spPr>
              <a:xfrm>
                <a:off x="1516425" y="4099650"/>
                <a:ext cx="1505675" cy="813950"/>
              </a:xfrm>
              <a:custGeom>
                <a:avLst/>
                <a:gdLst/>
                <a:ahLst/>
                <a:cxnLst/>
                <a:rect l="l" t="t" r="r" b="b"/>
                <a:pathLst>
                  <a:path w="60227" h="32558" extrusionOk="0">
                    <a:moveTo>
                      <a:pt x="28297" y="1"/>
                    </a:moveTo>
                    <a:cubicBezTo>
                      <a:pt x="28096" y="1"/>
                      <a:pt x="27921" y="26"/>
                      <a:pt x="27745" y="76"/>
                    </a:cubicBezTo>
                    <a:cubicBezTo>
                      <a:pt x="27495" y="151"/>
                      <a:pt x="27219" y="252"/>
                      <a:pt x="26993" y="377"/>
                    </a:cubicBezTo>
                    <a:cubicBezTo>
                      <a:pt x="26442" y="678"/>
                      <a:pt x="25991" y="1154"/>
                      <a:pt x="25740" y="1730"/>
                    </a:cubicBezTo>
                    <a:cubicBezTo>
                      <a:pt x="25740" y="1831"/>
                      <a:pt x="25790" y="1906"/>
                      <a:pt x="25815" y="2006"/>
                    </a:cubicBezTo>
                    <a:cubicBezTo>
                      <a:pt x="26016" y="2457"/>
                      <a:pt x="26342" y="2833"/>
                      <a:pt x="26567" y="3259"/>
                    </a:cubicBezTo>
                    <a:cubicBezTo>
                      <a:pt x="26793" y="3710"/>
                      <a:pt x="26868" y="4287"/>
                      <a:pt x="26542" y="4638"/>
                    </a:cubicBezTo>
                    <a:cubicBezTo>
                      <a:pt x="26392" y="4838"/>
                      <a:pt x="26116" y="4938"/>
                      <a:pt x="25865" y="4938"/>
                    </a:cubicBezTo>
                    <a:cubicBezTo>
                      <a:pt x="25615" y="4938"/>
                      <a:pt x="25364" y="4863"/>
                      <a:pt x="25164" y="4738"/>
                    </a:cubicBezTo>
                    <a:cubicBezTo>
                      <a:pt x="24738" y="4462"/>
                      <a:pt x="24487" y="3986"/>
                      <a:pt x="24261" y="3535"/>
                    </a:cubicBezTo>
                    <a:cubicBezTo>
                      <a:pt x="24161" y="3359"/>
                      <a:pt x="24061" y="3159"/>
                      <a:pt x="24036" y="2983"/>
                    </a:cubicBezTo>
                    <a:cubicBezTo>
                      <a:pt x="24011" y="3184"/>
                      <a:pt x="23986" y="3384"/>
                      <a:pt x="23911" y="3560"/>
                    </a:cubicBezTo>
                    <a:lnTo>
                      <a:pt x="23911" y="3585"/>
                    </a:lnTo>
                    <a:cubicBezTo>
                      <a:pt x="23785" y="3861"/>
                      <a:pt x="23535" y="4111"/>
                      <a:pt x="23209" y="4161"/>
                    </a:cubicBezTo>
                    <a:lnTo>
                      <a:pt x="23159" y="4161"/>
                    </a:lnTo>
                    <a:cubicBezTo>
                      <a:pt x="22833" y="4161"/>
                      <a:pt x="22532" y="3936"/>
                      <a:pt x="22332" y="3685"/>
                    </a:cubicBezTo>
                    <a:cubicBezTo>
                      <a:pt x="21906" y="3209"/>
                      <a:pt x="21655" y="2608"/>
                      <a:pt x="21680" y="1981"/>
                    </a:cubicBezTo>
                    <a:cubicBezTo>
                      <a:pt x="21680" y="1981"/>
                      <a:pt x="21680" y="1956"/>
                      <a:pt x="21680" y="1931"/>
                    </a:cubicBezTo>
                    <a:cubicBezTo>
                      <a:pt x="21680" y="1931"/>
                      <a:pt x="21680" y="1931"/>
                      <a:pt x="21680" y="1906"/>
                    </a:cubicBezTo>
                    <a:lnTo>
                      <a:pt x="21680" y="1906"/>
                    </a:lnTo>
                    <a:cubicBezTo>
                      <a:pt x="21354" y="2808"/>
                      <a:pt x="21555" y="3861"/>
                      <a:pt x="22181" y="4587"/>
                    </a:cubicBezTo>
                    <a:cubicBezTo>
                      <a:pt x="22432" y="4838"/>
                      <a:pt x="22733" y="5064"/>
                      <a:pt x="23083" y="5089"/>
                    </a:cubicBezTo>
                    <a:lnTo>
                      <a:pt x="23159" y="5089"/>
                    </a:lnTo>
                    <a:cubicBezTo>
                      <a:pt x="23484" y="5089"/>
                      <a:pt x="23835" y="4888"/>
                      <a:pt x="23911" y="4562"/>
                    </a:cubicBezTo>
                    <a:cubicBezTo>
                      <a:pt x="24061" y="5139"/>
                      <a:pt x="24236" y="5740"/>
                      <a:pt x="24637" y="6192"/>
                    </a:cubicBezTo>
                    <a:cubicBezTo>
                      <a:pt x="24913" y="6517"/>
                      <a:pt x="25339" y="6718"/>
                      <a:pt x="25765" y="6718"/>
                    </a:cubicBezTo>
                    <a:cubicBezTo>
                      <a:pt x="25931" y="6718"/>
                      <a:pt x="26097" y="6695"/>
                      <a:pt x="26242" y="6608"/>
                    </a:cubicBezTo>
                    <a:lnTo>
                      <a:pt x="26242" y="6608"/>
                    </a:lnTo>
                    <a:cubicBezTo>
                      <a:pt x="26084" y="6719"/>
                      <a:pt x="26010" y="6976"/>
                      <a:pt x="25891" y="7119"/>
                    </a:cubicBezTo>
                    <a:cubicBezTo>
                      <a:pt x="25665" y="7369"/>
                      <a:pt x="25389" y="7595"/>
                      <a:pt x="25164" y="7871"/>
                    </a:cubicBezTo>
                    <a:cubicBezTo>
                      <a:pt x="24738" y="8422"/>
                      <a:pt x="24387" y="9024"/>
                      <a:pt x="24111" y="9675"/>
                    </a:cubicBezTo>
                    <a:cubicBezTo>
                      <a:pt x="23986" y="10026"/>
                      <a:pt x="23885" y="10402"/>
                      <a:pt x="24061" y="10703"/>
                    </a:cubicBezTo>
                    <a:cubicBezTo>
                      <a:pt x="24236" y="11004"/>
                      <a:pt x="24587" y="11104"/>
                      <a:pt x="24963" y="11104"/>
                    </a:cubicBezTo>
                    <a:cubicBezTo>
                      <a:pt x="25139" y="11104"/>
                      <a:pt x="25314" y="11079"/>
                      <a:pt x="25490" y="11054"/>
                    </a:cubicBezTo>
                    <a:lnTo>
                      <a:pt x="25490" y="11054"/>
                    </a:lnTo>
                    <a:cubicBezTo>
                      <a:pt x="24512" y="12583"/>
                      <a:pt x="23885" y="14337"/>
                      <a:pt x="23660" y="16116"/>
                    </a:cubicBezTo>
                    <a:cubicBezTo>
                      <a:pt x="23560" y="16868"/>
                      <a:pt x="23535" y="17645"/>
                      <a:pt x="23835" y="18322"/>
                    </a:cubicBezTo>
                    <a:cubicBezTo>
                      <a:pt x="24111" y="18974"/>
                      <a:pt x="24738" y="19500"/>
                      <a:pt x="25414" y="19500"/>
                    </a:cubicBezTo>
                    <a:cubicBezTo>
                      <a:pt x="25464" y="19500"/>
                      <a:pt x="25515" y="19500"/>
                      <a:pt x="25590" y="19475"/>
                    </a:cubicBezTo>
                    <a:cubicBezTo>
                      <a:pt x="26166" y="19425"/>
                      <a:pt x="26693" y="18974"/>
                      <a:pt x="27269" y="18974"/>
                    </a:cubicBezTo>
                    <a:lnTo>
                      <a:pt x="27344" y="18974"/>
                    </a:lnTo>
                    <a:cubicBezTo>
                      <a:pt x="27369" y="19776"/>
                      <a:pt x="27394" y="20603"/>
                      <a:pt x="27670" y="21354"/>
                    </a:cubicBezTo>
                    <a:cubicBezTo>
                      <a:pt x="27921" y="22106"/>
                      <a:pt x="28447" y="22808"/>
                      <a:pt x="29224" y="23084"/>
                    </a:cubicBezTo>
                    <a:cubicBezTo>
                      <a:pt x="29449" y="23184"/>
                      <a:pt x="29700" y="23234"/>
                      <a:pt x="29951" y="23234"/>
                    </a:cubicBezTo>
                    <a:cubicBezTo>
                      <a:pt x="30728" y="23234"/>
                      <a:pt x="31505" y="22858"/>
                      <a:pt x="32131" y="22382"/>
                    </a:cubicBezTo>
                    <a:lnTo>
                      <a:pt x="32131" y="22382"/>
                    </a:lnTo>
                    <a:cubicBezTo>
                      <a:pt x="32081" y="23535"/>
                      <a:pt x="32457" y="24713"/>
                      <a:pt x="33159" y="25615"/>
                    </a:cubicBezTo>
                    <a:cubicBezTo>
                      <a:pt x="33685" y="26317"/>
                      <a:pt x="34487" y="26918"/>
                      <a:pt x="35364" y="26918"/>
                    </a:cubicBezTo>
                    <a:cubicBezTo>
                      <a:pt x="35414" y="26918"/>
                      <a:pt x="35439" y="26918"/>
                      <a:pt x="35465" y="26893"/>
                    </a:cubicBezTo>
                    <a:cubicBezTo>
                      <a:pt x="36642" y="26843"/>
                      <a:pt x="37470" y="25816"/>
                      <a:pt x="38171" y="24888"/>
                    </a:cubicBezTo>
                    <a:cubicBezTo>
                      <a:pt x="38297" y="25740"/>
                      <a:pt x="38773" y="26593"/>
                      <a:pt x="39525" y="27019"/>
                    </a:cubicBezTo>
                    <a:cubicBezTo>
                      <a:pt x="39750" y="27119"/>
                      <a:pt x="40051" y="27194"/>
                      <a:pt x="40377" y="27194"/>
                    </a:cubicBezTo>
                    <a:cubicBezTo>
                      <a:pt x="40878" y="27194"/>
                      <a:pt x="41379" y="27044"/>
                      <a:pt x="41580" y="26618"/>
                    </a:cubicBezTo>
                    <a:lnTo>
                      <a:pt x="41580" y="26618"/>
                    </a:lnTo>
                    <a:cubicBezTo>
                      <a:pt x="41054" y="27746"/>
                      <a:pt x="40001" y="28573"/>
                      <a:pt x="38848" y="29024"/>
                    </a:cubicBezTo>
                    <a:cubicBezTo>
                      <a:pt x="37695" y="29500"/>
                      <a:pt x="36442" y="29650"/>
                      <a:pt x="35189" y="29675"/>
                    </a:cubicBezTo>
                    <a:lnTo>
                      <a:pt x="34863" y="29675"/>
                    </a:lnTo>
                    <a:cubicBezTo>
                      <a:pt x="32607" y="29675"/>
                      <a:pt x="30327" y="29249"/>
                      <a:pt x="28271" y="28272"/>
                    </a:cubicBezTo>
                    <a:cubicBezTo>
                      <a:pt x="23660" y="26016"/>
                      <a:pt x="21229" y="20878"/>
                      <a:pt x="16943" y="18121"/>
                    </a:cubicBezTo>
                    <a:cubicBezTo>
                      <a:pt x="15189" y="16969"/>
                      <a:pt x="13159" y="16342"/>
                      <a:pt x="11103" y="15916"/>
                    </a:cubicBezTo>
                    <a:cubicBezTo>
                      <a:pt x="10051" y="15715"/>
                      <a:pt x="8973" y="15615"/>
                      <a:pt x="7895" y="15440"/>
                    </a:cubicBezTo>
                    <a:cubicBezTo>
                      <a:pt x="6943" y="15264"/>
                      <a:pt x="6016" y="14838"/>
                      <a:pt x="5088" y="14512"/>
                    </a:cubicBezTo>
                    <a:cubicBezTo>
                      <a:pt x="3835" y="14036"/>
                      <a:pt x="2632" y="13510"/>
                      <a:pt x="1429" y="12933"/>
                    </a:cubicBezTo>
                    <a:cubicBezTo>
                      <a:pt x="1179" y="12808"/>
                      <a:pt x="928" y="12683"/>
                      <a:pt x="652" y="12683"/>
                    </a:cubicBezTo>
                    <a:cubicBezTo>
                      <a:pt x="627" y="12658"/>
                      <a:pt x="602" y="12658"/>
                      <a:pt x="577" y="12658"/>
                    </a:cubicBezTo>
                    <a:cubicBezTo>
                      <a:pt x="251" y="12658"/>
                      <a:pt x="101" y="12783"/>
                      <a:pt x="26" y="12984"/>
                    </a:cubicBezTo>
                    <a:cubicBezTo>
                      <a:pt x="1" y="13184"/>
                      <a:pt x="1" y="13359"/>
                      <a:pt x="1" y="13510"/>
                    </a:cubicBezTo>
                    <a:cubicBezTo>
                      <a:pt x="126" y="14312"/>
                      <a:pt x="778" y="15390"/>
                      <a:pt x="1028" y="15690"/>
                    </a:cubicBezTo>
                    <a:cubicBezTo>
                      <a:pt x="1830" y="16643"/>
                      <a:pt x="2883" y="17370"/>
                      <a:pt x="3936" y="18021"/>
                    </a:cubicBezTo>
                    <a:cubicBezTo>
                      <a:pt x="5941" y="19324"/>
                      <a:pt x="8271" y="20151"/>
                      <a:pt x="10602" y="20653"/>
                    </a:cubicBezTo>
                    <a:cubicBezTo>
                      <a:pt x="13134" y="21179"/>
                      <a:pt x="14813" y="21881"/>
                      <a:pt x="16743" y="23585"/>
                    </a:cubicBezTo>
                    <a:cubicBezTo>
                      <a:pt x="18773" y="25339"/>
                      <a:pt x="20502" y="27395"/>
                      <a:pt x="22682" y="28949"/>
                    </a:cubicBezTo>
                    <a:cubicBezTo>
                      <a:pt x="26768" y="31831"/>
                      <a:pt x="31956" y="32532"/>
                      <a:pt x="36993" y="32558"/>
                    </a:cubicBezTo>
                    <a:cubicBezTo>
                      <a:pt x="37419" y="32558"/>
                      <a:pt x="37871" y="32532"/>
                      <a:pt x="38272" y="32532"/>
                    </a:cubicBezTo>
                    <a:cubicBezTo>
                      <a:pt x="39775" y="32507"/>
                      <a:pt x="41304" y="32432"/>
                      <a:pt x="42783" y="32282"/>
                    </a:cubicBezTo>
                    <a:cubicBezTo>
                      <a:pt x="44186" y="32157"/>
                      <a:pt x="45565" y="31956"/>
                      <a:pt x="46918" y="31705"/>
                    </a:cubicBezTo>
                    <a:cubicBezTo>
                      <a:pt x="47244" y="31630"/>
                      <a:pt x="47570" y="31580"/>
                      <a:pt x="47896" y="31505"/>
                    </a:cubicBezTo>
                    <a:cubicBezTo>
                      <a:pt x="48923" y="31279"/>
                      <a:pt x="49951" y="31004"/>
                      <a:pt x="50978" y="30678"/>
                    </a:cubicBezTo>
                    <a:cubicBezTo>
                      <a:pt x="51730" y="30427"/>
                      <a:pt x="52532" y="30126"/>
                      <a:pt x="53284" y="29826"/>
                    </a:cubicBezTo>
                    <a:cubicBezTo>
                      <a:pt x="55815" y="28773"/>
                      <a:pt x="58272" y="27344"/>
                      <a:pt x="60227" y="25440"/>
                    </a:cubicBezTo>
                    <a:cubicBezTo>
                      <a:pt x="59750" y="25289"/>
                      <a:pt x="59324" y="25064"/>
                      <a:pt x="58998" y="24788"/>
                    </a:cubicBezTo>
                    <a:lnTo>
                      <a:pt x="58998" y="24788"/>
                    </a:lnTo>
                    <a:cubicBezTo>
                      <a:pt x="59024" y="25064"/>
                      <a:pt x="59074" y="25339"/>
                      <a:pt x="59024" y="25615"/>
                    </a:cubicBezTo>
                    <a:cubicBezTo>
                      <a:pt x="58923" y="26091"/>
                      <a:pt x="58597" y="26267"/>
                      <a:pt x="58222" y="26267"/>
                    </a:cubicBezTo>
                    <a:cubicBezTo>
                      <a:pt x="57695" y="26267"/>
                      <a:pt x="57094" y="25966"/>
                      <a:pt x="56768" y="25665"/>
                    </a:cubicBezTo>
                    <a:cubicBezTo>
                      <a:pt x="56292" y="25264"/>
                      <a:pt x="56091" y="24913"/>
                      <a:pt x="55916" y="24337"/>
                    </a:cubicBezTo>
                    <a:cubicBezTo>
                      <a:pt x="55815" y="24036"/>
                      <a:pt x="55540" y="23309"/>
                      <a:pt x="55565" y="23009"/>
                    </a:cubicBezTo>
                    <a:lnTo>
                      <a:pt x="55565" y="23009"/>
                    </a:lnTo>
                    <a:cubicBezTo>
                      <a:pt x="55414" y="24136"/>
                      <a:pt x="55039" y="25214"/>
                      <a:pt x="54462" y="26192"/>
                    </a:cubicBezTo>
                    <a:cubicBezTo>
                      <a:pt x="54262" y="26517"/>
                      <a:pt x="54011" y="26868"/>
                      <a:pt x="53635" y="26943"/>
                    </a:cubicBezTo>
                    <a:cubicBezTo>
                      <a:pt x="53585" y="26969"/>
                      <a:pt x="53510" y="26969"/>
                      <a:pt x="53460" y="26969"/>
                    </a:cubicBezTo>
                    <a:cubicBezTo>
                      <a:pt x="53008" y="26969"/>
                      <a:pt x="52607" y="26593"/>
                      <a:pt x="52307" y="26192"/>
                    </a:cubicBezTo>
                    <a:cubicBezTo>
                      <a:pt x="51555" y="25189"/>
                      <a:pt x="51028" y="24036"/>
                      <a:pt x="50803" y="22783"/>
                    </a:cubicBezTo>
                    <a:cubicBezTo>
                      <a:pt x="50703" y="23961"/>
                      <a:pt x="50377" y="25139"/>
                      <a:pt x="49825" y="26167"/>
                    </a:cubicBezTo>
                    <a:cubicBezTo>
                      <a:pt x="49725" y="26367"/>
                      <a:pt x="49625" y="26542"/>
                      <a:pt x="49450" y="26668"/>
                    </a:cubicBezTo>
                    <a:cubicBezTo>
                      <a:pt x="49324" y="26743"/>
                      <a:pt x="49174" y="26793"/>
                      <a:pt x="49023" y="26793"/>
                    </a:cubicBezTo>
                    <a:cubicBezTo>
                      <a:pt x="48773" y="26793"/>
                      <a:pt x="48522" y="26693"/>
                      <a:pt x="48347" y="26542"/>
                    </a:cubicBezTo>
                    <a:cubicBezTo>
                      <a:pt x="48046" y="26292"/>
                      <a:pt x="47871" y="25916"/>
                      <a:pt x="47720" y="25540"/>
                    </a:cubicBezTo>
                    <a:cubicBezTo>
                      <a:pt x="47169" y="24237"/>
                      <a:pt x="46868" y="22833"/>
                      <a:pt x="46818" y="21405"/>
                    </a:cubicBezTo>
                    <a:cubicBezTo>
                      <a:pt x="46567" y="23159"/>
                      <a:pt x="45966" y="24838"/>
                      <a:pt x="45013" y="26317"/>
                    </a:cubicBezTo>
                    <a:cubicBezTo>
                      <a:pt x="44838" y="26593"/>
                      <a:pt x="44587" y="26893"/>
                      <a:pt x="44262" y="26893"/>
                    </a:cubicBezTo>
                    <a:lnTo>
                      <a:pt x="44236" y="26893"/>
                    </a:lnTo>
                    <a:cubicBezTo>
                      <a:pt x="44036" y="26893"/>
                      <a:pt x="43861" y="26743"/>
                      <a:pt x="43710" y="26593"/>
                    </a:cubicBezTo>
                    <a:cubicBezTo>
                      <a:pt x="42582" y="25515"/>
                      <a:pt x="42482" y="23710"/>
                      <a:pt x="42783" y="22182"/>
                    </a:cubicBezTo>
                    <a:lnTo>
                      <a:pt x="42783" y="22182"/>
                    </a:lnTo>
                    <a:cubicBezTo>
                      <a:pt x="42507" y="23059"/>
                      <a:pt x="42081" y="23911"/>
                      <a:pt x="41505" y="24663"/>
                    </a:cubicBezTo>
                    <a:cubicBezTo>
                      <a:pt x="41279" y="24938"/>
                      <a:pt x="40978" y="25239"/>
                      <a:pt x="40627" y="25239"/>
                    </a:cubicBezTo>
                    <a:lnTo>
                      <a:pt x="40577" y="25239"/>
                    </a:lnTo>
                    <a:cubicBezTo>
                      <a:pt x="40026" y="25189"/>
                      <a:pt x="39775" y="24537"/>
                      <a:pt x="39725" y="23986"/>
                    </a:cubicBezTo>
                    <a:cubicBezTo>
                      <a:pt x="39525" y="22507"/>
                      <a:pt x="39650" y="20953"/>
                      <a:pt x="40101" y="19500"/>
                    </a:cubicBezTo>
                    <a:lnTo>
                      <a:pt x="40101" y="19500"/>
                    </a:lnTo>
                    <a:cubicBezTo>
                      <a:pt x="39299" y="21104"/>
                      <a:pt x="38322" y="22583"/>
                      <a:pt x="37169" y="23961"/>
                    </a:cubicBezTo>
                    <a:cubicBezTo>
                      <a:pt x="36918" y="24262"/>
                      <a:pt x="36617" y="24588"/>
                      <a:pt x="36216" y="24638"/>
                    </a:cubicBezTo>
                    <a:lnTo>
                      <a:pt x="36091" y="24638"/>
                    </a:lnTo>
                    <a:cubicBezTo>
                      <a:pt x="35389" y="24638"/>
                      <a:pt x="34913" y="23836"/>
                      <a:pt x="34738" y="23109"/>
                    </a:cubicBezTo>
                    <a:cubicBezTo>
                      <a:pt x="34161" y="20778"/>
                      <a:pt x="34512" y="18247"/>
                      <a:pt x="35690" y="16166"/>
                    </a:cubicBezTo>
                    <a:lnTo>
                      <a:pt x="35690" y="16166"/>
                    </a:lnTo>
                    <a:cubicBezTo>
                      <a:pt x="34412" y="17695"/>
                      <a:pt x="32908" y="19049"/>
                      <a:pt x="31254" y="20202"/>
                    </a:cubicBezTo>
                    <a:cubicBezTo>
                      <a:pt x="31003" y="20352"/>
                      <a:pt x="30753" y="20527"/>
                      <a:pt x="30477" y="20527"/>
                    </a:cubicBezTo>
                    <a:cubicBezTo>
                      <a:pt x="29800" y="20527"/>
                      <a:pt x="29500" y="19700"/>
                      <a:pt x="29449" y="19049"/>
                    </a:cubicBezTo>
                    <a:cubicBezTo>
                      <a:pt x="29374" y="17319"/>
                      <a:pt x="30101" y="15565"/>
                      <a:pt x="31379" y="14387"/>
                    </a:cubicBezTo>
                    <a:lnTo>
                      <a:pt x="31379" y="14387"/>
                    </a:lnTo>
                    <a:cubicBezTo>
                      <a:pt x="30251" y="15214"/>
                      <a:pt x="28973" y="15891"/>
                      <a:pt x="27620" y="16342"/>
                    </a:cubicBezTo>
                    <a:cubicBezTo>
                      <a:pt x="27319" y="16442"/>
                      <a:pt x="26968" y="16517"/>
                      <a:pt x="26642" y="16517"/>
                    </a:cubicBezTo>
                    <a:cubicBezTo>
                      <a:pt x="26317" y="16517"/>
                      <a:pt x="26016" y="16442"/>
                      <a:pt x="25790" y="16192"/>
                    </a:cubicBezTo>
                    <a:cubicBezTo>
                      <a:pt x="25314" y="15690"/>
                      <a:pt x="25540" y="14863"/>
                      <a:pt x="25865" y="14237"/>
                    </a:cubicBezTo>
                    <a:cubicBezTo>
                      <a:pt x="27043" y="12006"/>
                      <a:pt x="28923" y="10176"/>
                      <a:pt x="31179" y="9049"/>
                    </a:cubicBezTo>
                    <a:lnTo>
                      <a:pt x="31179" y="9049"/>
                    </a:lnTo>
                    <a:cubicBezTo>
                      <a:pt x="30051" y="9475"/>
                      <a:pt x="28873" y="9750"/>
                      <a:pt x="27670" y="9926"/>
                    </a:cubicBezTo>
                    <a:lnTo>
                      <a:pt x="27344" y="9926"/>
                    </a:lnTo>
                    <a:cubicBezTo>
                      <a:pt x="26843" y="9926"/>
                      <a:pt x="26342" y="9775"/>
                      <a:pt x="26266" y="9324"/>
                    </a:cubicBezTo>
                    <a:cubicBezTo>
                      <a:pt x="26241" y="9074"/>
                      <a:pt x="26392" y="8823"/>
                      <a:pt x="26542" y="8623"/>
                    </a:cubicBezTo>
                    <a:cubicBezTo>
                      <a:pt x="26567" y="8572"/>
                      <a:pt x="26592" y="8547"/>
                      <a:pt x="26617" y="8497"/>
                    </a:cubicBezTo>
                    <a:cubicBezTo>
                      <a:pt x="26943" y="7796"/>
                      <a:pt x="28271" y="6793"/>
                      <a:pt x="28547" y="6567"/>
                    </a:cubicBezTo>
                    <a:cubicBezTo>
                      <a:pt x="28948" y="6292"/>
                      <a:pt x="29374" y="6016"/>
                      <a:pt x="29800" y="5790"/>
                    </a:cubicBezTo>
                    <a:cubicBezTo>
                      <a:pt x="30026" y="5665"/>
                      <a:pt x="30251" y="5565"/>
                      <a:pt x="30477" y="5465"/>
                    </a:cubicBezTo>
                    <a:cubicBezTo>
                      <a:pt x="30627" y="5389"/>
                      <a:pt x="30828" y="5389"/>
                      <a:pt x="30828" y="5264"/>
                    </a:cubicBezTo>
                    <a:cubicBezTo>
                      <a:pt x="30778" y="5139"/>
                      <a:pt x="30753" y="5064"/>
                      <a:pt x="30778" y="5014"/>
                    </a:cubicBezTo>
                    <a:cubicBezTo>
                      <a:pt x="30778" y="4988"/>
                      <a:pt x="30803" y="4988"/>
                      <a:pt x="30803" y="4988"/>
                    </a:cubicBezTo>
                    <a:cubicBezTo>
                      <a:pt x="30828" y="4938"/>
                      <a:pt x="30853" y="4888"/>
                      <a:pt x="30878" y="4838"/>
                    </a:cubicBezTo>
                    <a:cubicBezTo>
                      <a:pt x="31730" y="3259"/>
                      <a:pt x="31229" y="1004"/>
                      <a:pt x="29650" y="252"/>
                    </a:cubicBezTo>
                    <a:cubicBezTo>
                      <a:pt x="29299" y="76"/>
                      <a:pt x="28873" y="1"/>
                      <a:pt x="28422" y="1"/>
                    </a:cubicBezTo>
                    <a:close/>
                  </a:path>
                </a:pathLst>
              </a:custGeom>
              <a:solidFill>
                <a:srgbClr val="C893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8" name="Google Shape;4618;p56"/>
              <p:cNvSpPr/>
              <p:nvPr/>
            </p:nvSpPr>
            <p:spPr>
              <a:xfrm>
                <a:off x="1941250" y="4328075"/>
                <a:ext cx="82100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393" extrusionOk="0">
                    <a:moveTo>
                      <a:pt x="1729" y="1"/>
                    </a:moveTo>
                    <a:cubicBezTo>
                      <a:pt x="1688" y="1"/>
                      <a:pt x="1646" y="4"/>
                      <a:pt x="1604" y="12"/>
                    </a:cubicBezTo>
                    <a:cubicBezTo>
                      <a:pt x="1454" y="37"/>
                      <a:pt x="1479" y="12"/>
                      <a:pt x="1303" y="62"/>
                    </a:cubicBezTo>
                    <a:cubicBezTo>
                      <a:pt x="928" y="162"/>
                      <a:pt x="602" y="438"/>
                      <a:pt x="376" y="714"/>
                    </a:cubicBezTo>
                    <a:cubicBezTo>
                      <a:pt x="176" y="989"/>
                      <a:pt x="75" y="1290"/>
                      <a:pt x="25" y="1541"/>
                    </a:cubicBezTo>
                    <a:cubicBezTo>
                      <a:pt x="0" y="1816"/>
                      <a:pt x="25" y="2017"/>
                      <a:pt x="50" y="2167"/>
                    </a:cubicBezTo>
                    <a:cubicBezTo>
                      <a:pt x="100" y="2318"/>
                      <a:pt x="126" y="2393"/>
                      <a:pt x="126" y="2393"/>
                    </a:cubicBezTo>
                    <a:cubicBezTo>
                      <a:pt x="126" y="2393"/>
                      <a:pt x="176" y="2318"/>
                      <a:pt x="276" y="2217"/>
                    </a:cubicBezTo>
                    <a:cubicBezTo>
                      <a:pt x="351" y="2092"/>
                      <a:pt x="476" y="1942"/>
                      <a:pt x="602" y="1791"/>
                    </a:cubicBezTo>
                    <a:cubicBezTo>
                      <a:pt x="752" y="1641"/>
                      <a:pt x="928" y="1491"/>
                      <a:pt x="1078" y="1365"/>
                    </a:cubicBezTo>
                    <a:cubicBezTo>
                      <a:pt x="1253" y="1265"/>
                      <a:pt x="1429" y="1165"/>
                      <a:pt x="1629" y="1115"/>
                    </a:cubicBezTo>
                    <a:lnTo>
                      <a:pt x="1755" y="1090"/>
                    </a:lnTo>
                    <a:cubicBezTo>
                      <a:pt x="1780" y="1090"/>
                      <a:pt x="1830" y="1065"/>
                      <a:pt x="1880" y="1065"/>
                    </a:cubicBezTo>
                    <a:cubicBezTo>
                      <a:pt x="1955" y="1065"/>
                      <a:pt x="2055" y="1065"/>
                      <a:pt x="2156" y="1090"/>
                    </a:cubicBezTo>
                    <a:cubicBezTo>
                      <a:pt x="2356" y="1115"/>
                      <a:pt x="2532" y="1190"/>
                      <a:pt x="2682" y="1265"/>
                    </a:cubicBezTo>
                    <a:cubicBezTo>
                      <a:pt x="2757" y="1315"/>
                      <a:pt x="2832" y="1365"/>
                      <a:pt x="2908" y="1415"/>
                    </a:cubicBezTo>
                    <a:cubicBezTo>
                      <a:pt x="2958" y="1466"/>
                      <a:pt x="3008" y="1516"/>
                      <a:pt x="3058" y="1566"/>
                    </a:cubicBezTo>
                    <a:cubicBezTo>
                      <a:pt x="3133" y="1666"/>
                      <a:pt x="3183" y="1766"/>
                      <a:pt x="3183" y="1766"/>
                    </a:cubicBezTo>
                    <a:lnTo>
                      <a:pt x="3208" y="1716"/>
                    </a:lnTo>
                    <a:cubicBezTo>
                      <a:pt x="3208" y="1666"/>
                      <a:pt x="3258" y="1616"/>
                      <a:pt x="3258" y="1541"/>
                    </a:cubicBezTo>
                    <a:cubicBezTo>
                      <a:pt x="3283" y="1466"/>
                      <a:pt x="3283" y="1365"/>
                      <a:pt x="3283" y="1240"/>
                    </a:cubicBezTo>
                    <a:cubicBezTo>
                      <a:pt x="3283" y="1140"/>
                      <a:pt x="3258" y="1014"/>
                      <a:pt x="3183" y="864"/>
                    </a:cubicBezTo>
                    <a:cubicBezTo>
                      <a:pt x="3058" y="613"/>
                      <a:pt x="2832" y="338"/>
                      <a:pt x="2507" y="187"/>
                    </a:cubicBezTo>
                    <a:cubicBezTo>
                      <a:pt x="2331" y="87"/>
                      <a:pt x="2156" y="37"/>
                      <a:pt x="1955" y="12"/>
                    </a:cubicBezTo>
                    <a:cubicBezTo>
                      <a:pt x="1888" y="12"/>
                      <a:pt x="1810" y="1"/>
                      <a:pt x="1729" y="1"/>
                    </a:cubicBezTo>
                    <a:close/>
                  </a:path>
                </a:pathLst>
              </a:custGeom>
              <a:solidFill>
                <a:srgbClr val="302D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19" name="Google Shape;4619;p56"/>
              <p:cNvSpPr/>
              <p:nvPr/>
            </p:nvSpPr>
            <p:spPr>
              <a:xfrm>
                <a:off x="2193750" y="4137050"/>
                <a:ext cx="5390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782" extrusionOk="0">
                    <a:moveTo>
                      <a:pt x="1420" y="0"/>
                    </a:moveTo>
                    <a:cubicBezTo>
                      <a:pt x="679" y="0"/>
                      <a:pt x="281" y="1305"/>
                      <a:pt x="51" y="1788"/>
                    </a:cubicBezTo>
                    <a:cubicBezTo>
                      <a:pt x="26" y="1838"/>
                      <a:pt x="1" y="1914"/>
                      <a:pt x="26" y="1964"/>
                    </a:cubicBezTo>
                    <a:cubicBezTo>
                      <a:pt x="51" y="2014"/>
                      <a:pt x="76" y="2039"/>
                      <a:pt x="126" y="2064"/>
                    </a:cubicBezTo>
                    <a:cubicBezTo>
                      <a:pt x="251" y="2147"/>
                      <a:pt x="1530" y="2782"/>
                      <a:pt x="1963" y="2782"/>
                    </a:cubicBezTo>
                    <a:cubicBezTo>
                      <a:pt x="2052" y="2782"/>
                      <a:pt x="2106" y="2755"/>
                      <a:pt x="2106" y="2690"/>
                    </a:cubicBezTo>
                    <a:cubicBezTo>
                      <a:pt x="2156" y="2114"/>
                      <a:pt x="2156" y="1538"/>
                      <a:pt x="2106" y="961"/>
                    </a:cubicBezTo>
                    <a:cubicBezTo>
                      <a:pt x="2081" y="585"/>
                      <a:pt x="1980" y="134"/>
                      <a:pt x="1630" y="34"/>
                    </a:cubicBezTo>
                    <a:cubicBezTo>
                      <a:pt x="1557" y="11"/>
                      <a:pt x="1487" y="0"/>
                      <a:pt x="1420" y="0"/>
                    </a:cubicBezTo>
                    <a:close/>
                  </a:path>
                </a:pathLst>
              </a:custGeom>
              <a:solidFill>
                <a:srgbClr val="774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0" name="Google Shape;4620;p56"/>
              <p:cNvSpPr/>
              <p:nvPr/>
            </p:nvSpPr>
            <p:spPr>
              <a:xfrm>
                <a:off x="2057775" y="4099600"/>
                <a:ext cx="130350" cy="12362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4945" extrusionOk="0">
                    <a:moveTo>
                      <a:pt x="2704" y="1"/>
                    </a:moveTo>
                    <a:cubicBezTo>
                      <a:pt x="1585" y="1"/>
                      <a:pt x="99" y="768"/>
                      <a:pt x="26" y="1983"/>
                    </a:cubicBezTo>
                    <a:cubicBezTo>
                      <a:pt x="1" y="2610"/>
                      <a:pt x="252" y="3211"/>
                      <a:pt x="678" y="3687"/>
                    </a:cubicBezTo>
                    <a:cubicBezTo>
                      <a:pt x="893" y="3926"/>
                      <a:pt x="1176" y="4165"/>
                      <a:pt x="1506" y="4165"/>
                    </a:cubicBezTo>
                    <a:cubicBezTo>
                      <a:pt x="1522" y="4165"/>
                      <a:pt x="1538" y="4165"/>
                      <a:pt x="1555" y="4163"/>
                    </a:cubicBezTo>
                    <a:cubicBezTo>
                      <a:pt x="1881" y="4113"/>
                      <a:pt x="2131" y="3863"/>
                      <a:pt x="2257" y="3587"/>
                    </a:cubicBezTo>
                    <a:lnTo>
                      <a:pt x="2257" y="3562"/>
                    </a:lnTo>
                    <a:cubicBezTo>
                      <a:pt x="2339" y="3380"/>
                      <a:pt x="2367" y="3176"/>
                      <a:pt x="2384" y="2964"/>
                    </a:cubicBezTo>
                    <a:lnTo>
                      <a:pt x="2384" y="2964"/>
                    </a:lnTo>
                    <a:cubicBezTo>
                      <a:pt x="2415" y="3163"/>
                      <a:pt x="2511" y="3360"/>
                      <a:pt x="2607" y="3537"/>
                    </a:cubicBezTo>
                    <a:cubicBezTo>
                      <a:pt x="2833" y="3988"/>
                      <a:pt x="3084" y="4464"/>
                      <a:pt x="3510" y="4740"/>
                    </a:cubicBezTo>
                    <a:cubicBezTo>
                      <a:pt x="3711" y="4870"/>
                      <a:pt x="3957" y="4944"/>
                      <a:pt x="4194" y="4944"/>
                    </a:cubicBezTo>
                    <a:cubicBezTo>
                      <a:pt x="4460" y="4944"/>
                      <a:pt x="4716" y="4851"/>
                      <a:pt x="4888" y="4640"/>
                    </a:cubicBezTo>
                    <a:cubicBezTo>
                      <a:pt x="5214" y="4289"/>
                      <a:pt x="5139" y="3712"/>
                      <a:pt x="4913" y="3261"/>
                    </a:cubicBezTo>
                    <a:cubicBezTo>
                      <a:pt x="4688" y="2835"/>
                      <a:pt x="4362" y="2459"/>
                      <a:pt x="4161" y="2008"/>
                    </a:cubicBezTo>
                    <a:cubicBezTo>
                      <a:pt x="3861" y="1306"/>
                      <a:pt x="4312" y="855"/>
                      <a:pt x="4462" y="229"/>
                    </a:cubicBezTo>
                    <a:lnTo>
                      <a:pt x="4462" y="229"/>
                    </a:lnTo>
                    <a:cubicBezTo>
                      <a:pt x="4342" y="275"/>
                      <a:pt x="4227" y="294"/>
                      <a:pt x="4113" y="294"/>
                    </a:cubicBezTo>
                    <a:cubicBezTo>
                      <a:pt x="3682" y="294"/>
                      <a:pt x="3284" y="23"/>
                      <a:pt x="2808" y="3"/>
                    </a:cubicBezTo>
                    <a:cubicBezTo>
                      <a:pt x="2774" y="1"/>
                      <a:pt x="2739" y="1"/>
                      <a:pt x="2704" y="1"/>
                    </a:cubicBezTo>
                    <a:close/>
                  </a:path>
                </a:pathLst>
              </a:custGeom>
              <a:solidFill>
                <a:srgbClr val="543F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1" name="Google Shape;4621;p56"/>
              <p:cNvSpPr/>
              <p:nvPr/>
            </p:nvSpPr>
            <p:spPr>
              <a:xfrm>
                <a:off x="2149275" y="4226850"/>
                <a:ext cx="1016300" cy="546925"/>
              </a:xfrm>
              <a:custGeom>
                <a:avLst/>
                <a:gdLst/>
                <a:ahLst/>
                <a:cxnLst/>
                <a:rect l="l" t="t" r="r" b="b"/>
                <a:pathLst>
                  <a:path w="40652" h="21877" extrusionOk="0">
                    <a:moveTo>
                      <a:pt x="38346" y="20703"/>
                    </a:moveTo>
                    <a:lnTo>
                      <a:pt x="38346" y="20703"/>
                    </a:lnTo>
                    <a:cubicBezTo>
                      <a:pt x="38346" y="20703"/>
                      <a:pt x="38345" y="20703"/>
                      <a:pt x="38345" y="20703"/>
                    </a:cubicBezTo>
                    <a:lnTo>
                      <a:pt x="38345" y="20703"/>
                    </a:lnTo>
                    <a:cubicBezTo>
                      <a:pt x="38345" y="20703"/>
                      <a:pt x="38346" y="20703"/>
                      <a:pt x="38346" y="20703"/>
                    </a:cubicBezTo>
                    <a:close/>
                    <a:moveTo>
                      <a:pt x="6441" y="1"/>
                    </a:moveTo>
                    <a:cubicBezTo>
                      <a:pt x="4361" y="527"/>
                      <a:pt x="2481" y="1780"/>
                      <a:pt x="1228" y="3535"/>
                    </a:cubicBezTo>
                    <a:cubicBezTo>
                      <a:pt x="1078" y="3735"/>
                      <a:pt x="927" y="3986"/>
                      <a:pt x="952" y="4236"/>
                    </a:cubicBezTo>
                    <a:cubicBezTo>
                      <a:pt x="1015" y="4693"/>
                      <a:pt x="1559" y="4858"/>
                      <a:pt x="2058" y="4858"/>
                    </a:cubicBezTo>
                    <a:cubicBezTo>
                      <a:pt x="2161" y="4858"/>
                      <a:pt x="2262" y="4851"/>
                      <a:pt x="2356" y="4838"/>
                    </a:cubicBezTo>
                    <a:cubicBezTo>
                      <a:pt x="3559" y="4662"/>
                      <a:pt x="4737" y="4387"/>
                      <a:pt x="5865" y="3961"/>
                    </a:cubicBezTo>
                    <a:lnTo>
                      <a:pt x="5865" y="3961"/>
                    </a:lnTo>
                    <a:cubicBezTo>
                      <a:pt x="3609" y="5088"/>
                      <a:pt x="1729" y="6918"/>
                      <a:pt x="551" y="9149"/>
                    </a:cubicBezTo>
                    <a:cubicBezTo>
                      <a:pt x="226" y="9775"/>
                      <a:pt x="0" y="10602"/>
                      <a:pt x="476" y="11104"/>
                    </a:cubicBezTo>
                    <a:cubicBezTo>
                      <a:pt x="706" y="11346"/>
                      <a:pt x="1020" y="11433"/>
                      <a:pt x="1353" y="11433"/>
                    </a:cubicBezTo>
                    <a:cubicBezTo>
                      <a:pt x="1673" y="11433"/>
                      <a:pt x="2011" y="11352"/>
                      <a:pt x="2306" y="11254"/>
                    </a:cubicBezTo>
                    <a:cubicBezTo>
                      <a:pt x="3659" y="10803"/>
                      <a:pt x="4937" y="10126"/>
                      <a:pt x="6065" y="9299"/>
                    </a:cubicBezTo>
                    <a:lnTo>
                      <a:pt x="6065" y="9299"/>
                    </a:lnTo>
                    <a:cubicBezTo>
                      <a:pt x="4787" y="10477"/>
                      <a:pt x="4060" y="12231"/>
                      <a:pt x="4135" y="13961"/>
                    </a:cubicBezTo>
                    <a:cubicBezTo>
                      <a:pt x="4186" y="14612"/>
                      <a:pt x="4486" y="15439"/>
                      <a:pt x="5163" y="15439"/>
                    </a:cubicBezTo>
                    <a:cubicBezTo>
                      <a:pt x="5439" y="15439"/>
                      <a:pt x="5689" y="15264"/>
                      <a:pt x="5940" y="15114"/>
                    </a:cubicBezTo>
                    <a:cubicBezTo>
                      <a:pt x="7594" y="13961"/>
                      <a:pt x="9098" y="12607"/>
                      <a:pt x="10376" y="11078"/>
                    </a:cubicBezTo>
                    <a:lnTo>
                      <a:pt x="10376" y="11078"/>
                    </a:lnTo>
                    <a:cubicBezTo>
                      <a:pt x="9198" y="13159"/>
                      <a:pt x="8847" y="15690"/>
                      <a:pt x="9424" y="18021"/>
                    </a:cubicBezTo>
                    <a:cubicBezTo>
                      <a:pt x="9612" y="18725"/>
                      <a:pt x="10085" y="19561"/>
                      <a:pt x="10762" y="19561"/>
                    </a:cubicBezTo>
                    <a:cubicBezTo>
                      <a:pt x="10808" y="19561"/>
                      <a:pt x="10855" y="19558"/>
                      <a:pt x="10902" y="19550"/>
                    </a:cubicBezTo>
                    <a:cubicBezTo>
                      <a:pt x="11303" y="19500"/>
                      <a:pt x="11604" y="19174"/>
                      <a:pt x="11855" y="18873"/>
                    </a:cubicBezTo>
                    <a:cubicBezTo>
                      <a:pt x="13008" y="17495"/>
                      <a:pt x="13985" y="16016"/>
                      <a:pt x="14787" y="14412"/>
                    </a:cubicBezTo>
                    <a:lnTo>
                      <a:pt x="14787" y="14412"/>
                    </a:lnTo>
                    <a:cubicBezTo>
                      <a:pt x="14336" y="15865"/>
                      <a:pt x="14211" y="17419"/>
                      <a:pt x="14411" y="18898"/>
                    </a:cubicBezTo>
                    <a:cubicBezTo>
                      <a:pt x="14461" y="19449"/>
                      <a:pt x="14712" y="20101"/>
                      <a:pt x="15263" y="20151"/>
                    </a:cubicBezTo>
                    <a:cubicBezTo>
                      <a:pt x="15278" y="20152"/>
                      <a:pt x="15293" y="20153"/>
                      <a:pt x="15307" y="20153"/>
                    </a:cubicBezTo>
                    <a:cubicBezTo>
                      <a:pt x="15663" y="20153"/>
                      <a:pt x="15950" y="19864"/>
                      <a:pt x="16191" y="19575"/>
                    </a:cubicBezTo>
                    <a:cubicBezTo>
                      <a:pt x="16767" y="18823"/>
                      <a:pt x="17193" y="17971"/>
                      <a:pt x="17469" y="17094"/>
                    </a:cubicBezTo>
                    <a:lnTo>
                      <a:pt x="17469" y="17094"/>
                    </a:lnTo>
                    <a:cubicBezTo>
                      <a:pt x="17168" y="18622"/>
                      <a:pt x="17268" y="20427"/>
                      <a:pt x="18396" y="21505"/>
                    </a:cubicBezTo>
                    <a:cubicBezTo>
                      <a:pt x="18547" y="21655"/>
                      <a:pt x="18722" y="21805"/>
                      <a:pt x="18922" y="21805"/>
                    </a:cubicBezTo>
                    <a:cubicBezTo>
                      <a:pt x="19273" y="21805"/>
                      <a:pt x="19524" y="21505"/>
                      <a:pt x="19699" y="21229"/>
                    </a:cubicBezTo>
                    <a:cubicBezTo>
                      <a:pt x="20652" y="19750"/>
                      <a:pt x="21253" y="18071"/>
                      <a:pt x="21504" y="16317"/>
                    </a:cubicBezTo>
                    <a:cubicBezTo>
                      <a:pt x="21554" y="17745"/>
                      <a:pt x="21855" y="19149"/>
                      <a:pt x="22406" y="20452"/>
                    </a:cubicBezTo>
                    <a:cubicBezTo>
                      <a:pt x="22557" y="20828"/>
                      <a:pt x="22732" y="21204"/>
                      <a:pt x="23033" y="21454"/>
                    </a:cubicBezTo>
                    <a:cubicBezTo>
                      <a:pt x="23217" y="21608"/>
                      <a:pt x="23468" y="21705"/>
                      <a:pt x="23709" y="21705"/>
                    </a:cubicBezTo>
                    <a:cubicBezTo>
                      <a:pt x="23861" y="21705"/>
                      <a:pt x="24010" y="21667"/>
                      <a:pt x="24136" y="21580"/>
                    </a:cubicBezTo>
                    <a:cubicBezTo>
                      <a:pt x="24311" y="21454"/>
                      <a:pt x="24411" y="21279"/>
                      <a:pt x="24511" y="21079"/>
                    </a:cubicBezTo>
                    <a:cubicBezTo>
                      <a:pt x="25063" y="20051"/>
                      <a:pt x="25389" y="18873"/>
                      <a:pt x="25489" y="17695"/>
                    </a:cubicBezTo>
                    <a:cubicBezTo>
                      <a:pt x="25714" y="18948"/>
                      <a:pt x="26241" y="20101"/>
                      <a:pt x="26993" y="21104"/>
                    </a:cubicBezTo>
                    <a:cubicBezTo>
                      <a:pt x="27281" y="21480"/>
                      <a:pt x="27687" y="21877"/>
                      <a:pt x="28141" y="21877"/>
                    </a:cubicBezTo>
                    <a:cubicBezTo>
                      <a:pt x="28200" y="21877"/>
                      <a:pt x="28260" y="21870"/>
                      <a:pt x="28321" y="21855"/>
                    </a:cubicBezTo>
                    <a:cubicBezTo>
                      <a:pt x="28697" y="21780"/>
                      <a:pt x="28948" y="21429"/>
                      <a:pt x="29148" y="21104"/>
                    </a:cubicBezTo>
                    <a:cubicBezTo>
                      <a:pt x="29725" y="20126"/>
                      <a:pt x="30100" y="19048"/>
                      <a:pt x="30251" y="17921"/>
                    </a:cubicBezTo>
                    <a:lnTo>
                      <a:pt x="30251" y="17921"/>
                    </a:lnTo>
                    <a:cubicBezTo>
                      <a:pt x="30226" y="18221"/>
                      <a:pt x="30501" y="18948"/>
                      <a:pt x="30602" y="19249"/>
                    </a:cubicBezTo>
                    <a:cubicBezTo>
                      <a:pt x="30777" y="19825"/>
                      <a:pt x="30978" y="20176"/>
                      <a:pt x="31454" y="20577"/>
                    </a:cubicBezTo>
                    <a:cubicBezTo>
                      <a:pt x="31772" y="20866"/>
                      <a:pt x="32390" y="21189"/>
                      <a:pt x="32904" y="21189"/>
                    </a:cubicBezTo>
                    <a:cubicBezTo>
                      <a:pt x="33282" y="21189"/>
                      <a:pt x="33603" y="21015"/>
                      <a:pt x="33710" y="20527"/>
                    </a:cubicBezTo>
                    <a:cubicBezTo>
                      <a:pt x="33760" y="20251"/>
                      <a:pt x="33710" y="19976"/>
                      <a:pt x="33684" y="19700"/>
                    </a:cubicBezTo>
                    <a:lnTo>
                      <a:pt x="33684" y="19700"/>
                    </a:lnTo>
                    <a:cubicBezTo>
                      <a:pt x="34601" y="20433"/>
                      <a:pt x="36179" y="20753"/>
                      <a:pt x="37491" y="20753"/>
                    </a:cubicBezTo>
                    <a:cubicBezTo>
                      <a:pt x="37793" y="20753"/>
                      <a:pt x="38082" y="20736"/>
                      <a:pt x="38345" y="20703"/>
                    </a:cubicBezTo>
                    <a:lnTo>
                      <a:pt x="38345" y="20703"/>
                    </a:lnTo>
                    <a:cubicBezTo>
                      <a:pt x="38341" y="20703"/>
                      <a:pt x="38338" y="20703"/>
                      <a:pt x="38335" y="20703"/>
                    </a:cubicBezTo>
                    <a:cubicBezTo>
                      <a:pt x="37956" y="20703"/>
                      <a:pt x="37243" y="18294"/>
                      <a:pt x="37168" y="18071"/>
                    </a:cubicBezTo>
                    <a:lnTo>
                      <a:pt x="37168" y="18071"/>
                    </a:lnTo>
                    <a:cubicBezTo>
                      <a:pt x="37346" y="18217"/>
                      <a:pt x="37587" y="18300"/>
                      <a:pt x="37823" y="18300"/>
                    </a:cubicBezTo>
                    <a:cubicBezTo>
                      <a:pt x="37952" y="18300"/>
                      <a:pt x="38080" y="18275"/>
                      <a:pt x="38196" y="18221"/>
                    </a:cubicBezTo>
                    <a:cubicBezTo>
                      <a:pt x="38697" y="18021"/>
                      <a:pt x="38872" y="17470"/>
                      <a:pt x="38847" y="16993"/>
                    </a:cubicBezTo>
                    <a:cubicBezTo>
                      <a:pt x="38822" y="16542"/>
                      <a:pt x="38697" y="16116"/>
                      <a:pt x="38822" y="15690"/>
                    </a:cubicBezTo>
                    <a:cubicBezTo>
                      <a:pt x="39198" y="15665"/>
                      <a:pt x="39549" y="15640"/>
                      <a:pt x="39900" y="15515"/>
                    </a:cubicBezTo>
                    <a:cubicBezTo>
                      <a:pt x="40226" y="15364"/>
                      <a:pt x="40527" y="15089"/>
                      <a:pt x="40602" y="14738"/>
                    </a:cubicBezTo>
                    <a:cubicBezTo>
                      <a:pt x="40652" y="14462"/>
                      <a:pt x="40552" y="14186"/>
                      <a:pt x="40451" y="13911"/>
                    </a:cubicBezTo>
                    <a:cubicBezTo>
                      <a:pt x="40000" y="12632"/>
                      <a:pt x="39474" y="10853"/>
                      <a:pt x="38045" y="10352"/>
                    </a:cubicBezTo>
                    <a:cubicBezTo>
                      <a:pt x="37817" y="10260"/>
                      <a:pt x="37582" y="10226"/>
                      <a:pt x="37343" y="10226"/>
                    </a:cubicBezTo>
                    <a:cubicBezTo>
                      <a:pt x="36926" y="10226"/>
                      <a:pt x="36496" y="10331"/>
                      <a:pt x="36065" y="10427"/>
                    </a:cubicBezTo>
                    <a:cubicBezTo>
                      <a:pt x="35614" y="10527"/>
                      <a:pt x="35163" y="10627"/>
                      <a:pt x="34737" y="10627"/>
                    </a:cubicBezTo>
                    <a:cubicBezTo>
                      <a:pt x="33008" y="10602"/>
                      <a:pt x="31278" y="10276"/>
                      <a:pt x="29599" y="9926"/>
                    </a:cubicBezTo>
                    <a:cubicBezTo>
                      <a:pt x="21329" y="8146"/>
                      <a:pt x="13183" y="5114"/>
                      <a:pt x="6441" y="1"/>
                    </a:cubicBezTo>
                    <a:close/>
                  </a:path>
                </a:pathLst>
              </a:custGeom>
              <a:solidFill>
                <a:srgbClr val="543F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2" name="Google Shape;4622;p56"/>
              <p:cNvSpPr/>
              <p:nvPr/>
            </p:nvSpPr>
            <p:spPr>
              <a:xfrm>
                <a:off x="2014550" y="3713075"/>
                <a:ext cx="1186125" cy="959300"/>
              </a:xfrm>
              <a:custGeom>
                <a:avLst/>
                <a:gdLst/>
                <a:ahLst/>
                <a:cxnLst/>
                <a:rect l="l" t="t" r="r" b="b"/>
                <a:pathLst>
                  <a:path w="47445" h="38372" extrusionOk="0">
                    <a:moveTo>
                      <a:pt x="5915" y="1730"/>
                    </a:moveTo>
                    <a:cubicBezTo>
                      <a:pt x="5915" y="1730"/>
                      <a:pt x="5915" y="1730"/>
                      <a:pt x="5915" y="1730"/>
                    </a:cubicBezTo>
                    <a:lnTo>
                      <a:pt x="5915" y="1730"/>
                    </a:lnTo>
                    <a:cubicBezTo>
                      <a:pt x="5915" y="1730"/>
                      <a:pt x="5915" y="1730"/>
                      <a:pt x="5915" y="1730"/>
                    </a:cubicBezTo>
                    <a:close/>
                    <a:moveTo>
                      <a:pt x="13008" y="0"/>
                    </a:moveTo>
                    <a:cubicBezTo>
                      <a:pt x="12256" y="0"/>
                      <a:pt x="11555" y="351"/>
                      <a:pt x="11003" y="877"/>
                    </a:cubicBezTo>
                    <a:cubicBezTo>
                      <a:pt x="10452" y="1379"/>
                      <a:pt x="10076" y="2030"/>
                      <a:pt x="9725" y="2682"/>
                    </a:cubicBezTo>
                    <a:cubicBezTo>
                      <a:pt x="8597" y="4812"/>
                      <a:pt x="7945" y="7193"/>
                      <a:pt x="7770" y="9599"/>
                    </a:cubicBezTo>
                    <a:cubicBezTo>
                      <a:pt x="6667" y="8321"/>
                      <a:pt x="6141" y="6767"/>
                      <a:pt x="6016" y="5113"/>
                    </a:cubicBezTo>
                    <a:cubicBezTo>
                      <a:pt x="5991" y="4787"/>
                      <a:pt x="5790" y="1783"/>
                      <a:pt x="5915" y="1730"/>
                    </a:cubicBezTo>
                    <a:lnTo>
                      <a:pt x="5915" y="1730"/>
                    </a:lnTo>
                    <a:cubicBezTo>
                      <a:pt x="5489" y="1905"/>
                      <a:pt x="5113" y="2206"/>
                      <a:pt x="4788" y="2532"/>
                    </a:cubicBezTo>
                    <a:cubicBezTo>
                      <a:pt x="3660" y="3634"/>
                      <a:pt x="2833" y="4988"/>
                      <a:pt x="2331" y="6441"/>
                    </a:cubicBezTo>
                    <a:cubicBezTo>
                      <a:pt x="2081" y="7168"/>
                      <a:pt x="1905" y="7920"/>
                      <a:pt x="1830" y="8672"/>
                    </a:cubicBezTo>
                    <a:cubicBezTo>
                      <a:pt x="1780" y="9073"/>
                      <a:pt x="1830" y="9474"/>
                      <a:pt x="1780" y="9850"/>
                    </a:cubicBezTo>
                    <a:cubicBezTo>
                      <a:pt x="1731" y="10145"/>
                      <a:pt x="1561" y="10488"/>
                      <a:pt x="1649" y="10785"/>
                    </a:cubicBezTo>
                    <a:lnTo>
                      <a:pt x="1649" y="10785"/>
                    </a:lnTo>
                    <a:cubicBezTo>
                      <a:pt x="1375" y="9913"/>
                      <a:pt x="1076" y="9042"/>
                      <a:pt x="727" y="8196"/>
                    </a:cubicBezTo>
                    <a:cubicBezTo>
                      <a:pt x="226" y="9098"/>
                      <a:pt x="1" y="10151"/>
                      <a:pt x="51" y="11203"/>
                    </a:cubicBezTo>
                    <a:cubicBezTo>
                      <a:pt x="76" y="11705"/>
                      <a:pt x="151" y="12206"/>
                      <a:pt x="326" y="12707"/>
                    </a:cubicBezTo>
                    <a:cubicBezTo>
                      <a:pt x="351" y="12832"/>
                      <a:pt x="903" y="14010"/>
                      <a:pt x="903" y="14010"/>
                    </a:cubicBezTo>
                    <a:cubicBezTo>
                      <a:pt x="1204" y="13785"/>
                      <a:pt x="1429" y="13334"/>
                      <a:pt x="1680" y="13033"/>
                    </a:cubicBezTo>
                    <a:cubicBezTo>
                      <a:pt x="2006" y="12707"/>
                      <a:pt x="2382" y="12406"/>
                      <a:pt x="2757" y="12156"/>
                    </a:cubicBezTo>
                    <a:lnTo>
                      <a:pt x="2757" y="12156"/>
                    </a:lnTo>
                    <a:cubicBezTo>
                      <a:pt x="2432" y="12757"/>
                      <a:pt x="2281" y="13484"/>
                      <a:pt x="2407" y="14186"/>
                    </a:cubicBezTo>
                    <a:cubicBezTo>
                      <a:pt x="3058" y="13083"/>
                      <a:pt x="4086" y="12181"/>
                      <a:pt x="5264" y="11654"/>
                    </a:cubicBezTo>
                    <a:lnTo>
                      <a:pt x="5264" y="11654"/>
                    </a:lnTo>
                    <a:cubicBezTo>
                      <a:pt x="4913" y="12306"/>
                      <a:pt x="4537" y="12958"/>
                      <a:pt x="4311" y="13659"/>
                    </a:cubicBezTo>
                    <a:cubicBezTo>
                      <a:pt x="4111" y="14236"/>
                      <a:pt x="4011" y="14862"/>
                      <a:pt x="4111" y="15489"/>
                    </a:cubicBezTo>
                    <a:cubicBezTo>
                      <a:pt x="4186" y="15464"/>
                      <a:pt x="4261" y="15464"/>
                      <a:pt x="4362" y="15464"/>
                    </a:cubicBezTo>
                    <a:cubicBezTo>
                      <a:pt x="4537" y="15188"/>
                      <a:pt x="4737" y="14913"/>
                      <a:pt x="4988" y="14712"/>
                    </a:cubicBezTo>
                    <a:cubicBezTo>
                      <a:pt x="5038" y="15013"/>
                      <a:pt x="5088" y="15314"/>
                      <a:pt x="5189" y="15614"/>
                    </a:cubicBezTo>
                    <a:cubicBezTo>
                      <a:pt x="5414" y="15690"/>
                      <a:pt x="5615" y="15765"/>
                      <a:pt x="5865" y="15765"/>
                    </a:cubicBezTo>
                    <a:cubicBezTo>
                      <a:pt x="5966" y="15765"/>
                      <a:pt x="6091" y="15740"/>
                      <a:pt x="6191" y="15690"/>
                    </a:cubicBezTo>
                    <a:lnTo>
                      <a:pt x="6191" y="15690"/>
                    </a:lnTo>
                    <a:cubicBezTo>
                      <a:pt x="6066" y="16191"/>
                      <a:pt x="5790" y="16542"/>
                      <a:pt x="5790" y="17018"/>
                    </a:cubicBezTo>
                    <a:cubicBezTo>
                      <a:pt x="5865" y="16893"/>
                      <a:pt x="6016" y="16742"/>
                      <a:pt x="6116" y="16617"/>
                    </a:cubicBezTo>
                    <a:cubicBezTo>
                      <a:pt x="6592" y="16015"/>
                      <a:pt x="7319" y="15589"/>
                      <a:pt x="8096" y="15489"/>
                    </a:cubicBezTo>
                    <a:cubicBezTo>
                      <a:pt x="8246" y="15464"/>
                      <a:pt x="8397" y="15439"/>
                      <a:pt x="8547" y="15439"/>
                    </a:cubicBezTo>
                    <a:lnTo>
                      <a:pt x="8747" y="15439"/>
                    </a:lnTo>
                    <a:cubicBezTo>
                      <a:pt x="8998" y="15464"/>
                      <a:pt x="9224" y="15514"/>
                      <a:pt x="9424" y="15589"/>
                    </a:cubicBezTo>
                    <a:cubicBezTo>
                      <a:pt x="11379" y="16166"/>
                      <a:pt x="11930" y="18647"/>
                      <a:pt x="10878" y="20477"/>
                    </a:cubicBezTo>
                    <a:cubicBezTo>
                      <a:pt x="10853" y="20527"/>
                      <a:pt x="10903" y="20652"/>
                      <a:pt x="11003" y="20802"/>
                    </a:cubicBezTo>
                    <a:cubicBezTo>
                      <a:pt x="11254" y="20702"/>
                      <a:pt x="11555" y="20627"/>
                      <a:pt x="11830" y="20552"/>
                    </a:cubicBezTo>
                    <a:cubicBezTo>
                      <a:pt x="12382" y="20978"/>
                      <a:pt x="12958" y="21379"/>
                      <a:pt x="13534" y="21780"/>
                    </a:cubicBezTo>
                    <a:cubicBezTo>
                      <a:pt x="14061" y="21504"/>
                      <a:pt x="14587" y="21203"/>
                      <a:pt x="15113" y="20928"/>
                    </a:cubicBezTo>
                    <a:lnTo>
                      <a:pt x="15113" y="20928"/>
                    </a:lnTo>
                    <a:cubicBezTo>
                      <a:pt x="14788" y="21354"/>
                      <a:pt x="14462" y="21755"/>
                      <a:pt x="14136" y="22181"/>
                    </a:cubicBezTo>
                    <a:cubicBezTo>
                      <a:pt x="19775" y="25915"/>
                      <a:pt x="26241" y="28371"/>
                      <a:pt x="32858" y="29975"/>
                    </a:cubicBezTo>
                    <a:cubicBezTo>
                      <a:pt x="33459" y="29073"/>
                      <a:pt x="33911" y="28071"/>
                      <a:pt x="34211" y="26993"/>
                    </a:cubicBezTo>
                    <a:lnTo>
                      <a:pt x="33986" y="26993"/>
                    </a:lnTo>
                    <a:cubicBezTo>
                      <a:pt x="33184" y="26993"/>
                      <a:pt x="32382" y="27394"/>
                      <a:pt x="31906" y="28046"/>
                    </a:cubicBezTo>
                    <a:cubicBezTo>
                      <a:pt x="31956" y="26943"/>
                      <a:pt x="33109" y="25765"/>
                      <a:pt x="33660" y="24837"/>
                    </a:cubicBezTo>
                    <a:cubicBezTo>
                      <a:pt x="33735" y="24712"/>
                      <a:pt x="33810" y="24562"/>
                      <a:pt x="33760" y="24436"/>
                    </a:cubicBezTo>
                    <a:cubicBezTo>
                      <a:pt x="33685" y="24336"/>
                      <a:pt x="33585" y="24311"/>
                      <a:pt x="33459" y="24311"/>
                    </a:cubicBezTo>
                    <a:cubicBezTo>
                      <a:pt x="33409" y="24311"/>
                      <a:pt x="33359" y="24311"/>
                      <a:pt x="33284" y="24336"/>
                    </a:cubicBezTo>
                    <a:cubicBezTo>
                      <a:pt x="32256" y="24537"/>
                      <a:pt x="31254" y="24938"/>
                      <a:pt x="30377" y="25514"/>
                    </a:cubicBezTo>
                    <a:cubicBezTo>
                      <a:pt x="30652" y="24386"/>
                      <a:pt x="30953" y="23259"/>
                      <a:pt x="31254" y="22156"/>
                    </a:cubicBezTo>
                    <a:cubicBezTo>
                      <a:pt x="31379" y="21730"/>
                      <a:pt x="31479" y="21228"/>
                      <a:pt x="31229" y="20852"/>
                    </a:cubicBezTo>
                    <a:cubicBezTo>
                      <a:pt x="31003" y="20451"/>
                      <a:pt x="30477" y="20351"/>
                      <a:pt x="30001" y="20326"/>
                    </a:cubicBezTo>
                    <a:lnTo>
                      <a:pt x="29725" y="20326"/>
                    </a:lnTo>
                    <a:cubicBezTo>
                      <a:pt x="27845" y="20326"/>
                      <a:pt x="25991" y="21228"/>
                      <a:pt x="24838" y="22732"/>
                    </a:cubicBezTo>
                    <a:cubicBezTo>
                      <a:pt x="24587" y="23033"/>
                      <a:pt x="24261" y="23409"/>
                      <a:pt x="23910" y="23409"/>
                    </a:cubicBezTo>
                    <a:cubicBezTo>
                      <a:pt x="23835" y="23409"/>
                      <a:pt x="23760" y="23384"/>
                      <a:pt x="23685" y="23334"/>
                    </a:cubicBezTo>
                    <a:cubicBezTo>
                      <a:pt x="23560" y="23284"/>
                      <a:pt x="23459" y="23133"/>
                      <a:pt x="23384" y="23008"/>
                    </a:cubicBezTo>
                    <a:cubicBezTo>
                      <a:pt x="22858" y="22206"/>
                      <a:pt x="22582" y="21279"/>
                      <a:pt x="22557" y="20326"/>
                    </a:cubicBezTo>
                    <a:cubicBezTo>
                      <a:pt x="22256" y="20602"/>
                      <a:pt x="21981" y="20878"/>
                      <a:pt x="21680" y="21128"/>
                    </a:cubicBezTo>
                    <a:cubicBezTo>
                      <a:pt x="21329" y="19374"/>
                      <a:pt x="22056" y="17544"/>
                      <a:pt x="23209" y="16166"/>
                    </a:cubicBezTo>
                    <a:cubicBezTo>
                      <a:pt x="24161" y="14988"/>
                      <a:pt x="25364" y="14261"/>
                      <a:pt x="26517" y="13284"/>
                    </a:cubicBezTo>
                    <a:cubicBezTo>
                      <a:pt x="27319" y="12607"/>
                      <a:pt x="27895" y="11604"/>
                      <a:pt x="28622" y="10802"/>
                    </a:cubicBezTo>
                    <a:cubicBezTo>
                      <a:pt x="28873" y="10502"/>
                      <a:pt x="29174" y="10126"/>
                      <a:pt x="29124" y="9725"/>
                    </a:cubicBezTo>
                    <a:cubicBezTo>
                      <a:pt x="29098" y="9073"/>
                      <a:pt x="28322" y="8772"/>
                      <a:pt x="27695" y="8672"/>
                    </a:cubicBezTo>
                    <a:cubicBezTo>
                      <a:pt x="27394" y="8647"/>
                      <a:pt x="27093" y="8622"/>
                      <a:pt x="26743" y="8622"/>
                    </a:cubicBezTo>
                    <a:cubicBezTo>
                      <a:pt x="25249" y="8622"/>
                      <a:pt x="23359" y="9042"/>
                      <a:pt x="22474" y="10178"/>
                    </a:cubicBezTo>
                    <a:lnTo>
                      <a:pt x="22474" y="10178"/>
                    </a:lnTo>
                    <a:cubicBezTo>
                      <a:pt x="23645" y="8656"/>
                      <a:pt x="24692" y="7035"/>
                      <a:pt x="25615" y="5364"/>
                    </a:cubicBezTo>
                    <a:cubicBezTo>
                      <a:pt x="25765" y="5063"/>
                      <a:pt x="25941" y="4737"/>
                      <a:pt x="25865" y="4411"/>
                    </a:cubicBezTo>
                    <a:cubicBezTo>
                      <a:pt x="25765" y="3935"/>
                      <a:pt x="25189" y="3710"/>
                      <a:pt x="24687" y="3659"/>
                    </a:cubicBezTo>
                    <a:cubicBezTo>
                      <a:pt x="24562" y="3634"/>
                      <a:pt x="24437" y="3634"/>
                      <a:pt x="24286" y="3634"/>
                    </a:cubicBezTo>
                    <a:cubicBezTo>
                      <a:pt x="23560" y="3634"/>
                      <a:pt x="22833" y="3835"/>
                      <a:pt x="22131" y="4111"/>
                    </a:cubicBezTo>
                    <a:cubicBezTo>
                      <a:pt x="21580" y="4336"/>
                      <a:pt x="20853" y="4963"/>
                      <a:pt x="20301" y="5013"/>
                    </a:cubicBezTo>
                    <a:cubicBezTo>
                      <a:pt x="20627" y="4035"/>
                      <a:pt x="21103" y="3083"/>
                      <a:pt x="21655" y="2231"/>
                    </a:cubicBezTo>
                    <a:lnTo>
                      <a:pt x="21655" y="2231"/>
                    </a:lnTo>
                    <a:cubicBezTo>
                      <a:pt x="20201" y="3183"/>
                      <a:pt x="18973" y="4537"/>
                      <a:pt x="18146" y="6091"/>
                    </a:cubicBezTo>
                    <a:cubicBezTo>
                      <a:pt x="18196" y="5564"/>
                      <a:pt x="18447" y="5063"/>
                      <a:pt x="18622" y="4537"/>
                    </a:cubicBezTo>
                    <a:cubicBezTo>
                      <a:pt x="18823" y="3860"/>
                      <a:pt x="18748" y="2782"/>
                      <a:pt x="18046" y="2782"/>
                    </a:cubicBezTo>
                    <a:cubicBezTo>
                      <a:pt x="17920" y="2782"/>
                      <a:pt x="17745" y="2832"/>
                      <a:pt x="17570" y="2933"/>
                    </a:cubicBezTo>
                    <a:cubicBezTo>
                      <a:pt x="15063" y="4261"/>
                      <a:pt x="13760" y="7068"/>
                      <a:pt x="12632" y="9649"/>
                    </a:cubicBezTo>
                    <a:cubicBezTo>
                      <a:pt x="12808" y="8797"/>
                      <a:pt x="12958" y="7945"/>
                      <a:pt x="13133" y="7068"/>
                    </a:cubicBezTo>
                    <a:cubicBezTo>
                      <a:pt x="13234" y="6466"/>
                      <a:pt x="13660" y="5514"/>
                      <a:pt x="13384" y="4963"/>
                    </a:cubicBezTo>
                    <a:cubicBezTo>
                      <a:pt x="13184" y="4537"/>
                      <a:pt x="12707" y="4311"/>
                      <a:pt x="12231" y="4311"/>
                    </a:cubicBezTo>
                    <a:cubicBezTo>
                      <a:pt x="11730" y="4311"/>
                      <a:pt x="11254" y="4537"/>
                      <a:pt x="11053" y="4963"/>
                    </a:cubicBezTo>
                    <a:cubicBezTo>
                      <a:pt x="11805" y="3359"/>
                      <a:pt x="12357" y="1629"/>
                      <a:pt x="13008" y="0"/>
                    </a:cubicBezTo>
                    <a:close/>
                    <a:moveTo>
                      <a:pt x="33459" y="29549"/>
                    </a:moveTo>
                    <a:lnTo>
                      <a:pt x="33459" y="29549"/>
                    </a:lnTo>
                    <a:cubicBezTo>
                      <a:pt x="33284" y="29700"/>
                      <a:pt x="33083" y="29850"/>
                      <a:pt x="32908" y="30000"/>
                    </a:cubicBezTo>
                    <a:cubicBezTo>
                      <a:pt x="33058" y="30025"/>
                      <a:pt x="33209" y="30076"/>
                      <a:pt x="33359" y="30101"/>
                    </a:cubicBezTo>
                    <a:cubicBezTo>
                      <a:pt x="33384" y="29925"/>
                      <a:pt x="33409" y="29725"/>
                      <a:pt x="33459" y="29549"/>
                    </a:cubicBezTo>
                    <a:close/>
                    <a:moveTo>
                      <a:pt x="36768" y="29599"/>
                    </a:moveTo>
                    <a:lnTo>
                      <a:pt x="36768" y="29599"/>
                    </a:lnTo>
                    <a:cubicBezTo>
                      <a:pt x="36241" y="29850"/>
                      <a:pt x="35740" y="30176"/>
                      <a:pt x="35289" y="30527"/>
                    </a:cubicBezTo>
                    <a:cubicBezTo>
                      <a:pt x="35765" y="30627"/>
                      <a:pt x="36216" y="30727"/>
                      <a:pt x="36693" y="30802"/>
                    </a:cubicBezTo>
                    <a:cubicBezTo>
                      <a:pt x="36642" y="30401"/>
                      <a:pt x="36667" y="30000"/>
                      <a:pt x="36768" y="29599"/>
                    </a:cubicBezTo>
                    <a:close/>
                    <a:moveTo>
                      <a:pt x="46843" y="31730"/>
                    </a:moveTo>
                    <a:cubicBezTo>
                      <a:pt x="46793" y="31730"/>
                      <a:pt x="46743" y="31730"/>
                      <a:pt x="46667" y="31755"/>
                    </a:cubicBezTo>
                    <a:cubicBezTo>
                      <a:pt x="46743" y="31755"/>
                      <a:pt x="46793" y="31730"/>
                      <a:pt x="46843" y="31730"/>
                    </a:cubicBezTo>
                    <a:close/>
                    <a:moveTo>
                      <a:pt x="46667" y="31755"/>
                    </a:moveTo>
                    <a:lnTo>
                      <a:pt x="46667" y="31755"/>
                    </a:lnTo>
                    <a:cubicBezTo>
                      <a:pt x="46016" y="31805"/>
                      <a:pt x="45364" y="31855"/>
                      <a:pt x="44688" y="31880"/>
                    </a:cubicBezTo>
                    <a:cubicBezTo>
                      <a:pt x="44838" y="32106"/>
                      <a:pt x="44988" y="32331"/>
                      <a:pt x="45114" y="32582"/>
                    </a:cubicBezTo>
                    <a:cubicBezTo>
                      <a:pt x="45640" y="32256"/>
                      <a:pt x="46191" y="31855"/>
                      <a:pt x="46667" y="31755"/>
                    </a:cubicBezTo>
                    <a:close/>
                    <a:moveTo>
                      <a:pt x="45840" y="34437"/>
                    </a:moveTo>
                    <a:cubicBezTo>
                      <a:pt x="45840" y="34462"/>
                      <a:pt x="45840" y="34462"/>
                      <a:pt x="45840" y="34462"/>
                    </a:cubicBezTo>
                    <a:cubicBezTo>
                      <a:pt x="45941" y="34737"/>
                      <a:pt x="46041" y="35013"/>
                      <a:pt x="45991" y="35289"/>
                    </a:cubicBezTo>
                    <a:cubicBezTo>
                      <a:pt x="45916" y="35640"/>
                      <a:pt x="45615" y="35915"/>
                      <a:pt x="45289" y="36066"/>
                    </a:cubicBezTo>
                    <a:cubicBezTo>
                      <a:pt x="44938" y="36191"/>
                      <a:pt x="44587" y="36216"/>
                      <a:pt x="44211" y="36241"/>
                    </a:cubicBezTo>
                    <a:cubicBezTo>
                      <a:pt x="44161" y="36467"/>
                      <a:pt x="44161" y="36667"/>
                      <a:pt x="44161" y="36893"/>
                    </a:cubicBezTo>
                    <a:lnTo>
                      <a:pt x="44337" y="36893"/>
                    </a:lnTo>
                    <a:cubicBezTo>
                      <a:pt x="45439" y="36893"/>
                      <a:pt x="46542" y="36592"/>
                      <a:pt x="47444" y="35965"/>
                    </a:cubicBezTo>
                    <a:cubicBezTo>
                      <a:pt x="46943" y="35439"/>
                      <a:pt x="46392" y="34913"/>
                      <a:pt x="45840" y="34437"/>
                    </a:cubicBezTo>
                    <a:close/>
                    <a:moveTo>
                      <a:pt x="44086" y="38296"/>
                    </a:moveTo>
                    <a:cubicBezTo>
                      <a:pt x="44086" y="38321"/>
                      <a:pt x="44061" y="38346"/>
                      <a:pt x="44036" y="38371"/>
                    </a:cubicBezTo>
                    <a:lnTo>
                      <a:pt x="44136" y="38371"/>
                    </a:lnTo>
                    <a:cubicBezTo>
                      <a:pt x="44111" y="38346"/>
                      <a:pt x="44111" y="38321"/>
                      <a:pt x="44086" y="38296"/>
                    </a:cubicBezTo>
                    <a:close/>
                  </a:path>
                </a:pathLst>
              </a:custGeom>
              <a:solidFill>
                <a:srgbClr val="483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56"/>
              <p:cNvSpPr/>
              <p:nvPr/>
            </p:nvSpPr>
            <p:spPr>
              <a:xfrm>
                <a:off x="2167425" y="4100300"/>
                <a:ext cx="49525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128" extrusionOk="0">
                    <a:moveTo>
                      <a:pt x="1981" y="0"/>
                    </a:moveTo>
                    <a:cubicBezTo>
                      <a:pt x="1888" y="0"/>
                      <a:pt x="1816" y="22"/>
                      <a:pt x="1726" y="45"/>
                    </a:cubicBezTo>
                    <a:lnTo>
                      <a:pt x="1726" y="45"/>
                    </a:lnTo>
                    <a:cubicBezTo>
                      <a:pt x="1810" y="26"/>
                      <a:pt x="1895" y="11"/>
                      <a:pt x="1981" y="0"/>
                    </a:cubicBezTo>
                    <a:close/>
                    <a:moveTo>
                      <a:pt x="1726" y="45"/>
                    </a:moveTo>
                    <a:lnTo>
                      <a:pt x="1726" y="45"/>
                    </a:lnTo>
                    <a:cubicBezTo>
                      <a:pt x="1712" y="48"/>
                      <a:pt x="1698" y="51"/>
                      <a:pt x="1684" y="55"/>
                    </a:cubicBezTo>
                    <a:lnTo>
                      <a:pt x="1684" y="55"/>
                    </a:lnTo>
                    <a:cubicBezTo>
                      <a:pt x="1691" y="53"/>
                      <a:pt x="1698" y="52"/>
                      <a:pt x="1705" y="50"/>
                    </a:cubicBezTo>
                    <a:cubicBezTo>
                      <a:pt x="1712" y="48"/>
                      <a:pt x="1719" y="47"/>
                      <a:pt x="1726" y="45"/>
                    </a:cubicBezTo>
                    <a:close/>
                    <a:moveTo>
                      <a:pt x="1684" y="55"/>
                    </a:moveTo>
                    <a:cubicBezTo>
                      <a:pt x="1628" y="67"/>
                      <a:pt x="1571" y="82"/>
                      <a:pt x="1513" y="101"/>
                    </a:cubicBezTo>
                    <a:lnTo>
                      <a:pt x="1513" y="101"/>
                    </a:lnTo>
                    <a:cubicBezTo>
                      <a:pt x="1570" y="84"/>
                      <a:pt x="1627" y="68"/>
                      <a:pt x="1684" y="55"/>
                    </a:cubicBezTo>
                    <a:close/>
                    <a:moveTo>
                      <a:pt x="1513" y="101"/>
                    </a:moveTo>
                    <a:cubicBezTo>
                      <a:pt x="918" y="281"/>
                      <a:pt x="380" y="649"/>
                      <a:pt x="1" y="1128"/>
                    </a:cubicBezTo>
                    <a:cubicBezTo>
                      <a:pt x="101" y="1028"/>
                      <a:pt x="201" y="952"/>
                      <a:pt x="226" y="927"/>
                    </a:cubicBezTo>
                    <a:cubicBezTo>
                      <a:pt x="427" y="702"/>
                      <a:pt x="653" y="526"/>
                      <a:pt x="903" y="376"/>
                    </a:cubicBezTo>
                    <a:cubicBezTo>
                      <a:pt x="928" y="376"/>
                      <a:pt x="928" y="351"/>
                      <a:pt x="953" y="351"/>
                    </a:cubicBezTo>
                    <a:cubicBezTo>
                      <a:pt x="1122" y="257"/>
                      <a:pt x="1320" y="163"/>
                      <a:pt x="1513" y="101"/>
                    </a:cubicBezTo>
                    <a:close/>
                  </a:path>
                </a:pathLst>
              </a:custGeom>
              <a:solidFill>
                <a:srgbClr val="B68F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56"/>
              <p:cNvSpPr/>
              <p:nvPr/>
            </p:nvSpPr>
            <p:spPr>
              <a:xfrm>
                <a:off x="2250150" y="4102800"/>
                <a:ext cx="62300" cy="130350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521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8" y="8"/>
                      <a:pt x="55" y="17"/>
                      <a:pt x="82" y="26"/>
                    </a:cubicBezTo>
                    <a:lnTo>
                      <a:pt x="82" y="26"/>
                    </a:lnTo>
                    <a:cubicBezTo>
                      <a:pt x="55" y="16"/>
                      <a:pt x="27" y="7"/>
                      <a:pt x="0" y="0"/>
                    </a:cubicBezTo>
                    <a:close/>
                    <a:moveTo>
                      <a:pt x="82" y="26"/>
                    </a:moveTo>
                    <a:cubicBezTo>
                      <a:pt x="155" y="53"/>
                      <a:pt x="228" y="89"/>
                      <a:pt x="301" y="126"/>
                    </a:cubicBezTo>
                    <a:cubicBezTo>
                      <a:pt x="1980" y="878"/>
                      <a:pt x="2406" y="3158"/>
                      <a:pt x="1454" y="4862"/>
                    </a:cubicBezTo>
                    <a:cubicBezTo>
                      <a:pt x="1429" y="4913"/>
                      <a:pt x="1429" y="4963"/>
                      <a:pt x="1454" y="5013"/>
                    </a:cubicBezTo>
                    <a:cubicBezTo>
                      <a:pt x="1479" y="5063"/>
                      <a:pt x="1479" y="5113"/>
                      <a:pt x="1479" y="5138"/>
                    </a:cubicBezTo>
                    <a:cubicBezTo>
                      <a:pt x="1504" y="5163"/>
                      <a:pt x="1529" y="5188"/>
                      <a:pt x="1554" y="5213"/>
                    </a:cubicBezTo>
                    <a:lnTo>
                      <a:pt x="1579" y="5213"/>
                    </a:lnTo>
                    <a:cubicBezTo>
                      <a:pt x="1479" y="5063"/>
                      <a:pt x="1429" y="4938"/>
                      <a:pt x="1454" y="4888"/>
                    </a:cubicBezTo>
                    <a:cubicBezTo>
                      <a:pt x="2492" y="3084"/>
                      <a:pt x="1970" y="646"/>
                      <a:pt x="82" y="26"/>
                    </a:cubicBezTo>
                    <a:close/>
                  </a:path>
                </a:pathLst>
              </a:custGeom>
              <a:solidFill>
                <a:srgbClr val="432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56"/>
              <p:cNvSpPr/>
              <p:nvPr/>
            </p:nvSpPr>
            <p:spPr>
              <a:xfrm>
                <a:off x="2181850" y="4101550"/>
                <a:ext cx="121875" cy="21055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8422" extrusionOk="0">
                    <a:moveTo>
                      <a:pt x="1128" y="0"/>
                    </a:moveTo>
                    <a:lnTo>
                      <a:pt x="1128" y="0"/>
                    </a:lnTo>
                    <a:cubicBezTo>
                      <a:pt x="878" y="50"/>
                      <a:pt x="602" y="176"/>
                      <a:pt x="376" y="301"/>
                    </a:cubicBezTo>
                    <a:cubicBezTo>
                      <a:pt x="602" y="176"/>
                      <a:pt x="878" y="75"/>
                      <a:pt x="1128" y="0"/>
                    </a:cubicBezTo>
                    <a:close/>
                    <a:moveTo>
                      <a:pt x="3033" y="176"/>
                    </a:moveTo>
                    <a:lnTo>
                      <a:pt x="3033" y="176"/>
                    </a:lnTo>
                    <a:cubicBezTo>
                      <a:pt x="4270" y="765"/>
                      <a:pt x="4846" y="2277"/>
                      <a:pt x="4627" y="3664"/>
                    </a:cubicBezTo>
                    <a:lnTo>
                      <a:pt x="4627" y="3664"/>
                    </a:lnTo>
                    <a:cubicBezTo>
                      <a:pt x="4874" y="2236"/>
                      <a:pt x="4324" y="754"/>
                      <a:pt x="3033" y="176"/>
                    </a:cubicBezTo>
                    <a:close/>
                    <a:moveTo>
                      <a:pt x="4627" y="3664"/>
                    </a:moveTo>
                    <a:lnTo>
                      <a:pt x="4627" y="3664"/>
                    </a:lnTo>
                    <a:cubicBezTo>
                      <a:pt x="4571" y="3987"/>
                      <a:pt x="4474" y="4307"/>
                      <a:pt x="4336" y="4613"/>
                    </a:cubicBezTo>
                    <a:lnTo>
                      <a:pt x="4336" y="4613"/>
                    </a:lnTo>
                    <a:cubicBezTo>
                      <a:pt x="4479" y="4313"/>
                      <a:pt x="4575" y="3992"/>
                      <a:pt x="4627" y="3664"/>
                    </a:cubicBezTo>
                    <a:close/>
                    <a:moveTo>
                      <a:pt x="4336" y="4613"/>
                    </a:moveTo>
                    <a:lnTo>
                      <a:pt x="4336" y="4613"/>
                    </a:lnTo>
                    <a:cubicBezTo>
                      <a:pt x="4313" y="4663"/>
                      <a:pt x="4287" y="4713"/>
                      <a:pt x="4261" y="4762"/>
                    </a:cubicBezTo>
                    <a:cubicBezTo>
                      <a:pt x="4236" y="4812"/>
                      <a:pt x="4211" y="4862"/>
                      <a:pt x="4186" y="4912"/>
                    </a:cubicBezTo>
                    <a:cubicBezTo>
                      <a:pt x="4241" y="4814"/>
                      <a:pt x="4291" y="4715"/>
                      <a:pt x="4336" y="4613"/>
                    </a:cubicBezTo>
                    <a:close/>
                    <a:moveTo>
                      <a:pt x="4211" y="5188"/>
                    </a:moveTo>
                    <a:cubicBezTo>
                      <a:pt x="4211" y="5313"/>
                      <a:pt x="4010" y="5313"/>
                      <a:pt x="3860" y="5389"/>
                    </a:cubicBezTo>
                    <a:cubicBezTo>
                      <a:pt x="3634" y="5489"/>
                      <a:pt x="3409" y="5589"/>
                      <a:pt x="3183" y="5714"/>
                    </a:cubicBezTo>
                    <a:cubicBezTo>
                      <a:pt x="2757" y="5940"/>
                      <a:pt x="2331" y="6216"/>
                      <a:pt x="1930" y="6491"/>
                    </a:cubicBezTo>
                    <a:cubicBezTo>
                      <a:pt x="1654" y="6717"/>
                      <a:pt x="326" y="7720"/>
                      <a:pt x="0" y="8421"/>
                    </a:cubicBezTo>
                    <a:cubicBezTo>
                      <a:pt x="1078" y="6993"/>
                      <a:pt x="2582" y="5890"/>
                      <a:pt x="4286" y="5263"/>
                    </a:cubicBezTo>
                    <a:cubicBezTo>
                      <a:pt x="4261" y="5238"/>
                      <a:pt x="4236" y="5213"/>
                      <a:pt x="4211" y="5188"/>
                    </a:cubicBezTo>
                    <a:close/>
                  </a:path>
                </a:pathLst>
              </a:custGeom>
              <a:solidFill>
                <a:srgbClr val="AB7E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p56"/>
              <p:cNvSpPr/>
              <p:nvPr/>
            </p:nvSpPr>
            <p:spPr>
              <a:xfrm>
                <a:off x="2117300" y="4099650"/>
                <a:ext cx="5205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656" extrusionOk="0">
                    <a:moveTo>
                      <a:pt x="252" y="1"/>
                    </a:moveTo>
                    <a:cubicBezTo>
                      <a:pt x="151" y="1"/>
                      <a:pt x="76" y="1"/>
                      <a:pt x="1" y="26"/>
                    </a:cubicBezTo>
                    <a:cubicBezTo>
                      <a:pt x="1" y="126"/>
                      <a:pt x="26" y="252"/>
                      <a:pt x="51" y="352"/>
                    </a:cubicBezTo>
                    <a:cubicBezTo>
                      <a:pt x="126" y="227"/>
                      <a:pt x="176" y="126"/>
                      <a:pt x="252" y="1"/>
                    </a:cubicBezTo>
                    <a:close/>
                    <a:moveTo>
                      <a:pt x="1079" y="151"/>
                    </a:moveTo>
                    <a:lnTo>
                      <a:pt x="1079" y="151"/>
                    </a:lnTo>
                    <a:cubicBezTo>
                      <a:pt x="1104" y="227"/>
                      <a:pt x="1129" y="327"/>
                      <a:pt x="1154" y="427"/>
                    </a:cubicBezTo>
                    <a:cubicBezTo>
                      <a:pt x="1254" y="728"/>
                      <a:pt x="1605" y="1329"/>
                      <a:pt x="1630" y="1655"/>
                    </a:cubicBezTo>
                    <a:cubicBezTo>
                      <a:pt x="1630" y="1630"/>
                      <a:pt x="1655" y="1580"/>
                      <a:pt x="1680" y="1555"/>
                    </a:cubicBezTo>
                    <a:cubicBezTo>
                      <a:pt x="1680" y="1079"/>
                      <a:pt x="1956" y="728"/>
                      <a:pt x="2081" y="227"/>
                    </a:cubicBezTo>
                    <a:lnTo>
                      <a:pt x="2081" y="227"/>
                    </a:lnTo>
                    <a:cubicBezTo>
                      <a:pt x="1981" y="277"/>
                      <a:pt x="1856" y="302"/>
                      <a:pt x="1755" y="302"/>
                    </a:cubicBezTo>
                    <a:cubicBezTo>
                      <a:pt x="1505" y="302"/>
                      <a:pt x="1304" y="227"/>
                      <a:pt x="1079" y="151"/>
                    </a:cubicBezTo>
                    <a:close/>
                  </a:path>
                </a:pathLst>
              </a:custGeom>
              <a:solidFill>
                <a:srgbClr val="483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p56"/>
              <p:cNvSpPr/>
              <p:nvPr/>
            </p:nvSpPr>
            <p:spPr>
              <a:xfrm>
                <a:off x="2179350" y="4226850"/>
                <a:ext cx="986225" cy="456175"/>
              </a:xfrm>
              <a:custGeom>
                <a:avLst/>
                <a:gdLst/>
                <a:ahLst/>
                <a:cxnLst/>
                <a:rect l="l" t="t" r="r" b="b"/>
                <a:pathLst>
                  <a:path w="39449" h="18247" extrusionOk="0">
                    <a:moveTo>
                      <a:pt x="5238" y="1"/>
                    </a:moveTo>
                    <a:cubicBezTo>
                      <a:pt x="4963" y="76"/>
                      <a:pt x="4662" y="151"/>
                      <a:pt x="4411" y="251"/>
                    </a:cubicBezTo>
                    <a:lnTo>
                      <a:pt x="4386" y="251"/>
                    </a:lnTo>
                    <a:cubicBezTo>
                      <a:pt x="2682" y="878"/>
                      <a:pt x="1178" y="1981"/>
                      <a:pt x="100" y="3409"/>
                    </a:cubicBezTo>
                    <a:cubicBezTo>
                      <a:pt x="0" y="3685"/>
                      <a:pt x="0" y="3911"/>
                      <a:pt x="276" y="4036"/>
                    </a:cubicBezTo>
                    <a:cubicBezTo>
                      <a:pt x="376" y="4086"/>
                      <a:pt x="476" y="4086"/>
                      <a:pt x="577" y="4086"/>
                    </a:cubicBezTo>
                    <a:cubicBezTo>
                      <a:pt x="802" y="4086"/>
                      <a:pt x="1028" y="4011"/>
                      <a:pt x="1228" y="3936"/>
                    </a:cubicBezTo>
                    <a:cubicBezTo>
                      <a:pt x="3208" y="3184"/>
                      <a:pt x="5088" y="2231"/>
                      <a:pt x="6942" y="1229"/>
                    </a:cubicBezTo>
                    <a:cubicBezTo>
                      <a:pt x="6366" y="828"/>
                      <a:pt x="5790" y="427"/>
                      <a:pt x="5238" y="1"/>
                    </a:cubicBezTo>
                    <a:close/>
                    <a:moveTo>
                      <a:pt x="7544" y="1630"/>
                    </a:moveTo>
                    <a:cubicBezTo>
                      <a:pt x="6391" y="3134"/>
                      <a:pt x="5238" y="4637"/>
                      <a:pt x="4085" y="6141"/>
                    </a:cubicBezTo>
                    <a:cubicBezTo>
                      <a:pt x="3960" y="6317"/>
                      <a:pt x="3810" y="6517"/>
                      <a:pt x="3810" y="6743"/>
                    </a:cubicBezTo>
                    <a:cubicBezTo>
                      <a:pt x="3810" y="7094"/>
                      <a:pt x="4186" y="7344"/>
                      <a:pt x="4562" y="7344"/>
                    </a:cubicBezTo>
                    <a:cubicBezTo>
                      <a:pt x="4937" y="7344"/>
                      <a:pt x="5263" y="7144"/>
                      <a:pt x="5564" y="6943"/>
                    </a:cubicBezTo>
                    <a:cubicBezTo>
                      <a:pt x="6316" y="6467"/>
                      <a:pt x="9574" y="3785"/>
                      <a:pt x="10602" y="3785"/>
                    </a:cubicBezTo>
                    <a:cubicBezTo>
                      <a:pt x="10677" y="3785"/>
                      <a:pt x="10752" y="3810"/>
                      <a:pt x="10802" y="3860"/>
                    </a:cubicBezTo>
                    <a:cubicBezTo>
                      <a:pt x="10251" y="4713"/>
                      <a:pt x="9323" y="5339"/>
                      <a:pt x="8572" y="6041"/>
                    </a:cubicBezTo>
                    <a:cubicBezTo>
                      <a:pt x="7193" y="7294"/>
                      <a:pt x="5990" y="9174"/>
                      <a:pt x="6617" y="10928"/>
                    </a:cubicBezTo>
                    <a:cubicBezTo>
                      <a:pt x="7920" y="10402"/>
                      <a:pt x="9173" y="9750"/>
                      <a:pt x="10351" y="9023"/>
                    </a:cubicBezTo>
                    <a:lnTo>
                      <a:pt x="10351" y="9023"/>
                    </a:lnTo>
                    <a:cubicBezTo>
                      <a:pt x="9699" y="10327"/>
                      <a:pt x="9048" y="11655"/>
                      <a:pt x="8847" y="13109"/>
                    </a:cubicBezTo>
                    <a:cubicBezTo>
                      <a:pt x="8647" y="14537"/>
                      <a:pt x="8948" y="16141"/>
                      <a:pt x="10000" y="17144"/>
                    </a:cubicBezTo>
                    <a:cubicBezTo>
                      <a:pt x="11303" y="15690"/>
                      <a:pt x="12181" y="13936"/>
                      <a:pt x="13233" y="12282"/>
                    </a:cubicBezTo>
                    <a:cubicBezTo>
                      <a:pt x="14286" y="10652"/>
                      <a:pt x="15589" y="9073"/>
                      <a:pt x="17394" y="8297"/>
                    </a:cubicBezTo>
                    <a:lnTo>
                      <a:pt x="17394" y="8297"/>
                    </a:lnTo>
                    <a:cubicBezTo>
                      <a:pt x="15689" y="9926"/>
                      <a:pt x="14336" y="12131"/>
                      <a:pt x="14562" y="14462"/>
                    </a:cubicBezTo>
                    <a:cubicBezTo>
                      <a:pt x="14612" y="14938"/>
                      <a:pt x="14963" y="15540"/>
                      <a:pt x="15389" y="15540"/>
                    </a:cubicBezTo>
                    <a:cubicBezTo>
                      <a:pt x="15439" y="15540"/>
                      <a:pt x="15514" y="15515"/>
                      <a:pt x="15564" y="15490"/>
                    </a:cubicBezTo>
                    <a:cubicBezTo>
                      <a:pt x="15714" y="15439"/>
                      <a:pt x="15815" y="15314"/>
                      <a:pt x="15915" y="15189"/>
                    </a:cubicBezTo>
                    <a:cubicBezTo>
                      <a:pt x="16917" y="13936"/>
                      <a:pt x="17920" y="12683"/>
                      <a:pt x="18897" y="11454"/>
                    </a:cubicBezTo>
                    <a:lnTo>
                      <a:pt x="18897" y="11454"/>
                    </a:lnTo>
                    <a:cubicBezTo>
                      <a:pt x="18271" y="12657"/>
                      <a:pt x="18346" y="14236"/>
                      <a:pt x="19098" y="15389"/>
                    </a:cubicBezTo>
                    <a:cubicBezTo>
                      <a:pt x="20201" y="13635"/>
                      <a:pt x="21228" y="11855"/>
                      <a:pt x="22181" y="10001"/>
                    </a:cubicBezTo>
                    <a:lnTo>
                      <a:pt x="22181" y="10001"/>
                    </a:lnTo>
                    <a:cubicBezTo>
                      <a:pt x="21730" y="11956"/>
                      <a:pt x="21329" y="14111"/>
                      <a:pt x="22231" y="15891"/>
                    </a:cubicBezTo>
                    <a:cubicBezTo>
                      <a:pt x="22557" y="14662"/>
                      <a:pt x="23133" y="13510"/>
                      <a:pt x="23885" y="12507"/>
                    </a:cubicBezTo>
                    <a:cubicBezTo>
                      <a:pt x="23885" y="14236"/>
                      <a:pt x="24787" y="15966"/>
                      <a:pt x="26216" y="16918"/>
                    </a:cubicBezTo>
                    <a:cubicBezTo>
                      <a:pt x="26466" y="17094"/>
                      <a:pt x="26767" y="17244"/>
                      <a:pt x="27068" y="17244"/>
                    </a:cubicBezTo>
                    <a:cubicBezTo>
                      <a:pt x="27168" y="17244"/>
                      <a:pt x="27243" y="17219"/>
                      <a:pt x="27344" y="17194"/>
                    </a:cubicBezTo>
                    <a:cubicBezTo>
                      <a:pt x="27569" y="17094"/>
                      <a:pt x="27720" y="16893"/>
                      <a:pt x="27845" y="16693"/>
                    </a:cubicBezTo>
                    <a:cubicBezTo>
                      <a:pt x="28246" y="16091"/>
                      <a:pt x="28296" y="14662"/>
                      <a:pt x="28822" y="14662"/>
                    </a:cubicBezTo>
                    <a:cubicBezTo>
                      <a:pt x="28923" y="14662"/>
                      <a:pt x="29023" y="14713"/>
                      <a:pt x="29148" y="14813"/>
                    </a:cubicBezTo>
                    <a:cubicBezTo>
                      <a:pt x="29424" y="15013"/>
                      <a:pt x="29649" y="15865"/>
                      <a:pt x="29900" y="16166"/>
                    </a:cubicBezTo>
                    <a:cubicBezTo>
                      <a:pt x="30251" y="16617"/>
                      <a:pt x="30652" y="17043"/>
                      <a:pt x="31128" y="17369"/>
                    </a:cubicBezTo>
                    <a:cubicBezTo>
                      <a:pt x="31178" y="17068"/>
                      <a:pt x="31379" y="16943"/>
                      <a:pt x="31629" y="16943"/>
                    </a:cubicBezTo>
                    <a:cubicBezTo>
                      <a:pt x="32481" y="16943"/>
                      <a:pt x="34186" y="18146"/>
                      <a:pt x="34737" y="18246"/>
                    </a:cubicBezTo>
                    <a:cubicBezTo>
                      <a:pt x="34662" y="17871"/>
                      <a:pt x="34587" y="17520"/>
                      <a:pt x="34512" y="17169"/>
                    </a:cubicBezTo>
                    <a:lnTo>
                      <a:pt x="34512" y="17169"/>
                    </a:lnTo>
                    <a:cubicBezTo>
                      <a:pt x="35213" y="17620"/>
                      <a:pt x="36040" y="17871"/>
                      <a:pt x="36867" y="17871"/>
                    </a:cubicBezTo>
                    <a:cubicBezTo>
                      <a:pt x="37068" y="17871"/>
                      <a:pt x="37243" y="17845"/>
                      <a:pt x="37444" y="17820"/>
                    </a:cubicBezTo>
                    <a:cubicBezTo>
                      <a:pt x="37469" y="17795"/>
                      <a:pt x="37494" y="17770"/>
                      <a:pt x="37494" y="17745"/>
                    </a:cubicBezTo>
                    <a:cubicBezTo>
                      <a:pt x="37294" y="17244"/>
                      <a:pt x="37118" y="16768"/>
                      <a:pt x="36918" y="16292"/>
                    </a:cubicBezTo>
                    <a:lnTo>
                      <a:pt x="36918" y="16292"/>
                    </a:lnTo>
                    <a:cubicBezTo>
                      <a:pt x="37143" y="16317"/>
                      <a:pt x="37344" y="16342"/>
                      <a:pt x="37569" y="16342"/>
                    </a:cubicBezTo>
                    <a:cubicBezTo>
                      <a:pt x="37569" y="16116"/>
                      <a:pt x="37569" y="15916"/>
                      <a:pt x="37619" y="15690"/>
                    </a:cubicBezTo>
                    <a:cubicBezTo>
                      <a:pt x="37995" y="15665"/>
                      <a:pt x="38346" y="15640"/>
                      <a:pt x="38697" y="15515"/>
                    </a:cubicBezTo>
                    <a:cubicBezTo>
                      <a:pt x="39023" y="15364"/>
                      <a:pt x="39324" y="15089"/>
                      <a:pt x="39399" y="14738"/>
                    </a:cubicBezTo>
                    <a:cubicBezTo>
                      <a:pt x="39449" y="14462"/>
                      <a:pt x="39349" y="14186"/>
                      <a:pt x="39248" y="13911"/>
                    </a:cubicBezTo>
                    <a:cubicBezTo>
                      <a:pt x="39248" y="13911"/>
                      <a:pt x="39248" y="13911"/>
                      <a:pt x="39248" y="13886"/>
                    </a:cubicBezTo>
                    <a:cubicBezTo>
                      <a:pt x="38539" y="13298"/>
                      <a:pt x="37781" y="12782"/>
                      <a:pt x="36999" y="12315"/>
                    </a:cubicBezTo>
                    <a:lnTo>
                      <a:pt x="36999" y="12315"/>
                    </a:lnTo>
                    <a:cubicBezTo>
                      <a:pt x="37136" y="12388"/>
                      <a:pt x="37290" y="12407"/>
                      <a:pt x="37444" y="12407"/>
                    </a:cubicBezTo>
                    <a:cubicBezTo>
                      <a:pt x="37619" y="12407"/>
                      <a:pt x="37820" y="12357"/>
                      <a:pt x="37995" y="12307"/>
                    </a:cubicBezTo>
                    <a:cubicBezTo>
                      <a:pt x="38171" y="12231"/>
                      <a:pt x="38346" y="12131"/>
                      <a:pt x="38522" y="12031"/>
                    </a:cubicBezTo>
                    <a:cubicBezTo>
                      <a:pt x="38396" y="11780"/>
                      <a:pt x="38246" y="11555"/>
                      <a:pt x="38096" y="11329"/>
                    </a:cubicBezTo>
                    <a:cubicBezTo>
                      <a:pt x="37644" y="11354"/>
                      <a:pt x="37193" y="11354"/>
                      <a:pt x="36742" y="11354"/>
                    </a:cubicBezTo>
                    <a:cubicBezTo>
                      <a:pt x="35915" y="11354"/>
                      <a:pt x="35063" y="11329"/>
                      <a:pt x="34236" y="11279"/>
                    </a:cubicBezTo>
                    <a:lnTo>
                      <a:pt x="34236" y="11279"/>
                    </a:lnTo>
                    <a:cubicBezTo>
                      <a:pt x="34637" y="12081"/>
                      <a:pt x="34963" y="12933"/>
                      <a:pt x="35213" y="13785"/>
                    </a:cubicBezTo>
                    <a:cubicBezTo>
                      <a:pt x="33910" y="13660"/>
                      <a:pt x="32707" y="12833"/>
                      <a:pt x="32106" y="11680"/>
                    </a:cubicBezTo>
                    <a:lnTo>
                      <a:pt x="32106" y="11680"/>
                    </a:lnTo>
                    <a:cubicBezTo>
                      <a:pt x="32156" y="12307"/>
                      <a:pt x="32181" y="12933"/>
                      <a:pt x="32231" y="13560"/>
                    </a:cubicBezTo>
                    <a:cubicBezTo>
                      <a:pt x="31003" y="12933"/>
                      <a:pt x="30201" y="11630"/>
                      <a:pt x="30101" y="10251"/>
                    </a:cubicBezTo>
                    <a:cubicBezTo>
                      <a:pt x="29624" y="10176"/>
                      <a:pt x="29173" y="10076"/>
                      <a:pt x="28697" y="9976"/>
                    </a:cubicBezTo>
                    <a:cubicBezTo>
                      <a:pt x="28095" y="10452"/>
                      <a:pt x="27569" y="11003"/>
                      <a:pt x="27143" y="11605"/>
                    </a:cubicBezTo>
                    <a:cubicBezTo>
                      <a:pt x="26817" y="10978"/>
                      <a:pt x="26692" y="10251"/>
                      <a:pt x="26767" y="9550"/>
                    </a:cubicBezTo>
                    <a:cubicBezTo>
                      <a:pt x="26617" y="9525"/>
                      <a:pt x="26466" y="9474"/>
                      <a:pt x="26316" y="9449"/>
                    </a:cubicBezTo>
                    <a:cubicBezTo>
                      <a:pt x="26266" y="9474"/>
                      <a:pt x="26216" y="9525"/>
                      <a:pt x="26166" y="9575"/>
                    </a:cubicBezTo>
                    <a:cubicBezTo>
                      <a:pt x="26191" y="9525"/>
                      <a:pt x="26241" y="9474"/>
                      <a:pt x="26266" y="9424"/>
                    </a:cubicBezTo>
                    <a:cubicBezTo>
                      <a:pt x="19649" y="7820"/>
                      <a:pt x="13183" y="5364"/>
                      <a:pt x="7544" y="1630"/>
                    </a:cubicBezTo>
                    <a:close/>
                  </a:path>
                </a:pathLst>
              </a:custGeom>
              <a:solidFill>
                <a:srgbClr val="483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8" name="Google Shape;4628;p56"/>
            <p:cNvGrpSpPr/>
            <p:nvPr/>
          </p:nvGrpSpPr>
          <p:grpSpPr>
            <a:xfrm rot="1874334">
              <a:off x="665637" y="806431"/>
              <a:ext cx="2175293" cy="1849973"/>
              <a:chOff x="1119725" y="464050"/>
              <a:chExt cx="2175325" cy="1850000"/>
            </a:xfrm>
          </p:grpSpPr>
          <p:sp>
            <p:nvSpPr>
              <p:cNvPr id="4629" name="Google Shape;4629;p56"/>
              <p:cNvSpPr/>
              <p:nvPr/>
            </p:nvSpPr>
            <p:spPr>
              <a:xfrm>
                <a:off x="1446650" y="2091250"/>
                <a:ext cx="333350" cy="779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3119" extrusionOk="0">
                    <a:moveTo>
                      <a:pt x="1279" y="1"/>
                    </a:moveTo>
                    <a:cubicBezTo>
                      <a:pt x="1003" y="1"/>
                      <a:pt x="777" y="1"/>
                      <a:pt x="577" y="51"/>
                    </a:cubicBezTo>
                    <a:cubicBezTo>
                      <a:pt x="376" y="51"/>
                      <a:pt x="251" y="101"/>
                      <a:pt x="151" y="126"/>
                    </a:cubicBezTo>
                    <a:cubicBezTo>
                      <a:pt x="51" y="151"/>
                      <a:pt x="0" y="151"/>
                      <a:pt x="0" y="151"/>
                    </a:cubicBezTo>
                    <a:lnTo>
                      <a:pt x="151" y="151"/>
                    </a:lnTo>
                    <a:cubicBezTo>
                      <a:pt x="218" y="151"/>
                      <a:pt x="307" y="140"/>
                      <a:pt x="411" y="140"/>
                    </a:cubicBezTo>
                    <a:cubicBezTo>
                      <a:pt x="463" y="140"/>
                      <a:pt x="518" y="143"/>
                      <a:pt x="577" y="151"/>
                    </a:cubicBezTo>
                    <a:cubicBezTo>
                      <a:pt x="624" y="148"/>
                      <a:pt x="673" y="146"/>
                      <a:pt x="725" y="146"/>
                    </a:cubicBezTo>
                    <a:cubicBezTo>
                      <a:pt x="1086" y="146"/>
                      <a:pt x="1557" y="223"/>
                      <a:pt x="2106" y="376"/>
                    </a:cubicBezTo>
                    <a:cubicBezTo>
                      <a:pt x="2707" y="527"/>
                      <a:pt x="3409" y="828"/>
                      <a:pt x="4136" y="1153"/>
                    </a:cubicBezTo>
                    <a:cubicBezTo>
                      <a:pt x="4863" y="1479"/>
                      <a:pt x="5665" y="1855"/>
                      <a:pt x="6467" y="2156"/>
                    </a:cubicBezTo>
                    <a:cubicBezTo>
                      <a:pt x="7294" y="2457"/>
                      <a:pt x="8146" y="2682"/>
                      <a:pt x="8948" y="2833"/>
                    </a:cubicBezTo>
                    <a:cubicBezTo>
                      <a:pt x="9750" y="3008"/>
                      <a:pt x="10502" y="3083"/>
                      <a:pt x="11153" y="3108"/>
                    </a:cubicBezTo>
                    <a:cubicBezTo>
                      <a:pt x="11344" y="3116"/>
                      <a:pt x="11526" y="3119"/>
                      <a:pt x="11698" y="3119"/>
                    </a:cubicBezTo>
                    <a:cubicBezTo>
                      <a:pt x="12113" y="3119"/>
                      <a:pt x="12466" y="3101"/>
                      <a:pt x="12732" y="3083"/>
                    </a:cubicBezTo>
                    <a:cubicBezTo>
                      <a:pt x="12933" y="3083"/>
                      <a:pt x="13083" y="3058"/>
                      <a:pt x="13183" y="3033"/>
                    </a:cubicBezTo>
                    <a:lnTo>
                      <a:pt x="13334" y="3033"/>
                    </a:lnTo>
                    <a:cubicBezTo>
                      <a:pt x="13334" y="3033"/>
                      <a:pt x="13108" y="3008"/>
                      <a:pt x="12732" y="2983"/>
                    </a:cubicBezTo>
                    <a:cubicBezTo>
                      <a:pt x="12356" y="2958"/>
                      <a:pt x="11830" y="2883"/>
                      <a:pt x="11203" y="2808"/>
                    </a:cubicBezTo>
                    <a:cubicBezTo>
                      <a:pt x="9925" y="2632"/>
                      <a:pt x="8246" y="2256"/>
                      <a:pt x="6667" y="1680"/>
                    </a:cubicBezTo>
                    <a:cubicBezTo>
                      <a:pt x="5840" y="1379"/>
                      <a:pt x="5063" y="1028"/>
                      <a:pt x="4311" y="727"/>
                    </a:cubicBezTo>
                    <a:cubicBezTo>
                      <a:pt x="3559" y="427"/>
                      <a:pt x="2832" y="176"/>
                      <a:pt x="2156" y="76"/>
                    </a:cubicBezTo>
                    <a:cubicBezTo>
                      <a:pt x="1830" y="26"/>
                      <a:pt x="1529" y="1"/>
                      <a:pt x="1279" y="1"/>
                    </a:cubicBezTo>
                    <a:close/>
                  </a:path>
                </a:pathLst>
              </a:custGeom>
              <a:solidFill>
                <a:srgbClr val="562D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0" name="Google Shape;4630;p56"/>
              <p:cNvSpPr/>
              <p:nvPr/>
            </p:nvSpPr>
            <p:spPr>
              <a:xfrm>
                <a:off x="1413450" y="2148475"/>
                <a:ext cx="1698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6793" h="995" extrusionOk="0">
                    <a:moveTo>
                      <a:pt x="1688" y="1"/>
                    </a:moveTo>
                    <a:cubicBezTo>
                      <a:pt x="1460" y="1"/>
                      <a:pt x="1244" y="13"/>
                      <a:pt x="1053" y="42"/>
                    </a:cubicBezTo>
                    <a:cubicBezTo>
                      <a:pt x="902" y="67"/>
                      <a:pt x="752" y="93"/>
                      <a:pt x="602" y="118"/>
                    </a:cubicBezTo>
                    <a:cubicBezTo>
                      <a:pt x="476" y="143"/>
                      <a:pt x="376" y="168"/>
                      <a:pt x="276" y="218"/>
                    </a:cubicBezTo>
                    <a:cubicBezTo>
                      <a:pt x="100" y="268"/>
                      <a:pt x="0" y="318"/>
                      <a:pt x="0" y="318"/>
                    </a:cubicBezTo>
                    <a:lnTo>
                      <a:pt x="301" y="318"/>
                    </a:lnTo>
                    <a:cubicBezTo>
                      <a:pt x="501" y="318"/>
                      <a:pt x="752" y="318"/>
                      <a:pt x="1078" y="343"/>
                    </a:cubicBezTo>
                    <a:cubicBezTo>
                      <a:pt x="1228" y="343"/>
                      <a:pt x="1404" y="368"/>
                      <a:pt x="1579" y="393"/>
                    </a:cubicBezTo>
                    <a:cubicBezTo>
                      <a:pt x="1754" y="418"/>
                      <a:pt x="1930" y="443"/>
                      <a:pt x="2130" y="468"/>
                    </a:cubicBezTo>
                    <a:cubicBezTo>
                      <a:pt x="2531" y="544"/>
                      <a:pt x="2932" y="619"/>
                      <a:pt x="3358" y="719"/>
                    </a:cubicBezTo>
                    <a:cubicBezTo>
                      <a:pt x="3785" y="794"/>
                      <a:pt x="4211" y="869"/>
                      <a:pt x="4612" y="920"/>
                    </a:cubicBezTo>
                    <a:cubicBezTo>
                      <a:pt x="5013" y="970"/>
                      <a:pt x="5389" y="995"/>
                      <a:pt x="5714" y="995"/>
                    </a:cubicBezTo>
                    <a:cubicBezTo>
                      <a:pt x="6040" y="995"/>
                      <a:pt x="6316" y="970"/>
                      <a:pt x="6516" y="920"/>
                    </a:cubicBezTo>
                    <a:cubicBezTo>
                      <a:pt x="6692" y="895"/>
                      <a:pt x="6792" y="869"/>
                      <a:pt x="6792" y="869"/>
                    </a:cubicBezTo>
                    <a:cubicBezTo>
                      <a:pt x="6792" y="869"/>
                      <a:pt x="6692" y="844"/>
                      <a:pt x="6516" y="819"/>
                    </a:cubicBezTo>
                    <a:cubicBezTo>
                      <a:pt x="6316" y="794"/>
                      <a:pt x="6065" y="744"/>
                      <a:pt x="5739" y="694"/>
                    </a:cubicBezTo>
                    <a:cubicBezTo>
                      <a:pt x="5439" y="644"/>
                      <a:pt x="5063" y="544"/>
                      <a:pt x="4687" y="468"/>
                    </a:cubicBezTo>
                    <a:cubicBezTo>
                      <a:pt x="4286" y="368"/>
                      <a:pt x="3885" y="293"/>
                      <a:pt x="3459" y="193"/>
                    </a:cubicBezTo>
                    <a:cubicBezTo>
                      <a:pt x="3033" y="118"/>
                      <a:pt x="2607" y="67"/>
                      <a:pt x="2181" y="17"/>
                    </a:cubicBezTo>
                    <a:cubicBezTo>
                      <a:pt x="2014" y="7"/>
                      <a:pt x="1848" y="1"/>
                      <a:pt x="1688" y="1"/>
                    </a:cubicBezTo>
                    <a:close/>
                  </a:path>
                </a:pathLst>
              </a:custGeom>
              <a:solidFill>
                <a:srgbClr val="562D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1" name="Google Shape;4631;p56"/>
              <p:cNvSpPr/>
              <p:nvPr/>
            </p:nvSpPr>
            <p:spPr>
              <a:xfrm>
                <a:off x="1286875" y="2185225"/>
                <a:ext cx="184850" cy="67700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2708" extrusionOk="0">
                    <a:moveTo>
                      <a:pt x="7394" y="1"/>
                    </a:moveTo>
                    <a:cubicBezTo>
                      <a:pt x="7394" y="1"/>
                      <a:pt x="7269" y="1"/>
                      <a:pt x="7068" y="51"/>
                    </a:cubicBezTo>
                    <a:cubicBezTo>
                      <a:pt x="6843" y="76"/>
                      <a:pt x="6542" y="151"/>
                      <a:pt x="6166" y="252"/>
                    </a:cubicBezTo>
                    <a:cubicBezTo>
                      <a:pt x="5815" y="352"/>
                      <a:pt x="5414" y="502"/>
                      <a:pt x="4963" y="678"/>
                    </a:cubicBezTo>
                    <a:cubicBezTo>
                      <a:pt x="4537" y="853"/>
                      <a:pt x="4086" y="1079"/>
                      <a:pt x="3634" y="1279"/>
                    </a:cubicBezTo>
                    <a:cubicBezTo>
                      <a:pt x="3183" y="1480"/>
                      <a:pt x="2757" y="1680"/>
                      <a:pt x="2331" y="1881"/>
                    </a:cubicBezTo>
                    <a:cubicBezTo>
                      <a:pt x="2131" y="1956"/>
                      <a:pt x="1930" y="2056"/>
                      <a:pt x="1730" y="2131"/>
                    </a:cubicBezTo>
                    <a:cubicBezTo>
                      <a:pt x="1529" y="2206"/>
                      <a:pt x="1354" y="2282"/>
                      <a:pt x="1178" y="2332"/>
                    </a:cubicBezTo>
                    <a:cubicBezTo>
                      <a:pt x="827" y="2457"/>
                      <a:pt x="527" y="2557"/>
                      <a:pt x="326" y="2607"/>
                    </a:cubicBezTo>
                    <a:cubicBezTo>
                      <a:pt x="101" y="2658"/>
                      <a:pt x="0" y="2708"/>
                      <a:pt x="0" y="2708"/>
                    </a:cubicBezTo>
                    <a:lnTo>
                      <a:pt x="326" y="2708"/>
                    </a:lnTo>
                    <a:cubicBezTo>
                      <a:pt x="452" y="2708"/>
                      <a:pt x="577" y="2708"/>
                      <a:pt x="727" y="2683"/>
                    </a:cubicBezTo>
                    <a:cubicBezTo>
                      <a:pt x="878" y="2683"/>
                      <a:pt x="1053" y="2658"/>
                      <a:pt x="1254" y="2633"/>
                    </a:cubicBezTo>
                    <a:cubicBezTo>
                      <a:pt x="1629" y="2557"/>
                      <a:pt x="2056" y="2457"/>
                      <a:pt x="2507" y="2307"/>
                    </a:cubicBezTo>
                    <a:cubicBezTo>
                      <a:pt x="2933" y="2156"/>
                      <a:pt x="3409" y="1956"/>
                      <a:pt x="3860" y="1730"/>
                    </a:cubicBezTo>
                    <a:cubicBezTo>
                      <a:pt x="4762" y="1304"/>
                      <a:pt x="5614" y="853"/>
                      <a:pt x="6291" y="527"/>
                    </a:cubicBezTo>
                    <a:cubicBezTo>
                      <a:pt x="6617" y="352"/>
                      <a:pt x="6893" y="227"/>
                      <a:pt x="7093" y="151"/>
                    </a:cubicBezTo>
                    <a:cubicBezTo>
                      <a:pt x="7294" y="51"/>
                      <a:pt x="7394" y="1"/>
                      <a:pt x="7394" y="1"/>
                    </a:cubicBezTo>
                    <a:close/>
                  </a:path>
                </a:pathLst>
              </a:custGeom>
              <a:solidFill>
                <a:srgbClr val="562D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2" name="Google Shape;4632;p56"/>
              <p:cNvSpPr/>
              <p:nvPr/>
            </p:nvSpPr>
            <p:spPr>
              <a:xfrm>
                <a:off x="1627725" y="2054900"/>
                <a:ext cx="38662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5465" h="3338" extrusionOk="0">
                    <a:moveTo>
                      <a:pt x="15464" y="1"/>
                    </a:moveTo>
                    <a:cubicBezTo>
                      <a:pt x="15464" y="1"/>
                      <a:pt x="15214" y="76"/>
                      <a:pt x="14788" y="176"/>
                    </a:cubicBezTo>
                    <a:cubicBezTo>
                      <a:pt x="14362" y="302"/>
                      <a:pt x="13735" y="477"/>
                      <a:pt x="13008" y="753"/>
                    </a:cubicBezTo>
                    <a:cubicBezTo>
                      <a:pt x="12281" y="1003"/>
                      <a:pt x="11454" y="1304"/>
                      <a:pt x="10552" y="1630"/>
                    </a:cubicBezTo>
                    <a:cubicBezTo>
                      <a:pt x="10101" y="1780"/>
                      <a:pt x="9650" y="1931"/>
                      <a:pt x="9174" y="2106"/>
                    </a:cubicBezTo>
                    <a:cubicBezTo>
                      <a:pt x="8697" y="2257"/>
                      <a:pt x="8221" y="2382"/>
                      <a:pt x="7720" y="2507"/>
                    </a:cubicBezTo>
                    <a:cubicBezTo>
                      <a:pt x="7244" y="2607"/>
                      <a:pt x="6742" y="2708"/>
                      <a:pt x="6241" y="2783"/>
                    </a:cubicBezTo>
                    <a:cubicBezTo>
                      <a:pt x="5765" y="2833"/>
                      <a:pt x="5289" y="2883"/>
                      <a:pt x="4813" y="2883"/>
                    </a:cubicBezTo>
                    <a:cubicBezTo>
                      <a:pt x="4336" y="2883"/>
                      <a:pt x="3885" y="2858"/>
                      <a:pt x="3459" y="2808"/>
                    </a:cubicBezTo>
                    <a:cubicBezTo>
                      <a:pt x="3033" y="2758"/>
                      <a:pt x="2632" y="2683"/>
                      <a:pt x="2281" y="2582"/>
                    </a:cubicBezTo>
                    <a:cubicBezTo>
                      <a:pt x="2081" y="2532"/>
                      <a:pt x="1930" y="2482"/>
                      <a:pt x="1755" y="2432"/>
                    </a:cubicBezTo>
                    <a:cubicBezTo>
                      <a:pt x="1605" y="2357"/>
                      <a:pt x="1429" y="2307"/>
                      <a:pt x="1304" y="2257"/>
                    </a:cubicBezTo>
                    <a:cubicBezTo>
                      <a:pt x="1028" y="2131"/>
                      <a:pt x="777" y="2006"/>
                      <a:pt x="577" y="1906"/>
                    </a:cubicBezTo>
                    <a:cubicBezTo>
                      <a:pt x="402" y="1780"/>
                      <a:pt x="251" y="1680"/>
                      <a:pt x="151" y="1630"/>
                    </a:cubicBezTo>
                    <a:cubicBezTo>
                      <a:pt x="51" y="1555"/>
                      <a:pt x="1" y="1530"/>
                      <a:pt x="1" y="1530"/>
                    </a:cubicBezTo>
                    <a:lnTo>
                      <a:pt x="1" y="1530"/>
                    </a:lnTo>
                    <a:cubicBezTo>
                      <a:pt x="1" y="1530"/>
                      <a:pt x="51" y="1555"/>
                      <a:pt x="126" y="1655"/>
                    </a:cubicBezTo>
                    <a:cubicBezTo>
                      <a:pt x="226" y="1730"/>
                      <a:pt x="351" y="1856"/>
                      <a:pt x="527" y="1981"/>
                    </a:cubicBezTo>
                    <a:cubicBezTo>
                      <a:pt x="702" y="2106"/>
                      <a:pt x="953" y="2257"/>
                      <a:pt x="1204" y="2432"/>
                    </a:cubicBezTo>
                    <a:cubicBezTo>
                      <a:pt x="1354" y="2507"/>
                      <a:pt x="1504" y="2582"/>
                      <a:pt x="1655" y="2658"/>
                    </a:cubicBezTo>
                    <a:cubicBezTo>
                      <a:pt x="1830" y="2733"/>
                      <a:pt x="2006" y="2808"/>
                      <a:pt x="2181" y="2858"/>
                    </a:cubicBezTo>
                    <a:cubicBezTo>
                      <a:pt x="2557" y="2983"/>
                      <a:pt x="2958" y="3109"/>
                      <a:pt x="3409" y="3184"/>
                    </a:cubicBezTo>
                    <a:cubicBezTo>
                      <a:pt x="3835" y="3284"/>
                      <a:pt x="4311" y="3334"/>
                      <a:pt x="4813" y="3334"/>
                    </a:cubicBezTo>
                    <a:cubicBezTo>
                      <a:pt x="4895" y="3336"/>
                      <a:pt x="4978" y="3337"/>
                      <a:pt x="5062" y="3337"/>
                    </a:cubicBezTo>
                    <a:cubicBezTo>
                      <a:pt x="5964" y="3337"/>
                      <a:pt x="6904" y="3215"/>
                      <a:pt x="7845" y="3008"/>
                    </a:cubicBezTo>
                    <a:cubicBezTo>
                      <a:pt x="8321" y="2883"/>
                      <a:pt x="8848" y="2733"/>
                      <a:pt x="9324" y="2582"/>
                    </a:cubicBezTo>
                    <a:cubicBezTo>
                      <a:pt x="9800" y="2407"/>
                      <a:pt x="10276" y="2231"/>
                      <a:pt x="10727" y="2056"/>
                    </a:cubicBezTo>
                    <a:cubicBezTo>
                      <a:pt x="11605" y="1705"/>
                      <a:pt x="12432" y="1329"/>
                      <a:pt x="13133" y="1028"/>
                    </a:cubicBezTo>
                    <a:cubicBezTo>
                      <a:pt x="13835" y="703"/>
                      <a:pt x="14412" y="452"/>
                      <a:pt x="14813" y="277"/>
                    </a:cubicBezTo>
                    <a:cubicBezTo>
                      <a:pt x="15239" y="101"/>
                      <a:pt x="15464" y="1"/>
                      <a:pt x="15464" y="1"/>
                    </a:cubicBezTo>
                    <a:close/>
                  </a:path>
                </a:pathLst>
              </a:custGeom>
              <a:solidFill>
                <a:srgbClr val="562D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3" name="Google Shape;4633;p56"/>
              <p:cNvSpPr/>
              <p:nvPr/>
            </p:nvSpPr>
            <p:spPr>
              <a:xfrm>
                <a:off x="1848900" y="2104400"/>
                <a:ext cx="188000" cy="4265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1706" extrusionOk="0">
                    <a:moveTo>
                      <a:pt x="7169" y="1"/>
                    </a:moveTo>
                    <a:cubicBezTo>
                      <a:pt x="6968" y="1"/>
                      <a:pt x="6642" y="1"/>
                      <a:pt x="6291" y="76"/>
                    </a:cubicBezTo>
                    <a:cubicBezTo>
                      <a:pt x="5916" y="151"/>
                      <a:pt x="5515" y="277"/>
                      <a:pt x="5088" y="427"/>
                    </a:cubicBezTo>
                    <a:cubicBezTo>
                      <a:pt x="4863" y="502"/>
                      <a:pt x="4637" y="577"/>
                      <a:pt x="4412" y="653"/>
                    </a:cubicBezTo>
                    <a:cubicBezTo>
                      <a:pt x="4211" y="728"/>
                      <a:pt x="3986" y="778"/>
                      <a:pt x="3760" y="853"/>
                    </a:cubicBezTo>
                    <a:cubicBezTo>
                      <a:pt x="2833" y="1104"/>
                      <a:pt x="1905" y="1254"/>
                      <a:pt x="1179" y="1404"/>
                    </a:cubicBezTo>
                    <a:cubicBezTo>
                      <a:pt x="477" y="1555"/>
                      <a:pt x="1" y="1680"/>
                      <a:pt x="1" y="1680"/>
                    </a:cubicBezTo>
                    <a:cubicBezTo>
                      <a:pt x="1" y="1680"/>
                      <a:pt x="477" y="1705"/>
                      <a:pt x="1229" y="1705"/>
                    </a:cubicBezTo>
                    <a:cubicBezTo>
                      <a:pt x="1580" y="1705"/>
                      <a:pt x="2006" y="1680"/>
                      <a:pt x="2457" y="1605"/>
                    </a:cubicBezTo>
                    <a:cubicBezTo>
                      <a:pt x="2933" y="1555"/>
                      <a:pt x="3409" y="1480"/>
                      <a:pt x="3885" y="1354"/>
                    </a:cubicBezTo>
                    <a:cubicBezTo>
                      <a:pt x="4111" y="1279"/>
                      <a:pt x="4362" y="1204"/>
                      <a:pt x="4587" y="1129"/>
                    </a:cubicBezTo>
                    <a:cubicBezTo>
                      <a:pt x="4813" y="1054"/>
                      <a:pt x="5038" y="953"/>
                      <a:pt x="5239" y="853"/>
                    </a:cubicBezTo>
                    <a:cubicBezTo>
                      <a:pt x="5665" y="678"/>
                      <a:pt x="6041" y="502"/>
                      <a:pt x="6367" y="377"/>
                    </a:cubicBezTo>
                    <a:cubicBezTo>
                      <a:pt x="7018" y="101"/>
                      <a:pt x="7520" y="26"/>
                      <a:pt x="7520" y="26"/>
                    </a:cubicBezTo>
                    <a:lnTo>
                      <a:pt x="7419" y="26"/>
                    </a:lnTo>
                    <a:cubicBezTo>
                      <a:pt x="7369" y="26"/>
                      <a:pt x="7294" y="1"/>
                      <a:pt x="7169" y="1"/>
                    </a:cubicBezTo>
                    <a:close/>
                  </a:path>
                </a:pathLst>
              </a:custGeom>
              <a:solidFill>
                <a:srgbClr val="562D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p56"/>
              <p:cNvSpPr/>
              <p:nvPr/>
            </p:nvSpPr>
            <p:spPr>
              <a:xfrm>
                <a:off x="2330725" y="1721575"/>
                <a:ext cx="729375" cy="346525"/>
              </a:xfrm>
              <a:custGeom>
                <a:avLst/>
                <a:gdLst/>
                <a:ahLst/>
                <a:cxnLst/>
                <a:rect l="l" t="t" r="r" b="b"/>
                <a:pathLst>
                  <a:path w="29175" h="13861" extrusionOk="0">
                    <a:moveTo>
                      <a:pt x="29174" y="1"/>
                    </a:moveTo>
                    <a:lnTo>
                      <a:pt x="29174" y="1"/>
                    </a:lnTo>
                    <a:cubicBezTo>
                      <a:pt x="29174" y="1"/>
                      <a:pt x="28748" y="302"/>
                      <a:pt x="28021" y="803"/>
                    </a:cubicBezTo>
                    <a:cubicBezTo>
                      <a:pt x="27294" y="1304"/>
                      <a:pt x="26242" y="2031"/>
                      <a:pt x="24938" y="2808"/>
                    </a:cubicBezTo>
                    <a:cubicBezTo>
                      <a:pt x="23660" y="3610"/>
                      <a:pt x="22081" y="4437"/>
                      <a:pt x="20352" y="5188"/>
                    </a:cubicBezTo>
                    <a:cubicBezTo>
                      <a:pt x="19901" y="5364"/>
                      <a:pt x="19450" y="5539"/>
                      <a:pt x="18999" y="5690"/>
                    </a:cubicBezTo>
                    <a:cubicBezTo>
                      <a:pt x="18547" y="5865"/>
                      <a:pt x="18071" y="6016"/>
                      <a:pt x="17595" y="6166"/>
                    </a:cubicBezTo>
                    <a:cubicBezTo>
                      <a:pt x="16643" y="6442"/>
                      <a:pt x="15665" y="6692"/>
                      <a:pt x="14688" y="6993"/>
                    </a:cubicBezTo>
                    <a:cubicBezTo>
                      <a:pt x="13685" y="7319"/>
                      <a:pt x="12733" y="7745"/>
                      <a:pt x="11856" y="8271"/>
                    </a:cubicBezTo>
                    <a:cubicBezTo>
                      <a:pt x="10979" y="8772"/>
                      <a:pt x="10176" y="9324"/>
                      <a:pt x="9374" y="9825"/>
                    </a:cubicBezTo>
                    <a:cubicBezTo>
                      <a:pt x="8572" y="10351"/>
                      <a:pt x="7796" y="10828"/>
                      <a:pt x="7044" y="11229"/>
                    </a:cubicBezTo>
                    <a:cubicBezTo>
                      <a:pt x="6267" y="11630"/>
                      <a:pt x="5515" y="11981"/>
                      <a:pt x="4813" y="12281"/>
                    </a:cubicBezTo>
                    <a:cubicBezTo>
                      <a:pt x="3410" y="12858"/>
                      <a:pt x="2207" y="13259"/>
                      <a:pt x="1354" y="13509"/>
                    </a:cubicBezTo>
                    <a:cubicBezTo>
                      <a:pt x="502" y="13760"/>
                      <a:pt x="1" y="13860"/>
                      <a:pt x="1" y="13860"/>
                    </a:cubicBezTo>
                    <a:cubicBezTo>
                      <a:pt x="1" y="13860"/>
                      <a:pt x="126" y="13835"/>
                      <a:pt x="377" y="13810"/>
                    </a:cubicBezTo>
                    <a:cubicBezTo>
                      <a:pt x="603" y="13760"/>
                      <a:pt x="953" y="13710"/>
                      <a:pt x="1379" y="13610"/>
                    </a:cubicBezTo>
                    <a:cubicBezTo>
                      <a:pt x="2257" y="13409"/>
                      <a:pt x="3485" y="13083"/>
                      <a:pt x="4913" y="12557"/>
                    </a:cubicBezTo>
                    <a:cubicBezTo>
                      <a:pt x="5640" y="12281"/>
                      <a:pt x="6417" y="11955"/>
                      <a:pt x="7194" y="11580"/>
                    </a:cubicBezTo>
                    <a:cubicBezTo>
                      <a:pt x="7996" y="11204"/>
                      <a:pt x="8823" y="10727"/>
                      <a:pt x="9625" y="10226"/>
                    </a:cubicBezTo>
                    <a:cubicBezTo>
                      <a:pt x="10427" y="9700"/>
                      <a:pt x="11254" y="9173"/>
                      <a:pt x="12106" y="8672"/>
                    </a:cubicBezTo>
                    <a:cubicBezTo>
                      <a:pt x="12958" y="8196"/>
                      <a:pt x="13886" y="7795"/>
                      <a:pt x="14838" y="7494"/>
                    </a:cubicBezTo>
                    <a:cubicBezTo>
                      <a:pt x="15791" y="7168"/>
                      <a:pt x="16768" y="6918"/>
                      <a:pt x="17745" y="6617"/>
                    </a:cubicBezTo>
                    <a:cubicBezTo>
                      <a:pt x="18222" y="6467"/>
                      <a:pt x="18698" y="6316"/>
                      <a:pt x="19149" y="6141"/>
                    </a:cubicBezTo>
                    <a:cubicBezTo>
                      <a:pt x="19625" y="5965"/>
                      <a:pt x="20076" y="5790"/>
                      <a:pt x="20527" y="5590"/>
                    </a:cubicBezTo>
                    <a:cubicBezTo>
                      <a:pt x="22282" y="4813"/>
                      <a:pt x="23811" y="3885"/>
                      <a:pt x="25089" y="3058"/>
                    </a:cubicBezTo>
                    <a:cubicBezTo>
                      <a:pt x="26392" y="2231"/>
                      <a:pt x="27370" y="1429"/>
                      <a:pt x="28096" y="878"/>
                    </a:cubicBezTo>
                    <a:cubicBezTo>
                      <a:pt x="28447" y="602"/>
                      <a:pt x="28698" y="376"/>
                      <a:pt x="28898" y="226"/>
                    </a:cubicBezTo>
                    <a:cubicBezTo>
                      <a:pt x="29074" y="76"/>
                      <a:pt x="29174" y="1"/>
                      <a:pt x="29174" y="1"/>
                    </a:cubicBezTo>
                    <a:close/>
                  </a:path>
                </a:pathLst>
              </a:custGeom>
              <a:solidFill>
                <a:srgbClr val="562D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5" name="Google Shape;4635;p56"/>
              <p:cNvSpPr/>
              <p:nvPr/>
            </p:nvSpPr>
            <p:spPr>
              <a:xfrm>
                <a:off x="2995525" y="949025"/>
                <a:ext cx="182975" cy="462425"/>
              </a:xfrm>
              <a:custGeom>
                <a:avLst/>
                <a:gdLst/>
                <a:ahLst/>
                <a:cxnLst/>
                <a:rect l="l" t="t" r="r" b="b"/>
                <a:pathLst>
                  <a:path w="7319" h="18497" extrusionOk="0">
                    <a:moveTo>
                      <a:pt x="2707" y="0"/>
                    </a:moveTo>
                    <a:cubicBezTo>
                      <a:pt x="1580" y="3835"/>
                      <a:pt x="1" y="7744"/>
                      <a:pt x="778" y="11654"/>
                    </a:cubicBezTo>
                    <a:cubicBezTo>
                      <a:pt x="1354" y="14536"/>
                      <a:pt x="3284" y="17143"/>
                      <a:pt x="5890" y="18496"/>
                    </a:cubicBezTo>
                    <a:cubicBezTo>
                      <a:pt x="6291" y="16692"/>
                      <a:pt x="6793" y="14912"/>
                      <a:pt x="7043" y="13083"/>
                    </a:cubicBezTo>
                    <a:cubicBezTo>
                      <a:pt x="7319" y="11278"/>
                      <a:pt x="7319" y="9374"/>
                      <a:pt x="6768" y="7619"/>
                    </a:cubicBezTo>
                    <a:cubicBezTo>
                      <a:pt x="5865" y="4887"/>
                      <a:pt x="3660" y="2732"/>
                      <a:pt x="2707" y="0"/>
                    </a:cubicBezTo>
                    <a:close/>
                  </a:path>
                </a:pathLst>
              </a:custGeom>
              <a:solidFill>
                <a:srgbClr val="F5A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6" name="Google Shape;4636;p56"/>
              <p:cNvSpPr/>
              <p:nvPr/>
            </p:nvSpPr>
            <p:spPr>
              <a:xfrm>
                <a:off x="3076975" y="1154525"/>
                <a:ext cx="130350" cy="340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3635" extrusionOk="0">
                    <a:moveTo>
                      <a:pt x="51" y="1"/>
                    </a:moveTo>
                    <a:cubicBezTo>
                      <a:pt x="1" y="427"/>
                      <a:pt x="1" y="853"/>
                      <a:pt x="1" y="1279"/>
                    </a:cubicBezTo>
                    <a:cubicBezTo>
                      <a:pt x="1" y="5790"/>
                      <a:pt x="1605" y="10427"/>
                      <a:pt x="4838" y="13635"/>
                    </a:cubicBezTo>
                    <a:lnTo>
                      <a:pt x="5214" y="13259"/>
                    </a:lnTo>
                    <a:cubicBezTo>
                      <a:pt x="2081" y="10176"/>
                      <a:pt x="502" y="5690"/>
                      <a:pt x="502" y="1279"/>
                    </a:cubicBezTo>
                    <a:cubicBezTo>
                      <a:pt x="502" y="878"/>
                      <a:pt x="527" y="452"/>
                      <a:pt x="552" y="26"/>
                    </a:cubicBez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774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7" name="Google Shape;4637;p56"/>
              <p:cNvSpPr/>
              <p:nvPr/>
            </p:nvSpPr>
            <p:spPr>
              <a:xfrm>
                <a:off x="1170325" y="1662675"/>
                <a:ext cx="221200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8848" h="13259" extrusionOk="0">
                    <a:moveTo>
                      <a:pt x="552" y="1"/>
                    </a:moveTo>
                    <a:lnTo>
                      <a:pt x="552" y="1"/>
                    </a:lnTo>
                    <a:cubicBezTo>
                      <a:pt x="26" y="3359"/>
                      <a:pt x="1" y="6968"/>
                      <a:pt x="1630" y="9951"/>
                    </a:cubicBezTo>
                    <a:cubicBezTo>
                      <a:pt x="2156" y="10903"/>
                      <a:pt x="2858" y="11780"/>
                      <a:pt x="3810" y="12357"/>
                    </a:cubicBezTo>
                    <a:cubicBezTo>
                      <a:pt x="4988" y="13058"/>
                      <a:pt x="6417" y="13159"/>
                      <a:pt x="7795" y="13259"/>
                    </a:cubicBezTo>
                    <a:cubicBezTo>
                      <a:pt x="8848" y="10627"/>
                      <a:pt x="8597" y="7394"/>
                      <a:pt x="6768" y="5239"/>
                    </a:cubicBezTo>
                    <a:cubicBezTo>
                      <a:pt x="5013" y="3133"/>
                      <a:pt x="2106" y="2231"/>
                      <a:pt x="552" y="1"/>
                    </a:cubicBezTo>
                    <a:close/>
                  </a:path>
                </a:pathLst>
              </a:custGeom>
              <a:solidFill>
                <a:srgbClr val="F5A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8" name="Google Shape;4638;p56"/>
              <p:cNvSpPr/>
              <p:nvPr/>
            </p:nvSpPr>
            <p:spPr>
              <a:xfrm>
                <a:off x="1234250" y="1814300"/>
                <a:ext cx="300775" cy="228725"/>
              </a:xfrm>
              <a:custGeom>
                <a:avLst/>
                <a:gdLst/>
                <a:ahLst/>
                <a:cxnLst/>
                <a:rect l="l" t="t" r="r" b="b"/>
                <a:pathLst>
                  <a:path w="12031" h="9149" extrusionOk="0">
                    <a:moveTo>
                      <a:pt x="501" y="1"/>
                    </a:moveTo>
                    <a:lnTo>
                      <a:pt x="0" y="151"/>
                    </a:lnTo>
                    <a:cubicBezTo>
                      <a:pt x="577" y="1956"/>
                      <a:pt x="1704" y="4136"/>
                      <a:pt x="3258" y="5891"/>
                    </a:cubicBezTo>
                    <a:cubicBezTo>
                      <a:pt x="4787" y="7670"/>
                      <a:pt x="6742" y="9023"/>
                      <a:pt x="8922" y="9149"/>
                    </a:cubicBezTo>
                    <a:lnTo>
                      <a:pt x="9148" y="9149"/>
                    </a:lnTo>
                    <a:cubicBezTo>
                      <a:pt x="9800" y="9149"/>
                      <a:pt x="10426" y="9023"/>
                      <a:pt x="11003" y="9023"/>
                    </a:cubicBezTo>
                    <a:cubicBezTo>
                      <a:pt x="11303" y="9023"/>
                      <a:pt x="11579" y="9048"/>
                      <a:pt x="11855" y="9149"/>
                    </a:cubicBezTo>
                    <a:lnTo>
                      <a:pt x="12030" y="8673"/>
                    </a:lnTo>
                    <a:cubicBezTo>
                      <a:pt x="11679" y="8547"/>
                      <a:pt x="11328" y="8497"/>
                      <a:pt x="11003" y="8497"/>
                    </a:cubicBezTo>
                    <a:cubicBezTo>
                      <a:pt x="10351" y="8522"/>
                      <a:pt x="9724" y="8647"/>
                      <a:pt x="9148" y="8647"/>
                    </a:cubicBezTo>
                    <a:cubicBezTo>
                      <a:pt x="9073" y="8647"/>
                      <a:pt x="9023" y="8622"/>
                      <a:pt x="8948" y="8622"/>
                    </a:cubicBezTo>
                    <a:cubicBezTo>
                      <a:pt x="6968" y="8522"/>
                      <a:pt x="5138" y="7269"/>
                      <a:pt x="3659" y="5565"/>
                    </a:cubicBezTo>
                    <a:cubicBezTo>
                      <a:pt x="2156" y="3860"/>
                      <a:pt x="1028" y="1730"/>
                      <a:pt x="501" y="1"/>
                    </a:cubicBezTo>
                    <a:close/>
                  </a:path>
                </a:pathLst>
              </a:custGeom>
              <a:solidFill>
                <a:srgbClr val="774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9" name="Google Shape;4639;p56"/>
              <p:cNvSpPr/>
              <p:nvPr/>
            </p:nvSpPr>
            <p:spPr>
              <a:xfrm>
                <a:off x="1511175" y="464050"/>
                <a:ext cx="1281375" cy="1532300"/>
              </a:xfrm>
              <a:custGeom>
                <a:avLst/>
                <a:gdLst/>
                <a:ahLst/>
                <a:cxnLst/>
                <a:rect l="l" t="t" r="r" b="b"/>
                <a:pathLst>
                  <a:path w="51255" h="61292" extrusionOk="0">
                    <a:moveTo>
                      <a:pt x="19675" y="0"/>
                    </a:moveTo>
                    <a:lnTo>
                      <a:pt x="19675" y="0"/>
                    </a:lnTo>
                    <a:cubicBezTo>
                      <a:pt x="17695" y="51"/>
                      <a:pt x="15740" y="1153"/>
                      <a:pt x="14688" y="2833"/>
                    </a:cubicBezTo>
                    <a:cubicBezTo>
                      <a:pt x="14888" y="1980"/>
                      <a:pt x="15089" y="1153"/>
                      <a:pt x="15264" y="301"/>
                    </a:cubicBezTo>
                    <a:lnTo>
                      <a:pt x="15264" y="301"/>
                    </a:lnTo>
                    <a:cubicBezTo>
                      <a:pt x="13810" y="1304"/>
                      <a:pt x="12708" y="2833"/>
                      <a:pt x="12206" y="4562"/>
                    </a:cubicBezTo>
                    <a:cubicBezTo>
                      <a:pt x="7946" y="6016"/>
                      <a:pt x="4512" y="9048"/>
                      <a:pt x="2783" y="13209"/>
                    </a:cubicBezTo>
                    <a:cubicBezTo>
                      <a:pt x="1054" y="17394"/>
                      <a:pt x="1204" y="22306"/>
                      <a:pt x="3184" y="26367"/>
                    </a:cubicBezTo>
                    <a:cubicBezTo>
                      <a:pt x="3635" y="27269"/>
                      <a:pt x="4136" y="28472"/>
                      <a:pt x="3409" y="29174"/>
                    </a:cubicBezTo>
                    <a:cubicBezTo>
                      <a:pt x="3259" y="29299"/>
                      <a:pt x="3084" y="29424"/>
                      <a:pt x="2983" y="29600"/>
                    </a:cubicBezTo>
                    <a:cubicBezTo>
                      <a:pt x="2808" y="29900"/>
                      <a:pt x="2983" y="30301"/>
                      <a:pt x="3259" y="30527"/>
                    </a:cubicBezTo>
                    <a:cubicBezTo>
                      <a:pt x="3535" y="30727"/>
                      <a:pt x="3911" y="30803"/>
                      <a:pt x="4262" y="30853"/>
                    </a:cubicBezTo>
                    <a:cubicBezTo>
                      <a:pt x="4036" y="30978"/>
                      <a:pt x="3810" y="31128"/>
                      <a:pt x="3685" y="31354"/>
                    </a:cubicBezTo>
                    <a:cubicBezTo>
                      <a:pt x="3560" y="31605"/>
                      <a:pt x="3585" y="31930"/>
                      <a:pt x="3835" y="32056"/>
                    </a:cubicBezTo>
                    <a:cubicBezTo>
                      <a:pt x="3735" y="32156"/>
                      <a:pt x="3610" y="32156"/>
                      <a:pt x="3560" y="32156"/>
                    </a:cubicBezTo>
                    <a:cubicBezTo>
                      <a:pt x="3535" y="32148"/>
                      <a:pt x="3515" y="32142"/>
                      <a:pt x="3503" y="32142"/>
                    </a:cubicBezTo>
                    <a:cubicBezTo>
                      <a:pt x="3479" y="32142"/>
                      <a:pt x="3485" y="32164"/>
                      <a:pt x="3535" y="32231"/>
                    </a:cubicBezTo>
                    <a:cubicBezTo>
                      <a:pt x="3635" y="32346"/>
                      <a:pt x="3793" y="32403"/>
                      <a:pt x="3947" y="32403"/>
                    </a:cubicBezTo>
                    <a:cubicBezTo>
                      <a:pt x="4062" y="32403"/>
                      <a:pt x="4176" y="32371"/>
                      <a:pt x="4262" y="32306"/>
                    </a:cubicBezTo>
                    <a:lnTo>
                      <a:pt x="4262" y="32306"/>
                    </a:lnTo>
                    <a:cubicBezTo>
                      <a:pt x="1780" y="35790"/>
                      <a:pt x="352" y="40026"/>
                      <a:pt x="201" y="44311"/>
                    </a:cubicBezTo>
                    <a:cubicBezTo>
                      <a:pt x="1" y="49149"/>
                      <a:pt x="1329" y="55690"/>
                      <a:pt x="5364" y="58848"/>
                    </a:cubicBezTo>
                    <a:cubicBezTo>
                      <a:pt x="5289" y="58271"/>
                      <a:pt x="5189" y="57695"/>
                      <a:pt x="5114" y="57094"/>
                    </a:cubicBezTo>
                    <a:lnTo>
                      <a:pt x="5114" y="57094"/>
                    </a:lnTo>
                    <a:cubicBezTo>
                      <a:pt x="7730" y="59799"/>
                      <a:pt x="11497" y="61291"/>
                      <a:pt x="15257" y="61291"/>
                    </a:cubicBezTo>
                    <a:cubicBezTo>
                      <a:pt x="16790" y="61291"/>
                      <a:pt x="18323" y="61043"/>
                      <a:pt x="19775" y="60527"/>
                    </a:cubicBezTo>
                    <a:cubicBezTo>
                      <a:pt x="19951" y="60477"/>
                      <a:pt x="20176" y="60377"/>
                      <a:pt x="20201" y="60176"/>
                    </a:cubicBezTo>
                    <a:cubicBezTo>
                      <a:pt x="20201" y="60051"/>
                      <a:pt x="20126" y="59926"/>
                      <a:pt x="20051" y="59800"/>
                    </a:cubicBezTo>
                    <a:cubicBezTo>
                      <a:pt x="19224" y="58597"/>
                      <a:pt x="18222" y="57545"/>
                      <a:pt x="17369" y="56317"/>
                    </a:cubicBezTo>
                    <a:lnTo>
                      <a:pt x="17369" y="56317"/>
                    </a:lnTo>
                    <a:cubicBezTo>
                      <a:pt x="19149" y="58096"/>
                      <a:pt x="21054" y="59926"/>
                      <a:pt x="23485" y="60527"/>
                    </a:cubicBezTo>
                    <a:cubicBezTo>
                      <a:pt x="24119" y="60686"/>
                      <a:pt x="24768" y="60750"/>
                      <a:pt x="25422" y="60750"/>
                    </a:cubicBezTo>
                    <a:cubicBezTo>
                      <a:pt x="26424" y="60750"/>
                      <a:pt x="27437" y="60599"/>
                      <a:pt x="28422" y="60402"/>
                    </a:cubicBezTo>
                    <a:cubicBezTo>
                      <a:pt x="29801" y="60151"/>
                      <a:pt x="31179" y="59800"/>
                      <a:pt x="32507" y="59374"/>
                    </a:cubicBezTo>
                    <a:cubicBezTo>
                      <a:pt x="33585" y="59048"/>
                      <a:pt x="34663" y="58647"/>
                      <a:pt x="35590" y="57971"/>
                    </a:cubicBezTo>
                    <a:cubicBezTo>
                      <a:pt x="37817" y="56338"/>
                      <a:pt x="38187" y="53142"/>
                      <a:pt x="39619" y="50914"/>
                    </a:cubicBezTo>
                    <a:lnTo>
                      <a:pt x="39619" y="50914"/>
                    </a:lnTo>
                    <a:cubicBezTo>
                      <a:pt x="38473" y="52708"/>
                      <a:pt x="38292" y="55337"/>
                      <a:pt x="39920" y="55337"/>
                    </a:cubicBezTo>
                    <a:cubicBezTo>
                      <a:pt x="40345" y="55337"/>
                      <a:pt x="40893" y="55158"/>
                      <a:pt x="41580" y="54738"/>
                    </a:cubicBezTo>
                    <a:cubicBezTo>
                      <a:pt x="43936" y="53309"/>
                      <a:pt x="45665" y="51028"/>
                      <a:pt x="46994" y="48672"/>
                    </a:cubicBezTo>
                    <a:cubicBezTo>
                      <a:pt x="47871" y="47144"/>
                      <a:pt x="48547" y="45515"/>
                      <a:pt x="49024" y="43810"/>
                    </a:cubicBezTo>
                    <a:cubicBezTo>
                      <a:pt x="49350" y="42582"/>
                      <a:pt x="49926" y="41329"/>
                      <a:pt x="49901" y="40051"/>
                    </a:cubicBezTo>
                    <a:lnTo>
                      <a:pt x="49901" y="40051"/>
                    </a:lnTo>
                    <a:cubicBezTo>
                      <a:pt x="50076" y="40452"/>
                      <a:pt x="50227" y="40853"/>
                      <a:pt x="50402" y="41279"/>
                    </a:cubicBezTo>
                    <a:cubicBezTo>
                      <a:pt x="51204" y="40577"/>
                      <a:pt x="51254" y="39349"/>
                      <a:pt x="51129" y="38296"/>
                    </a:cubicBezTo>
                    <a:cubicBezTo>
                      <a:pt x="50678" y="34788"/>
                      <a:pt x="48999" y="31555"/>
                      <a:pt x="46793" y="28823"/>
                    </a:cubicBezTo>
                    <a:cubicBezTo>
                      <a:pt x="45740" y="27519"/>
                      <a:pt x="44788" y="26367"/>
                      <a:pt x="43410" y="25339"/>
                    </a:cubicBezTo>
                    <a:cubicBezTo>
                      <a:pt x="42802" y="24895"/>
                      <a:pt x="40273" y="22901"/>
                      <a:pt x="39286" y="22901"/>
                    </a:cubicBezTo>
                    <a:cubicBezTo>
                      <a:pt x="39215" y="22901"/>
                      <a:pt x="39152" y="22911"/>
                      <a:pt x="39099" y="22933"/>
                    </a:cubicBezTo>
                    <a:cubicBezTo>
                      <a:pt x="39124" y="22908"/>
                      <a:pt x="40703" y="22557"/>
                      <a:pt x="40502" y="22281"/>
                    </a:cubicBezTo>
                    <a:cubicBezTo>
                      <a:pt x="40188" y="21798"/>
                      <a:pt x="39618" y="21478"/>
                      <a:pt x="39039" y="21478"/>
                    </a:cubicBezTo>
                    <a:cubicBezTo>
                      <a:pt x="39017" y="21478"/>
                      <a:pt x="38995" y="21478"/>
                      <a:pt x="38974" y="21479"/>
                    </a:cubicBezTo>
                    <a:lnTo>
                      <a:pt x="40653" y="19875"/>
                    </a:lnTo>
                    <a:cubicBezTo>
                      <a:pt x="40086" y="19437"/>
                      <a:pt x="39373" y="19198"/>
                      <a:pt x="38659" y="19198"/>
                    </a:cubicBezTo>
                    <a:cubicBezTo>
                      <a:pt x="38394" y="19198"/>
                      <a:pt x="38129" y="19231"/>
                      <a:pt x="37871" y="19299"/>
                    </a:cubicBezTo>
                    <a:cubicBezTo>
                      <a:pt x="37395" y="14462"/>
                      <a:pt x="35590" y="9650"/>
                      <a:pt x="32131" y="6216"/>
                    </a:cubicBezTo>
                    <a:cubicBezTo>
                      <a:pt x="29120" y="3224"/>
                      <a:pt x="25499" y="2002"/>
                      <a:pt x="21589" y="2002"/>
                    </a:cubicBezTo>
                    <a:cubicBezTo>
                      <a:pt x="20487" y="2002"/>
                      <a:pt x="19362" y="2099"/>
                      <a:pt x="18222" y="2281"/>
                    </a:cubicBezTo>
                    <a:cubicBezTo>
                      <a:pt x="18572" y="1454"/>
                      <a:pt x="19124" y="702"/>
                      <a:pt x="196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0" name="Google Shape;4640;p56"/>
              <p:cNvSpPr/>
              <p:nvPr/>
            </p:nvSpPr>
            <p:spPr>
              <a:xfrm>
                <a:off x="1511175" y="1240325"/>
                <a:ext cx="505050" cy="756250"/>
              </a:xfrm>
              <a:custGeom>
                <a:avLst/>
                <a:gdLst/>
                <a:ahLst/>
                <a:cxnLst/>
                <a:rect l="l" t="t" r="r" b="b"/>
                <a:pathLst>
                  <a:path w="20202" h="30250" extrusionOk="0">
                    <a:moveTo>
                      <a:pt x="6757" y="0"/>
                    </a:moveTo>
                    <a:cubicBezTo>
                      <a:pt x="6490" y="0"/>
                      <a:pt x="6224" y="34"/>
                      <a:pt x="5966" y="103"/>
                    </a:cubicBezTo>
                    <a:cubicBezTo>
                      <a:pt x="4512" y="478"/>
                      <a:pt x="3209" y="2859"/>
                      <a:pt x="2582" y="4113"/>
                    </a:cubicBezTo>
                    <a:cubicBezTo>
                      <a:pt x="1104" y="6895"/>
                      <a:pt x="302" y="10103"/>
                      <a:pt x="201" y="13260"/>
                    </a:cubicBezTo>
                    <a:cubicBezTo>
                      <a:pt x="1" y="18098"/>
                      <a:pt x="1329" y="24639"/>
                      <a:pt x="5364" y="27797"/>
                    </a:cubicBezTo>
                    <a:cubicBezTo>
                      <a:pt x="5289" y="27220"/>
                      <a:pt x="5189" y="26644"/>
                      <a:pt x="5114" y="26068"/>
                    </a:cubicBezTo>
                    <a:lnTo>
                      <a:pt x="5114" y="26068"/>
                    </a:lnTo>
                    <a:cubicBezTo>
                      <a:pt x="7737" y="28762"/>
                      <a:pt x="11516" y="30250"/>
                      <a:pt x="15285" y="30250"/>
                    </a:cubicBezTo>
                    <a:cubicBezTo>
                      <a:pt x="16809" y="30250"/>
                      <a:pt x="18332" y="30006"/>
                      <a:pt x="19775" y="29501"/>
                    </a:cubicBezTo>
                    <a:cubicBezTo>
                      <a:pt x="19951" y="29426"/>
                      <a:pt x="20151" y="29326"/>
                      <a:pt x="20201" y="29125"/>
                    </a:cubicBezTo>
                    <a:cubicBezTo>
                      <a:pt x="20201" y="29075"/>
                      <a:pt x="20201" y="29050"/>
                      <a:pt x="20176" y="29000"/>
                    </a:cubicBezTo>
                    <a:cubicBezTo>
                      <a:pt x="20151" y="28925"/>
                      <a:pt x="20101" y="28824"/>
                      <a:pt x="20051" y="28749"/>
                    </a:cubicBezTo>
                    <a:cubicBezTo>
                      <a:pt x="18522" y="26569"/>
                      <a:pt x="16492" y="24764"/>
                      <a:pt x="14988" y="22509"/>
                    </a:cubicBezTo>
                    <a:cubicBezTo>
                      <a:pt x="13409" y="20203"/>
                      <a:pt x="12106" y="17697"/>
                      <a:pt x="11079" y="15115"/>
                    </a:cubicBezTo>
                    <a:lnTo>
                      <a:pt x="11079" y="15115"/>
                    </a:lnTo>
                    <a:cubicBezTo>
                      <a:pt x="11404" y="15441"/>
                      <a:pt x="11881" y="15667"/>
                      <a:pt x="12382" y="15717"/>
                    </a:cubicBezTo>
                    <a:cubicBezTo>
                      <a:pt x="12808" y="14589"/>
                      <a:pt x="12181" y="13386"/>
                      <a:pt x="11655" y="12333"/>
                    </a:cubicBezTo>
                    <a:cubicBezTo>
                      <a:pt x="9901" y="8849"/>
                      <a:pt x="9049" y="4940"/>
                      <a:pt x="9174" y="1055"/>
                    </a:cubicBezTo>
                    <a:cubicBezTo>
                      <a:pt x="8556" y="379"/>
                      <a:pt x="7654" y="0"/>
                      <a:pt x="6757" y="0"/>
                    </a:cubicBezTo>
                    <a:close/>
                  </a:path>
                </a:pathLst>
              </a:custGeom>
              <a:solidFill>
                <a:srgbClr val="8E80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56"/>
              <p:cNvSpPr/>
              <p:nvPr/>
            </p:nvSpPr>
            <p:spPr>
              <a:xfrm>
                <a:off x="1996775" y="1943800"/>
                <a:ext cx="273975" cy="239375"/>
              </a:xfrm>
              <a:custGeom>
                <a:avLst/>
                <a:gdLst/>
                <a:ahLst/>
                <a:cxnLst/>
                <a:rect l="l" t="t" r="r" b="b"/>
                <a:pathLst>
                  <a:path w="10959" h="9575" extrusionOk="0">
                    <a:moveTo>
                      <a:pt x="6702" y="1979"/>
                    </a:moveTo>
                    <a:cubicBezTo>
                      <a:pt x="6563" y="2140"/>
                      <a:pt x="6498" y="2359"/>
                      <a:pt x="6517" y="2565"/>
                    </a:cubicBezTo>
                    <a:lnTo>
                      <a:pt x="6798" y="3578"/>
                    </a:lnTo>
                    <a:lnTo>
                      <a:pt x="6798" y="3578"/>
                    </a:lnTo>
                    <a:cubicBezTo>
                      <a:pt x="6779" y="3420"/>
                      <a:pt x="6767" y="3263"/>
                      <a:pt x="6761" y="3106"/>
                    </a:cubicBezTo>
                    <a:lnTo>
                      <a:pt x="6761" y="3106"/>
                    </a:lnTo>
                    <a:cubicBezTo>
                      <a:pt x="6687" y="2643"/>
                      <a:pt x="6650" y="2217"/>
                      <a:pt x="6702" y="1979"/>
                    </a:cubicBezTo>
                    <a:close/>
                    <a:moveTo>
                      <a:pt x="8354" y="0"/>
                    </a:moveTo>
                    <a:cubicBezTo>
                      <a:pt x="7642" y="0"/>
                      <a:pt x="6866" y="389"/>
                      <a:pt x="6967" y="657"/>
                    </a:cubicBezTo>
                    <a:lnTo>
                      <a:pt x="6967" y="657"/>
                    </a:lnTo>
                    <a:cubicBezTo>
                      <a:pt x="6841" y="333"/>
                      <a:pt x="6541" y="134"/>
                      <a:pt x="6216" y="109"/>
                    </a:cubicBezTo>
                    <a:cubicBezTo>
                      <a:pt x="6179" y="106"/>
                      <a:pt x="6143" y="105"/>
                      <a:pt x="6107" y="105"/>
                    </a:cubicBezTo>
                    <a:cubicBezTo>
                      <a:pt x="5797" y="105"/>
                      <a:pt x="5505" y="197"/>
                      <a:pt x="5214" y="310"/>
                    </a:cubicBezTo>
                    <a:cubicBezTo>
                      <a:pt x="5013" y="385"/>
                      <a:pt x="4788" y="460"/>
                      <a:pt x="4612" y="610"/>
                    </a:cubicBezTo>
                    <a:cubicBezTo>
                      <a:pt x="4462" y="786"/>
                      <a:pt x="4361" y="1011"/>
                      <a:pt x="4437" y="1237"/>
                    </a:cubicBezTo>
                    <a:cubicBezTo>
                      <a:pt x="4258" y="814"/>
                      <a:pt x="3804" y="613"/>
                      <a:pt x="3343" y="613"/>
                    </a:cubicBezTo>
                    <a:cubicBezTo>
                      <a:pt x="3094" y="613"/>
                      <a:pt x="2843" y="671"/>
                      <a:pt x="2632" y="786"/>
                    </a:cubicBezTo>
                    <a:cubicBezTo>
                      <a:pt x="1" y="2189"/>
                      <a:pt x="502" y="6400"/>
                      <a:pt x="1980" y="8380"/>
                    </a:cubicBezTo>
                    <a:cubicBezTo>
                      <a:pt x="2181" y="8655"/>
                      <a:pt x="2432" y="8956"/>
                      <a:pt x="2732" y="9132"/>
                    </a:cubicBezTo>
                    <a:cubicBezTo>
                      <a:pt x="2956" y="9255"/>
                      <a:pt x="3175" y="9311"/>
                      <a:pt x="3371" y="9311"/>
                    </a:cubicBezTo>
                    <a:cubicBezTo>
                      <a:pt x="4009" y="9311"/>
                      <a:pt x="4413" y="8720"/>
                      <a:pt x="4011" y="7954"/>
                    </a:cubicBezTo>
                    <a:cubicBezTo>
                      <a:pt x="3835" y="7603"/>
                      <a:pt x="3559" y="7327"/>
                      <a:pt x="3334" y="7026"/>
                    </a:cubicBezTo>
                    <a:cubicBezTo>
                      <a:pt x="2507" y="5823"/>
                      <a:pt x="2156" y="2565"/>
                      <a:pt x="3960" y="1989"/>
                    </a:cubicBezTo>
                    <a:lnTo>
                      <a:pt x="3960" y="1989"/>
                    </a:lnTo>
                    <a:cubicBezTo>
                      <a:pt x="3710" y="3267"/>
                      <a:pt x="3685" y="4545"/>
                      <a:pt x="4036" y="5823"/>
                    </a:cubicBezTo>
                    <a:cubicBezTo>
                      <a:pt x="4267" y="6678"/>
                      <a:pt x="5625" y="9574"/>
                      <a:pt x="6935" y="9574"/>
                    </a:cubicBezTo>
                    <a:cubicBezTo>
                      <a:pt x="7047" y="9574"/>
                      <a:pt x="7158" y="9553"/>
                      <a:pt x="7269" y="9508"/>
                    </a:cubicBezTo>
                    <a:cubicBezTo>
                      <a:pt x="8196" y="9132"/>
                      <a:pt x="7294" y="7753"/>
                      <a:pt x="7068" y="7252"/>
                    </a:cubicBezTo>
                    <a:cubicBezTo>
                      <a:pt x="6517" y="6024"/>
                      <a:pt x="6166" y="4896"/>
                      <a:pt x="6166" y="3518"/>
                    </a:cubicBezTo>
                    <a:cubicBezTo>
                      <a:pt x="6166" y="2966"/>
                      <a:pt x="6216" y="2014"/>
                      <a:pt x="6818" y="1788"/>
                    </a:cubicBezTo>
                    <a:lnTo>
                      <a:pt x="6818" y="1788"/>
                    </a:lnTo>
                    <a:cubicBezTo>
                      <a:pt x="6761" y="1811"/>
                      <a:pt x="6724" y="1878"/>
                      <a:pt x="6702" y="1979"/>
                    </a:cubicBezTo>
                    <a:lnTo>
                      <a:pt x="6702" y="1979"/>
                    </a:lnTo>
                    <a:cubicBezTo>
                      <a:pt x="6749" y="1924"/>
                      <a:pt x="6804" y="1876"/>
                      <a:pt x="6868" y="1838"/>
                    </a:cubicBezTo>
                    <a:lnTo>
                      <a:pt x="6868" y="1838"/>
                    </a:lnTo>
                    <a:cubicBezTo>
                      <a:pt x="6777" y="2251"/>
                      <a:pt x="6744" y="2676"/>
                      <a:pt x="6761" y="3106"/>
                    </a:cubicBezTo>
                    <a:lnTo>
                      <a:pt x="6761" y="3106"/>
                    </a:lnTo>
                    <a:cubicBezTo>
                      <a:pt x="6845" y="3637"/>
                      <a:pt x="6979" y="4216"/>
                      <a:pt x="7086" y="4613"/>
                    </a:cubicBezTo>
                    <a:lnTo>
                      <a:pt x="7086" y="4613"/>
                    </a:lnTo>
                    <a:lnTo>
                      <a:pt x="6798" y="3578"/>
                    </a:lnTo>
                    <a:lnTo>
                      <a:pt x="6798" y="3578"/>
                    </a:lnTo>
                    <a:cubicBezTo>
                      <a:pt x="6985" y="5135"/>
                      <a:pt x="7779" y="6694"/>
                      <a:pt x="8798" y="7803"/>
                    </a:cubicBezTo>
                    <a:cubicBezTo>
                      <a:pt x="9151" y="8185"/>
                      <a:pt x="9577" y="8366"/>
                      <a:pt x="9936" y="8366"/>
                    </a:cubicBezTo>
                    <a:cubicBezTo>
                      <a:pt x="10544" y="8366"/>
                      <a:pt x="10959" y="7847"/>
                      <a:pt x="10502" y="6901"/>
                    </a:cubicBezTo>
                    <a:cubicBezTo>
                      <a:pt x="10151" y="6199"/>
                      <a:pt x="9725" y="5573"/>
                      <a:pt x="9399" y="4896"/>
                    </a:cubicBezTo>
                    <a:cubicBezTo>
                      <a:pt x="9098" y="4219"/>
                      <a:pt x="8873" y="3442"/>
                      <a:pt x="9023" y="2691"/>
                    </a:cubicBezTo>
                    <a:cubicBezTo>
                      <a:pt x="9123" y="2189"/>
                      <a:pt x="9399" y="1713"/>
                      <a:pt x="9449" y="1212"/>
                    </a:cubicBezTo>
                    <a:cubicBezTo>
                      <a:pt x="9542" y="293"/>
                      <a:pt x="8972" y="0"/>
                      <a:pt x="8354" y="0"/>
                    </a:cubicBezTo>
                    <a:close/>
                  </a:path>
                </a:pathLst>
              </a:custGeom>
              <a:solidFill>
                <a:srgbClr val="C269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p56"/>
              <p:cNvSpPr/>
              <p:nvPr/>
            </p:nvSpPr>
            <p:spPr>
              <a:xfrm>
                <a:off x="2265575" y="1838625"/>
                <a:ext cx="261300" cy="280375"/>
              </a:xfrm>
              <a:custGeom>
                <a:avLst/>
                <a:gdLst/>
                <a:ahLst/>
                <a:cxnLst/>
                <a:rect l="l" t="t" r="r" b="b"/>
                <a:pathLst>
                  <a:path w="10452" h="11215" extrusionOk="0">
                    <a:moveTo>
                      <a:pt x="5799" y="0"/>
                    </a:moveTo>
                    <a:cubicBezTo>
                      <a:pt x="5400" y="0"/>
                      <a:pt x="5021" y="185"/>
                      <a:pt x="4687" y="632"/>
                    </a:cubicBezTo>
                    <a:cubicBezTo>
                      <a:pt x="4462" y="958"/>
                      <a:pt x="4437" y="1434"/>
                      <a:pt x="4662" y="1760"/>
                    </a:cubicBezTo>
                    <a:cubicBezTo>
                      <a:pt x="4354" y="1517"/>
                      <a:pt x="4042" y="1417"/>
                      <a:pt x="3744" y="1417"/>
                    </a:cubicBezTo>
                    <a:cubicBezTo>
                      <a:pt x="2446" y="1417"/>
                      <a:pt x="1408" y="3312"/>
                      <a:pt x="2119" y="3634"/>
                    </a:cubicBezTo>
                    <a:lnTo>
                      <a:pt x="2119" y="3634"/>
                    </a:lnTo>
                    <a:cubicBezTo>
                      <a:pt x="1836" y="3512"/>
                      <a:pt x="1536" y="3437"/>
                      <a:pt x="1257" y="3437"/>
                    </a:cubicBezTo>
                    <a:cubicBezTo>
                      <a:pt x="745" y="3437"/>
                      <a:pt x="305" y="3689"/>
                      <a:pt x="176" y="4366"/>
                    </a:cubicBezTo>
                    <a:cubicBezTo>
                      <a:pt x="0" y="5319"/>
                      <a:pt x="828" y="5770"/>
                      <a:pt x="1304" y="6421"/>
                    </a:cubicBezTo>
                    <a:cubicBezTo>
                      <a:pt x="2331" y="7725"/>
                      <a:pt x="2256" y="9329"/>
                      <a:pt x="3033" y="10657"/>
                    </a:cubicBezTo>
                    <a:cubicBezTo>
                      <a:pt x="3209" y="10933"/>
                      <a:pt x="3434" y="11183"/>
                      <a:pt x="3735" y="11208"/>
                    </a:cubicBezTo>
                    <a:cubicBezTo>
                      <a:pt x="3765" y="11213"/>
                      <a:pt x="3795" y="11215"/>
                      <a:pt x="3826" y="11215"/>
                    </a:cubicBezTo>
                    <a:cubicBezTo>
                      <a:pt x="4145" y="11215"/>
                      <a:pt x="4452" y="10982"/>
                      <a:pt x="4612" y="10707"/>
                    </a:cubicBezTo>
                    <a:cubicBezTo>
                      <a:pt x="5188" y="9604"/>
                      <a:pt x="4512" y="7925"/>
                      <a:pt x="4036" y="6872"/>
                    </a:cubicBezTo>
                    <a:cubicBezTo>
                      <a:pt x="3635" y="6045"/>
                      <a:pt x="2883" y="5344"/>
                      <a:pt x="2682" y="4441"/>
                    </a:cubicBezTo>
                    <a:cubicBezTo>
                      <a:pt x="2632" y="4241"/>
                      <a:pt x="2707" y="3990"/>
                      <a:pt x="2908" y="3940"/>
                    </a:cubicBezTo>
                    <a:cubicBezTo>
                      <a:pt x="2948" y="3927"/>
                      <a:pt x="2990" y="3920"/>
                      <a:pt x="3033" y="3920"/>
                    </a:cubicBezTo>
                    <a:cubicBezTo>
                      <a:pt x="3149" y="3920"/>
                      <a:pt x="3267" y="3967"/>
                      <a:pt x="3359" y="4040"/>
                    </a:cubicBezTo>
                    <a:cubicBezTo>
                      <a:pt x="3735" y="4266"/>
                      <a:pt x="4011" y="4617"/>
                      <a:pt x="4236" y="4968"/>
                    </a:cubicBezTo>
                    <a:cubicBezTo>
                      <a:pt x="4762" y="5694"/>
                      <a:pt x="5163" y="6497"/>
                      <a:pt x="5439" y="7324"/>
                    </a:cubicBezTo>
                    <a:cubicBezTo>
                      <a:pt x="5464" y="7399"/>
                      <a:pt x="5489" y="7449"/>
                      <a:pt x="5514" y="7499"/>
                    </a:cubicBezTo>
                    <a:cubicBezTo>
                      <a:pt x="5665" y="8050"/>
                      <a:pt x="5815" y="8602"/>
                      <a:pt x="6091" y="9103"/>
                    </a:cubicBezTo>
                    <a:cubicBezTo>
                      <a:pt x="6266" y="9354"/>
                      <a:pt x="6517" y="9604"/>
                      <a:pt x="6818" y="9629"/>
                    </a:cubicBezTo>
                    <a:cubicBezTo>
                      <a:pt x="6831" y="9630"/>
                      <a:pt x="6844" y="9631"/>
                      <a:pt x="6858" y="9631"/>
                    </a:cubicBezTo>
                    <a:cubicBezTo>
                      <a:pt x="7624" y="9631"/>
                      <a:pt x="7744" y="8217"/>
                      <a:pt x="7695" y="7725"/>
                    </a:cubicBezTo>
                    <a:cubicBezTo>
                      <a:pt x="7494" y="5795"/>
                      <a:pt x="6542" y="3965"/>
                      <a:pt x="5063" y="2687"/>
                    </a:cubicBezTo>
                    <a:cubicBezTo>
                      <a:pt x="4888" y="2537"/>
                      <a:pt x="4737" y="2236"/>
                      <a:pt x="4938" y="2161"/>
                    </a:cubicBezTo>
                    <a:cubicBezTo>
                      <a:pt x="4963" y="2152"/>
                      <a:pt x="4988" y="2150"/>
                      <a:pt x="5012" y="2150"/>
                    </a:cubicBezTo>
                    <a:cubicBezTo>
                      <a:pt x="5060" y="2150"/>
                      <a:pt x="5105" y="2161"/>
                      <a:pt x="5138" y="2161"/>
                    </a:cubicBezTo>
                    <a:cubicBezTo>
                      <a:pt x="6767" y="2662"/>
                      <a:pt x="7920" y="4216"/>
                      <a:pt x="8371" y="5845"/>
                    </a:cubicBezTo>
                    <a:cubicBezTo>
                      <a:pt x="8497" y="6296"/>
                      <a:pt x="8647" y="6822"/>
                      <a:pt x="9073" y="6948"/>
                    </a:cubicBezTo>
                    <a:cubicBezTo>
                      <a:pt x="9132" y="6966"/>
                      <a:pt x="9191" y="6974"/>
                      <a:pt x="9251" y="6974"/>
                    </a:cubicBezTo>
                    <a:cubicBezTo>
                      <a:pt x="9521" y="6974"/>
                      <a:pt x="9786" y="6802"/>
                      <a:pt x="9950" y="6597"/>
                    </a:cubicBezTo>
                    <a:cubicBezTo>
                      <a:pt x="10452" y="5895"/>
                      <a:pt x="10176" y="4918"/>
                      <a:pt x="9825" y="4116"/>
                    </a:cubicBezTo>
                    <a:cubicBezTo>
                      <a:pt x="9402" y="3128"/>
                      <a:pt x="7438" y="0"/>
                      <a:pt x="5799" y="0"/>
                    </a:cubicBezTo>
                    <a:close/>
                  </a:path>
                </a:pathLst>
              </a:custGeom>
              <a:solidFill>
                <a:srgbClr val="C269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p56"/>
              <p:cNvSpPr/>
              <p:nvPr/>
            </p:nvSpPr>
            <p:spPr>
              <a:xfrm>
                <a:off x="1897150" y="1310550"/>
                <a:ext cx="562050" cy="513350"/>
              </a:xfrm>
              <a:custGeom>
                <a:avLst/>
                <a:gdLst/>
                <a:ahLst/>
                <a:cxnLst/>
                <a:rect l="l" t="t" r="r" b="b"/>
                <a:pathLst>
                  <a:path w="22482" h="20534" extrusionOk="0">
                    <a:moveTo>
                      <a:pt x="20853" y="0"/>
                    </a:moveTo>
                    <a:cubicBezTo>
                      <a:pt x="20854" y="7"/>
                      <a:pt x="20855" y="14"/>
                      <a:pt x="20856" y="21"/>
                    </a:cubicBezTo>
                    <a:lnTo>
                      <a:pt x="20856" y="21"/>
                    </a:lnTo>
                    <a:cubicBezTo>
                      <a:pt x="20855" y="14"/>
                      <a:pt x="20854" y="7"/>
                      <a:pt x="20853" y="0"/>
                    </a:cubicBezTo>
                    <a:close/>
                    <a:moveTo>
                      <a:pt x="20856" y="21"/>
                    </a:moveTo>
                    <a:cubicBezTo>
                      <a:pt x="20922" y="541"/>
                      <a:pt x="20697" y="1082"/>
                      <a:pt x="20301" y="1404"/>
                    </a:cubicBezTo>
                    <a:cubicBezTo>
                      <a:pt x="20054" y="1614"/>
                      <a:pt x="19689" y="1707"/>
                      <a:pt x="19289" y="1707"/>
                    </a:cubicBezTo>
                    <a:cubicBezTo>
                      <a:pt x="18351" y="1707"/>
                      <a:pt x="17216" y="1196"/>
                      <a:pt x="16918" y="477"/>
                    </a:cubicBezTo>
                    <a:lnTo>
                      <a:pt x="16918" y="477"/>
                    </a:lnTo>
                    <a:cubicBezTo>
                      <a:pt x="17720" y="2456"/>
                      <a:pt x="17344" y="4913"/>
                      <a:pt x="15940" y="6542"/>
                    </a:cubicBezTo>
                    <a:cubicBezTo>
                      <a:pt x="15790" y="6717"/>
                      <a:pt x="15615" y="6893"/>
                      <a:pt x="15389" y="6918"/>
                    </a:cubicBezTo>
                    <a:cubicBezTo>
                      <a:pt x="15357" y="6923"/>
                      <a:pt x="15326" y="6925"/>
                      <a:pt x="15294" y="6925"/>
                    </a:cubicBezTo>
                    <a:cubicBezTo>
                      <a:pt x="15026" y="6925"/>
                      <a:pt x="14766" y="6746"/>
                      <a:pt x="14587" y="6567"/>
                    </a:cubicBezTo>
                    <a:cubicBezTo>
                      <a:pt x="13484" y="5514"/>
                      <a:pt x="12883" y="4111"/>
                      <a:pt x="12281" y="2732"/>
                    </a:cubicBezTo>
                    <a:lnTo>
                      <a:pt x="12281" y="2732"/>
                    </a:lnTo>
                    <a:cubicBezTo>
                      <a:pt x="12482" y="3685"/>
                      <a:pt x="12682" y="4662"/>
                      <a:pt x="12507" y="5614"/>
                    </a:cubicBezTo>
                    <a:cubicBezTo>
                      <a:pt x="12331" y="6592"/>
                      <a:pt x="11680" y="7519"/>
                      <a:pt x="10727" y="7745"/>
                    </a:cubicBezTo>
                    <a:cubicBezTo>
                      <a:pt x="10590" y="7772"/>
                      <a:pt x="10450" y="7785"/>
                      <a:pt x="10307" y="7785"/>
                    </a:cubicBezTo>
                    <a:cubicBezTo>
                      <a:pt x="9927" y="7785"/>
                      <a:pt x="9531" y="7697"/>
                      <a:pt x="9148" y="7569"/>
                    </a:cubicBezTo>
                    <a:cubicBezTo>
                      <a:pt x="7093" y="6918"/>
                      <a:pt x="5389" y="5464"/>
                      <a:pt x="3910" y="3885"/>
                    </a:cubicBezTo>
                    <a:lnTo>
                      <a:pt x="3910" y="3885"/>
                    </a:lnTo>
                    <a:cubicBezTo>
                      <a:pt x="4437" y="5289"/>
                      <a:pt x="4412" y="6868"/>
                      <a:pt x="3860" y="8246"/>
                    </a:cubicBezTo>
                    <a:cubicBezTo>
                      <a:pt x="2457" y="7695"/>
                      <a:pt x="1254" y="6642"/>
                      <a:pt x="502" y="5339"/>
                    </a:cubicBezTo>
                    <a:lnTo>
                      <a:pt x="502" y="5339"/>
                    </a:lnTo>
                    <a:cubicBezTo>
                      <a:pt x="51" y="7419"/>
                      <a:pt x="1" y="9925"/>
                      <a:pt x="577" y="11980"/>
                    </a:cubicBezTo>
                    <a:cubicBezTo>
                      <a:pt x="1050" y="13649"/>
                      <a:pt x="2339" y="16653"/>
                      <a:pt x="4052" y="17380"/>
                    </a:cubicBezTo>
                    <a:lnTo>
                      <a:pt x="4052" y="17380"/>
                    </a:lnTo>
                    <a:cubicBezTo>
                      <a:pt x="3851" y="17299"/>
                      <a:pt x="3634" y="17259"/>
                      <a:pt x="3416" y="17259"/>
                    </a:cubicBezTo>
                    <a:cubicBezTo>
                      <a:pt x="3263" y="17259"/>
                      <a:pt x="3108" y="17279"/>
                      <a:pt x="2958" y="17319"/>
                    </a:cubicBezTo>
                    <a:cubicBezTo>
                      <a:pt x="4246" y="19608"/>
                      <a:pt x="6620" y="20534"/>
                      <a:pt x="9108" y="20534"/>
                    </a:cubicBezTo>
                    <a:cubicBezTo>
                      <a:pt x="11379" y="20534"/>
                      <a:pt x="13745" y="19762"/>
                      <a:pt x="15463" y="18551"/>
                    </a:cubicBezTo>
                    <a:lnTo>
                      <a:pt x="15463" y="18551"/>
                    </a:lnTo>
                    <a:cubicBezTo>
                      <a:pt x="15232" y="18735"/>
                      <a:pt x="15088" y="19029"/>
                      <a:pt x="15088" y="19324"/>
                    </a:cubicBezTo>
                    <a:cubicBezTo>
                      <a:pt x="15890" y="19198"/>
                      <a:pt x="16567" y="18697"/>
                      <a:pt x="17169" y="18146"/>
                    </a:cubicBezTo>
                    <a:cubicBezTo>
                      <a:pt x="19675" y="15965"/>
                      <a:pt x="21354" y="12908"/>
                      <a:pt x="22056" y="9649"/>
                    </a:cubicBezTo>
                    <a:cubicBezTo>
                      <a:pt x="22382" y="8071"/>
                      <a:pt x="22482" y="6416"/>
                      <a:pt x="22306" y="4787"/>
                    </a:cubicBezTo>
                    <a:cubicBezTo>
                      <a:pt x="22206" y="4010"/>
                      <a:pt x="22056" y="3233"/>
                      <a:pt x="21830" y="2482"/>
                    </a:cubicBezTo>
                    <a:cubicBezTo>
                      <a:pt x="21607" y="1712"/>
                      <a:pt x="20965" y="794"/>
                      <a:pt x="20856" y="21"/>
                    </a:cubicBezTo>
                    <a:close/>
                  </a:path>
                </a:pathLst>
              </a:custGeom>
              <a:solidFill>
                <a:srgbClr val="F5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p56"/>
              <p:cNvSpPr/>
              <p:nvPr/>
            </p:nvSpPr>
            <p:spPr>
              <a:xfrm>
                <a:off x="1645275" y="1022950"/>
                <a:ext cx="857800" cy="486150"/>
              </a:xfrm>
              <a:custGeom>
                <a:avLst/>
                <a:gdLst/>
                <a:ahLst/>
                <a:cxnLst/>
                <a:rect l="l" t="t" r="r" b="b"/>
                <a:pathLst>
                  <a:path w="34312" h="19446" extrusionOk="0">
                    <a:moveTo>
                      <a:pt x="30677" y="0"/>
                    </a:moveTo>
                    <a:lnTo>
                      <a:pt x="1604" y="6993"/>
                    </a:lnTo>
                    <a:cubicBezTo>
                      <a:pt x="1629" y="8171"/>
                      <a:pt x="552" y="8923"/>
                      <a:pt x="126" y="9950"/>
                    </a:cubicBezTo>
                    <a:cubicBezTo>
                      <a:pt x="75" y="10101"/>
                      <a:pt x="0" y="10276"/>
                      <a:pt x="25" y="10427"/>
                    </a:cubicBezTo>
                    <a:cubicBezTo>
                      <a:pt x="50" y="10602"/>
                      <a:pt x="176" y="10777"/>
                      <a:pt x="351" y="10777"/>
                    </a:cubicBezTo>
                    <a:cubicBezTo>
                      <a:pt x="451" y="10777"/>
                      <a:pt x="527" y="10727"/>
                      <a:pt x="627" y="10677"/>
                    </a:cubicBezTo>
                    <a:cubicBezTo>
                      <a:pt x="878" y="10527"/>
                      <a:pt x="1103" y="10351"/>
                      <a:pt x="1304" y="10151"/>
                    </a:cubicBezTo>
                    <a:lnTo>
                      <a:pt x="1304" y="10151"/>
                    </a:lnTo>
                    <a:cubicBezTo>
                      <a:pt x="727" y="10853"/>
                      <a:pt x="351" y="11705"/>
                      <a:pt x="201" y="12582"/>
                    </a:cubicBezTo>
                    <a:cubicBezTo>
                      <a:pt x="109" y="13173"/>
                      <a:pt x="152" y="13573"/>
                      <a:pt x="482" y="13573"/>
                    </a:cubicBezTo>
                    <a:cubicBezTo>
                      <a:pt x="600" y="13573"/>
                      <a:pt x="754" y="13521"/>
                      <a:pt x="953" y="13409"/>
                    </a:cubicBezTo>
                    <a:cubicBezTo>
                      <a:pt x="1279" y="13209"/>
                      <a:pt x="2356" y="12407"/>
                      <a:pt x="2431" y="12031"/>
                    </a:cubicBezTo>
                    <a:lnTo>
                      <a:pt x="2431" y="12031"/>
                    </a:lnTo>
                    <a:cubicBezTo>
                      <a:pt x="2156" y="13484"/>
                      <a:pt x="2331" y="15013"/>
                      <a:pt x="2908" y="16366"/>
                    </a:cubicBezTo>
                    <a:cubicBezTo>
                      <a:pt x="3074" y="16796"/>
                      <a:pt x="3400" y="17247"/>
                      <a:pt x="3841" y="17247"/>
                    </a:cubicBezTo>
                    <a:cubicBezTo>
                      <a:pt x="3864" y="17247"/>
                      <a:pt x="3887" y="17246"/>
                      <a:pt x="3910" y="17244"/>
                    </a:cubicBezTo>
                    <a:cubicBezTo>
                      <a:pt x="4261" y="17194"/>
                      <a:pt x="4487" y="16818"/>
                      <a:pt x="4662" y="16492"/>
                    </a:cubicBezTo>
                    <a:cubicBezTo>
                      <a:pt x="5389" y="15013"/>
                      <a:pt x="5815" y="13359"/>
                      <a:pt x="5915" y="11705"/>
                    </a:cubicBezTo>
                    <a:cubicBezTo>
                      <a:pt x="5990" y="12983"/>
                      <a:pt x="6166" y="14261"/>
                      <a:pt x="6416" y="15539"/>
                    </a:cubicBezTo>
                    <a:cubicBezTo>
                      <a:pt x="6467" y="15890"/>
                      <a:pt x="6542" y="16241"/>
                      <a:pt x="6742" y="16492"/>
                    </a:cubicBezTo>
                    <a:cubicBezTo>
                      <a:pt x="6917" y="16705"/>
                      <a:pt x="7182" y="16859"/>
                      <a:pt x="7444" y="16859"/>
                    </a:cubicBezTo>
                    <a:cubicBezTo>
                      <a:pt x="7520" y="16859"/>
                      <a:pt x="7596" y="16846"/>
                      <a:pt x="7670" y="16818"/>
                    </a:cubicBezTo>
                    <a:cubicBezTo>
                      <a:pt x="7870" y="16717"/>
                      <a:pt x="7995" y="16542"/>
                      <a:pt x="8121" y="16341"/>
                    </a:cubicBezTo>
                    <a:cubicBezTo>
                      <a:pt x="8873" y="15138"/>
                      <a:pt x="9324" y="13735"/>
                      <a:pt x="9424" y="12306"/>
                    </a:cubicBezTo>
                    <a:cubicBezTo>
                      <a:pt x="9700" y="14562"/>
                      <a:pt x="10602" y="16767"/>
                      <a:pt x="12005" y="18547"/>
                    </a:cubicBezTo>
                    <a:cubicBezTo>
                      <a:pt x="12361" y="18996"/>
                      <a:pt x="12913" y="19446"/>
                      <a:pt x="13420" y="19446"/>
                    </a:cubicBezTo>
                    <a:cubicBezTo>
                      <a:pt x="13591" y="19446"/>
                      <a:pt x="13758" y="19394"/>
                      <a:pt x="13910" y="19274"/>
                    </a:cubicBezTo>
                    <a:cubicBezTo>
                      <a:pt x="14311" y="18998"/>
                      <a:pt x="14361" y="18397"/>
                      <a:pt x="14311" y="17895"/>
                    </a:cubicBezTo>
                    <a:cubicBezTo>
                      <a:pt x="14211" y="16567"/>
                      <a:pt x="13885" y="15239"/>
                      <a:pt x="13334" y="14011"/>
                    </a:cubicBezTo>
                    <a:lnTo>
                      <a:pt x="13334" y="14011"/>
                    </a:lnTo>
                    <a:cubicBezTo>
                      <a:pt x="14537" y="15890"/>
                      <a:pt x="16166" y="17494"/>
                      <a:pt x="18071" y="18647"/>
                    </a:cubicBezTo>
                    <a:cubicBezTo>
                      <a:pt x="18728" y="19041"/>
                      <a:pt x="19461" y="19397"/>
                      <a:pt x="20221" y="19397"/>
                    </a:cubicBezTo>
                    <a:cubicBezTo>
                      <a:pt x="20331" y="19397"/>
                      <a:pt x="20441" y="19390"/>
                      <a:pt x="20552" y="19374"/>
                    </a:cubicBezTo>
                    <a:cubicBezTo>
                      <a:pt x="21930" y="19148"/>
                      <a:pt x="22782" y="17570"/>
                      <a:pt x="22707" y="16166"/>
                    </a:cubicBezTo>
                    <a:cubicBezTo>
                      <a:pt x="22661" y="15503"/>
                      <a:pt x="22474" y="14878"/>
                      <a:pt x="22214" y="14278"/>
                    </a:cubicBezTo>
                    <a:lnTo>
                      <a:pt x="22214" y="14278"/>
                    </a:lnTo>
                    <a:cubicBezTo>
                      <a:pt x="22743" y="15242"/>
                      <a:pt x="23276" y="16205"/>
                      <a:pt x="23810" y="17169"/>
                    </a:cubicBezTo>
                    <a:cubicBezTo>
                      <a:pt x="24136" y="17745"/>
                      <a:pt x="24587" y="18422"/>
                      <a:pt x="25264" y="18447"/>
                    </a:cubicBezTo>
                    <a:cubicBezTo>
                      <a:pt x="25279" y="18447"/>
                      <a:pt x="25295" y="18448"/>
                      <a:pt x="25310" y="18448"/>
                    </a:cubicBezTo>
                    <a:cubicBezTo>
                      <a:pt x="25840" y="18448"/>
                      <a:pt x="26275" y="18033"/>
                      <a:pt x="26592" y="17595"/>
                    </a:cubicBezTo>
                    <a:cubicBezTo>
                      <a:pt x="27695" y="16016"/>
                      <a:pt x="27895" y="13860"/>
                      <a:pt x="27093" y="12106"/>
                    </a:cubicBezTo>
                    <a:lnTo>
                      <a:pt x="27093" y="12106"/>
                    </a:lnTo>
                    <a:cubicBezTo>
                      <a:pt x="27544" y="12657"/>
                      <a:pt x="28121" y="13133"/>
                      <a:pt x="28823" y="13309"/>
                    </a:cubicBezTo>
                    <a:cubicBezTo>
                      <a:pt x="28962" y="13339"/>
                      <a:pt x="29105" y="13354"/>
                      <a:pt x="29248" y="13354"/>
                    </a:cubicBezTo>
                    <a:cubicBezTo>
                      <a:pt x="29825" y="13354"/>
                      <a:pt x="30396" y="13109"/>
                      <a:pt x="30677" y="12607"/>
                    </a:cubicBezTo>
                    <a:cubicBezTo>
                      <a:pt x="31028" y="12031"/>
                      <a:pt x="30878" y="11254"/>
                      <a:pt x="30652" y="10627"/>
                    </a:cubicBezTo>
                    <a:cubicBezTo>
                      <a:pt x="30251" y="9625"/>
                      <a:pt x="29675" y="8697"/>
                      <a:pt x="28898" y="7920"/>
                    </a:cubicBezTo>
                    <a:lnTo>
                      <a:pt x="28898" y="7920"/>
                    </a:lnTo>
                    <a:cubicBezTo>
                      <a:pt x="29722" y="8181"/>
                      <a:pt x="30585" y="8441"/>
                      <a:pt x="31452" y="8441"/>
                    </a:cubicBezTo>
                    <a:cubicBezTo>
                      <a:pt x="31586" y="8441"/>
                      <a:pt x="31721" y="8435"/>
                      <a:pt x="31855" y="8422"/>
                    </a:cubicBezTo>
                    <a:cubicBezTo>
                      <a:pt x="32833" y="8321"/>
                      <a:pt x="33860" y="7695"/>
                      <a:pt x="34111" y="6742"/>
                    </a:cubicBezTo>
                    <a:cubicBezTo>
                      <a:pt x="34311" y="5940"/>
                      <a:pt x="33985" y="5088"/>
                      <a:pt x="33434" y="4487"/>
                    </a:cubicBezTo>
                    <a:cubicBezTo>
                      <a:pt x="32908" y="3885"/>
                      <a:pt x="32181" y="3484"/>
                      <a:pt x="31479" y="3083"/>
                    </a:cubicBezTo>
                    <a:lnTo>
                      <a:pt x="31479" y="3083"/>
                    </a:lnTo>
                    <a:cubicBezTo>
                      <a:pt x="31742" y="3136"/>
                      <a:pt x="32017" y="3201"/>
                      <a:pt x="32287" y="3201"/>
                    </a:cubicBezTo>
                    <a:cubicBezTo>
                      <a:pt x="32404" y="3201"/>
                      <a:pt x="32519" y="3189"/>
                      <a:pt x="32632" y="3158"/>
                    </a:cubicBezTo>
                    <a:cubicBezTo>
                      <a:pt x="33910" y="2933"/>
                      <a:pt x="33409" y="1830"/>
                      <a:pt x="32532" y="1479"/>
                    </a:cubicBezTo>
                    <a:cubicBezTo>
                      <a:pt x="32131" y="1329"/>
                      <a:pt x="31705" y="1229"/>
                      <a:pt x="31354" y="1003"/>
                    </a:cubicBezTo>
                    <a:cubicBezTo>
                      <a:pt x="30978" y="802"/>
                      <a:pt x="30677" y="427"/>
                      <a:pt x="30677" y="0"/>
                    </a:cubicBezTo>
                    <a:close/>
                  </a:path>
                </a:pathLst>
              </a:custGeom>
              <a:solidFill>
                <a:srgbClr val="C7C2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56"/>
              <p:cNvSpPr/>
              <p:nvPr/>
            </p:nvSpPr>
            <p:spPr>
              <a:xfrm>
                <a:off x="1643400" y="1022950"/>
                <a:ext cx="861550" cy="498300"/>
              </a:xfrm>
              <a:custGeom>
                <a:avLst/>
                <a:gdLst/>
                <a:ahLst/>
                <a:cxnLst/>
                <a:rect l="l" t="t" r="r" b="b"/>
                <a:pathLst>
                  <a:path w="34462" h="19932" extrusionOk="0">
                    <a:moveTo>
                      <a:pt x="30752" y="0"/>
                    </a:moveTo>
                    <a:lnTo>
                      <a:pt x="30752" y="0"/>
                    </a:lnTo>
                    <a:cubicBezTo>
                      <a:pt x="30727" y="251"/>
                      <a:pt x="30852" y="527"/>
                      <a:pt x="31028" y="702"/>
                    </a:cubicBezTo>
                    <a:cubicBezTo>
                      <a:pt x="31203" y="903"/>
                      <a:pt x="31429" y="1053"/>
                      <a:pt x="31654" y="1178"/>
                    </a:cubicBezTo>
                    <a:cubicBezTo>
                      <a:pt x="31905" y="1279"/>
                      <a:pt x="32156" y="1379"/>
                      <a:pt x="32381" y="1454"/>
                    </a:cubicBezTo>
                    <a:cubicBezTo>
                      <a:pt x="32632" y="1554"/>
                      <a:pt x="32857" y="1680"/>
                      <a:pt x="33033" y="1830"/>
                    </a:cubicBezTo>
                    <a:cubicBezTo>
                      <a:pt x="33208" y="2006"/>
                      <a:pt x="33359" y="2231"/>
                      <a:pt x="33384" y="2457"/>
                    </a:cubicBezTo>
                    <a:cubicBezTo>
                      <a:pt x="33384" y="2557"/>
                      <a:pt x="33384" y="2682"/>
                      <a:pt x="33309" y="2757"/>
                    </a:cubicBezTo>
                    <a:cubicBezTo>
                      <a:pt x="33233" y="2858"/>
                      <a:pt x="33133" y="2908"/>
                      <a:pt x="33033" y="2958"/>
                    </a:cubicBezTo>
                    <a:cubicBezTo>
                      <a:pt x="32933" y="3008"/>
                      <a:pt x="32807" y="3033"/>
                      <a:pt x="32682" y="3058"/>
                    </a:cubicBezTo>
                    <a:cubicBezTo>
                      <a:pt x="32557" y="3083"/>
                      <a:pt x="32456" y="3083"/>
                      <a:pt x="32331" y="3083"/>
                    </a:cubicBezTo>
                    <a:cubicBezTo>
                      <a:pt x="32093" y="3059"/>
                      <a:pt x="31856" y="3013"/>
                      <a:pt x="31618" y="2966"/>
                    </a:cubicBezTo>
                    <a:lnTo>
                      <a:pt x="31618" y="2966"/>
                    </a:lnTo>
                    <a:cubicBezTo>
                      <a:pt x="31614" y="2963"/>
                      <a:pt x="31609" y="2960"/>
                      <a:pt x="31604" y="2958"/>
                    </a:cubicBezTo>
                    <a:lnTo>
                      <a:pt x="31603" y="2963"/>
                    </a:lnTo>
                    <a:lnTo>
                      <a:pt x="31603" y="2963"/>
                    </a:lnTo>
                    <a:cubicBezTo>
                      <a:pt x="31595" y="2961"/>
                      <a:pt x="31587" y="2959"/>
                      <a:pt x="31579" y="2958"/>
                    </a:cubicBezTo>
                    <a:lnTo>
                      <a:pt x="30727" y="2732"/>
                    </a:lnTo>
                    <a:lnTo>
                      <a:pt x="31479" y="3183"/>
                    </a:lnTo>
                    <a:cubicBezTo>
                      <a:pt x="32256" y="3635"/>
                      <a:pt x="33058" y="4111"/>
                      <a:pt x="33559" y="4813"/>
                    </a:cubicBezTo>
                    <a:cubicBezTo>
                      <a:pt x="33810" y="5163"/>
                      <a:pt x="33985" y="5564"/>
                      <a:pt x="34035" y="5965"/>
                    </a:cubicBezTo>
                    <a:cubicBezTo>
                      <a:pt x="34060" y="6166"/>
                      <a:pt x="34035" y="6392"/>
                      <a:pt x="34010" y="6567"/>
                    </a:cubicBezTo>
                    <a:cubicBezTo>
                      <a:pt x="33960" y="6793"/>
                      <a:pt x="33885" y="6968"/>
                      <a:pt x="33785" y="7143"/>
                    </a:cubicBezTo>
                    <a:cubicBezTo>
                      <a:pt x="33559" y="7469"/>
                      <a:pt x="33208" y="7720"/>
                      <a:pt x="32832" y="7895"/>
                    </a:cubicBezTo>
                    <a:cubicBezTo>
                      <a:pt x="32657" y="7996"/>
                      <a:pt x="32456" y="8071"/>
                      <a:pt x="32256" y="8096"/>
                    </a:cubicBezTo>
                    <a:cubicBezTo>
                      <a:pt x="32156" y="8121"/>
                      <a:pt x="32055" y="8146"/>
                      <a:pt x="31930" y="8146"/>
                    </a:cubicBezTo>
                    <a:cubicBezTo>
                      <a:pt x="31855" y="8171"/>
                      <a:pt x="31730" y="8171"/>
                      <a:pt x="31629" y="8171"/>
                    </a:cubicBezTo>
                    <a:cubicBezTo>
                      <a:pt x="31593" y="8172"/>
                      <a:pt x="31557" y="8173"/>
                      <a:pt x="31521" y="8173"/>
                    </a:cubicBezTo>
                    <a:cubicBezTo>
                      <a:pt x="30705" y="8173"/>
                      <a:pt x="29889" y="7909"/>
                      <a:pt x="29073" y="7645"/>
                    </a:cubicBezTo>
                    <a:lnTo>
                      <a:pt x="27945" y="7294"/>
                    </a:lnTo>
                    <a:lnTo>
                      <a:pt x="28772" y="8146"/>
                    </a:lnTo>
                    <a:cubicBezTo>
                      <a:pt x="29299" y="8672"/>
                      <a:pt x="29750" y="9324"/>
                      <a:pt x="30101" y="10001"/>
                    </a:cubicBezTo>
                    <a:cubicBezTo>
                      <a:pt x="30251" y="10326"/>
                      <a:pt x="30401" y="10702"/>
                      <a:pt x="30527" y="11053"/>
                    </a:cubicBezTo>
                    <a:cubicBezTo>
                      <a:pt x="30627" y="11404"/>
                      <a:pt x="30652" y="11755"/>
                      <a:pt x="30602" y="12056"/>
                    </a:cubicBezTo>
                    <a:cubicBezTo>
                      <a:pt x="30552" y="12382"/>
                      <a:pt x="30376" y="12632"/>
                      <a:pt x="30101" y="12783"/>
                    </a:cubicBezTo>
                    <a:cubicBezTo>
                      <a:pt x="29882" y="12914"/>
                      <a:pt x="29587" y="12988"/>
                      <a:pt x="29315" y="12988"/>
                    </a:cubicBezTo>
                    <a:cubicBezTo>
                      <a:pt x="29275" y="12988"/>
                      <a:pt x="29236" y="12986"/>
                      <a:pt x="29198" y="12983"/>
                    </a:cubicBezTo>
                    <a:cubicBezTo>
                      <a:pt x="29148" y="12958"/>
                      <a:pt x="29123" y="12958"/>
                      <a:pt x="29073" y="12958"/>
                    </a:cubicBezTo>
                    <a:lnTo>
                      <a:pt x="28998" y="12958"/>
                    </a:lnTo>
                    <a:lnTo>
                      <a:pt x="28973" y="12933"/>
                    </a:lnTo>
                    <a:lnTo>
                      <a:pt x="28948" y="12933"/>
                    </a:lnTo>
                    <a:cubicBezTo>
                      <a:pt x="28872" y="12908"/>
                      <a:pt x="28797" y="12883"/>
                      <a:pt x="28722" y="12858"/>
                    </a:cubicBezTo>
                    <a:cubicBezTo>
                      <a:pt x="28547" y="12783"/>
                      <a:pt x="28396" y="12707"/>
                      <a:pt x="28271" y="12607"/>
                    </a:cubicBezTo>
                    <a:cubicBezTo>
                      <a:pt x="27970" y="12407"/>
                      <a:pt x="27720" y="12156"/>
                      <a:pt x="27494" y="11855"/>
                    </a:cubicBezTo>
                    <a:lnTo>
                      <a:pt x="25639" y="9600"/>
                    </a:lnTo>
                    <a:lnTo>
                      <a:pt x="25639" y="9600"/>
                    </a:lnTo>
                    <a:lnTo>
                      <a:pt x="26817" y="12281"/>
                    </a:lnTo>
                    <a:cubicBezTo>
                      <a:pt x="27293" y="13334"/>
                      <a:pt x="27369" y="14562"/>
                      <a:pt x="27068" y="15665"/>
                    </a:cubicBezTo>
                    <a:cubicBezTo>
                      <a:pt x="26993" y="15965"/>
                      <a:pt x="26892" y="16216"/>
                      <a:pt x="26792" y="16492"/>
                    </a:cubicBezTo>
                    <a:cubicBezTo>
                      <a:pt x="26717" y="16617"/>
                      <a:pt x="26667" y="16742"/>
                      <a:pt x="26592" y="16868"/>
                    </a:cubicBezTo>
                    <a:lnTo>
                      <a:pt x="26491" y="17043"/>
                    </a:lnTo>
                    <a:lnTo>
                      <a:pt x="26366" y="17244"/>
                    </a:lnTo>
                    <a:cubicBezTo>
                      <a:pt x="26216" y="17469"/>
                      <a:pt x="26040" y="17670"/>
                      <a:pt x="25840" y="17820"/>
                    </a:cubicBezTo>
                    <a:cubicBezTo>
                      <a:pt x="25740" y="17895"/>
                      <a:pt x="25639" y="17945"/>
                      <a:pt x="25564" y="17971"/>
                    </a:cubicBezTo>
                    <a:cubicBezTo>
                      <a:pt x="25514" y="17971"/>
                      <a:pt x="25464" y="17996"/>
                      <a:pt x="25439" y="17996"/>
                    </a:cubicBezTo>
                    <a:lnTo>
                      <a:pt x="25288" y="17996"/>
                    </a:lnTo>
                    <a:cubicBezTo>
                      <a:pt x="25113" y="17971"/>
                      <a:pt x="24938" y="17845"/>
                      <a:pt x="24762" y="17670"/>
                    </a:cubicBezTo>
                    <a:cubicBezTo>
                      <a:pt x="24612" y="17469"/>
                      <a:pt x="24461" y="17244"/>
                      <a:pt x="24311" y="16968"/>
                    </a:cubicBezTo>
                    <a:lnTo>
                      <a:pt x="23409" y="15339"/>
                    </a:lnTo>
                    <a:lnTo>
                      <a:pt x="22782" y="14198"/>
                    </a:lnTo>
                    <a:lnTo>
                      <a:pt x="22782" y="14198"/>
                    </a:lnTo>
                    <a:cubicBezTo>
                      <a:pt x="22757" y="14136"/>
                      <a:pt x="22732" y="14073"/>
                      <a:pt x="22707" y="14011"/>
                    </a:cubicBezTo>
                    <a:cubicBezTo>
                      <a:pt x="22381" y="13309"/>
                      <a:pt x="21980" y="12657"/>
                      <a:pt x="21604" y="12031"/>
                    </a:cubicBezTo>
                    <a:lnTo>
                      <a:pt x="20777" y="12507"/>
                    </a:lnTo>
                    <a:lnTo>
                      <a:pt x="20788" y="12526"/>
                    </a:lnTo>
                    <a:lnTo>
                      <a:pt x="20788" y="12526"/>
                    </a:lnTo>
                    <a:lnTo>
                      <a:pt x="20777" y="12532"/>
                    </a:lnTo>
                    <a:cubicBezTo>
                      <a:pt x="20814" y="12590"/>
                      <a:pt x="20851" y="12647"/>
                      <a:pt x="20887" y="12705"/>
                    </a:cubicBezTo>
                    <a:lnTo>
                      <a:pt x="20887" y="12705"/>
                    </a:lnTo>
                    <a:lnTo>
                      <a:pt x="21800" y="14343"/>
                    </a:lnTo>
                    <a:lnTo>
                      <a:pt x="21800" y="14343"/>
                    </a:lnTo>
                    <a:cubicBezTo>
                      <a:pt x="21810" y="14366"/>
                      <a:pt x="21820" y="14389"/>
                      <a:pt x="21830" y="14412"/>
                    </a:cubicBezTo>
                    <a:cubicBezTo>
                      <a:pt x="21955" y="14737"/>
                      <a:pt x="22080" y="15063"/>
                      <a:pt x="22156" y="15389"/>
                    </a:cubicBezTo>
                    <a:cubicBezTo>
                      <a:pt x="22206" y="15539"/>
                      <a:pt x="22231" y="15715"/>
                      <a:pt x="22256" y="15865"/>
                    </a:cubicBezTo>
                    <a:cubicBezTo>
                      <a:pt x="22256" y="15940"/>
                      <a:pt x="22281" y="16041"/>
                      <a:pt x="22281" y="16116"/>
                    </a:cubicBezTo>
                    <a:lnTo>
                      <a:pt x="22281" y="16191"/>
                    </a:lnTo>
                    <a:lnTo>
                      <a:pt x="22281" y="16241"/>
                    </a:lnTo>
                    <a:lnTo>
                      <a:pt x="22281" y="16366"/>
                    </a:lnTo>
                    <a:cubicBezTo>
                      <a:pt x="22281" y="16993"/>
                      <a:pt x="22080" y="17645"/>
                      <a:pt x="21704" y="18121"/>
                    </a:cubicBezTo>
                    <a:cubicBezTo>
                      <a:pt x="21504" y="18372"/>
                      <a:pt x="21278" y="18572"/>
                      <a:pt x="21028" y="18697"/>
                    </a:cubicBezTo>
                    <a:cubicBezTo>
                      <a:pt x="20953" y="18747"/>
                      <a:pt x="20902" y="18773"/>
                      <a:pt x="20852" y="18773"/>
                    </a:cubicBezTo>
                    <a:lnTo>
                      <a:pt x="20752" y="18823"/>
                    </a:lnTo>
                    <a:lnTo>
                      <a:pt x="20627" y="18848"/>
                    </a:lnTo>
                    <a:cubicBezTo>
                      <a:pt x="20538" y="18865"/>
                      <a:pt x="20437" y="18883"/>
                      <a:pt x="20332" y="18883"/>
                    </a:cubicBezTo>
                    <a:cubicBezTo>
                      <a:pt x="20289" y="18883"/>
                      <a:pt x="20245" y="18880"/>
                      <a:pt x="20201" y="18873"/>
                    </a:cubicBezTo>
                    <a:cubicBezTo>
                      <a:pt x="19900" y="18873"/>
                      <a:pt x="19599" y="18798"/>
                      <a:pt x="19298" y="18672"/>
                    </a:cubicBezTo>
                    <a:cubicBezTo>
                      <a:pt x="18998" y="18547"/>
                      <a:pt x="18697" y="18397"/>
                      <a:pt x="18396" y="18196"/>
                    </a:cubicBezTo>
                    <a:cubicBezTo>
                      <a:pt x="17795" y="17820"/>
                      <a:pt x="17193" y="17419"/>
                      <a:pt x="16667" y="16943"/>
                    </a:cubicBezTo>
                    <a:cubicBezTo>
                      <a:pt x="15603" y="16072"/>
                      <a:pt x="14678" y="15038"/>
                      <a:pt x="13917" y="13885"/>
                    </a:cubicBezTo>
                    <a:lnTo>
                      <a:pt x="13917" y="13885"/>
                    </a:lnTo>
                    <a:cubicBezTo>
                      <a:pt x="13906" y="13860"/>
                      <a:pt x="13896" y="13835"/>
                      <a:pt x="13885" y="13810"/>
                    </a:cubicBezTo>
                    <a:lnTo>
                      <a:pt x="13872" y="13817"/>
                    </a:lnTo>
                    <a:lnTo>
                      <a:pt x="13872" y="13817"/>
                    </a:lnTo>
                    <a:cubicBezTo>
                      <a:pt x="13859" y="13798"/>
                      <a:pt x="13847" y="13779"/>
                      <a:pt x="13835" y="13760"/>
                    </a:cubicBezTo>
                    <a:lnTo>
                      <a:pt x="12958" y="14211"/>
                    </a:lnTo>
                    <a:cubicBezTo>
                      <a:pt x="13434" y="15289"/>
                      <a:pt x="13735" y="16442"/>
                      <a:pt x="13860" y="17595"/>
                    </a:cubicBezTo>
                    <a:cubicBezTo>
                      <a:pt x="13885" y="17895"/>
                      <a:pt x="13935" y="18171"/>
                      <a:pt x="13910" y="18397"/>
                    </a:cubicBezTo>
                    <a:cubicBezTo>
                      <a:pt x="13885" y="18647"/>
                      <a:pt x="13810" y="18823"/>
                      <a:pt x="13709" y="18898"/>
                    </a:cubicBezTo>
                    <a:cubicBezTo>
                      <a:pt x="13651" y="18942"/>
                      <a:pt x="13593" y="18968"/>
                      <a:pt x="13515" y="18968"/>
                    </a:cubicBezTo>
                    <a:cubicBezTo>
                      <a:pt x="13459" y="18968"/>
                      <a:pt x="13392" y="18954"/>
                      <a:pt x="13308" y="18923"/>
                    </a:cubicBezTo>
                    <a:cubicBezTo>
                      <a:pt x="13133" y="18873"/>
                      <a:pt x="12907" y="18722"/>
                      <a:pt x="12732" y="18547"/>
                    </a:cubicBezTo>
                    <a:cubicBezTo>
                      <a:pt x="12532" y="18372"/>
                      <a:pt x="12381" y="18146"/>
                      <a:pt x="12206" y="17920"/>
                    </a:cubicBezTo>
                    <a:cubicBezTo>
                      <a:pt x="12030" y="17670"/>
                      <a:pt x="11855" y="17444"/>
                      <a:pt x="11704" y="17194"/>
                    </a:cubicBezTo>
                    <a:cubicBezTo>
                      <a:pt x="11379" y="16692"/>
                      <a:pt x="11103" y="16166"/>
                      <a:pt x="10877" y="15640"/>
                    </a:cubicBezTo>
                    <a:cubicBezTo>
                      <a:pt x="10401" y="14562"/>
                      <a:pt x="10075" y="13409"/>
                      <a:pt x="9950" y="12256"/>
                    </a:cubicBezTo>
                    <a:lnTo>
                      <a:pt x="9048" y="12281"/>
                    </a:lnTo>
                    <a:cubicBezTo>
                      <a:pt x="8998" y="13133"/>
                      <a:pt x="8797" y="13986"/>
                      <a:pt x="8496" y="14788"/>
                    </a:cubicBezTo>
                    <a:cubicBezTo>
                      <a:pt x="8421" y="14988"/>
                      <a:pt x="8321" y="15189"/>
                      <a:pt x="8221" y="15389"/>
                    </a:cubicBezTo>
                    <a:cubicBezTo>
                      <a:pt x="8120" y="15564"/>
                      <a:pt x="8045" y="15765"/>
                      <a:pt x="7920" y="15940"/>
                    </a:cubicBezTo>
                    <a:cubicBezTo>
                      <a:pt x="7820" y="16141"/>
                      <a:pt x="7719" y="16316"/>
                      <a:pt x="7619" y="16392"/>
                    </a:cubicBezTo>
                    <a:cubicBezTo>
                      <a:pt x="7569" y="16417"/>
                      <a:pt x="7569" y="16442"/>
                      <a:pt x="7519" y="16442"/>
                    </a:cubicBezTo>
                    <a:cubicBezTo>
                      <a:pt x="7494" y="16442"/>
                      <a:pt x="7444" y="16442"/>
                      <a:pt x="7394" y="16417"/>
                    </a:cubicBezTo>
                    <a:cubicBezTo>
                      <a:pt x="7293" y="16392"/>
                      <a:pt x="7168" y="16291"/>
                      <a:pt x="7093" y="16166"/>
                    </a:cubicBezTo>
                    <a:cubicBezTo>
                      <a:pt x="7018" y="16041"/>
                      <a:pt x="6968" y="15865"/>
                      <a:pt x="6917" y="15665"/>
                    </a:cubicBezTo>
                    <a:cubicBezTo>
                      <a:pt x="6867" y="15464"/>
                      <a:pt x="6817" y="15214"/>
                      <a:pt x="6792" y="15013"/>
                    </a:cubicBezTo>
                    <a:lnTo>
                      <a:pt x="6667" y="14336"/>
                    </a:lnTo>
                    <a:cubicBezTo>
                      <a:pt x="6516" y="13459"/>
                      <a:pt x="6416" y="12582"/>
                      <a:pt x="6341" y="11680"/>
                    </a:cubicBezTo>
                    <a:lnTo>
                      <a:pt x="5639" y="11680"/>
                    </a:lnTo>
                    <a:cubicBezTo>
                      <a:pt x="5589" y="12657"/>
                      <a:pt x="5414" y="13610"/>
                      <a:pt x="5163" y="14537"/>
                    </a:cubicBezTo>
                    <a:cubicBezTo>
                      <a:pt x="5013" y="14988"/>
                      <a:pt x="4862" y="15464"/>
                      <a:pt x="4662" y="15890"/>
                    </a:cubicBezTo>
                    <a:cubicBezTo>
                      <a:pt x="4562" y="16116"/>
                      <a:pt x="4461" y="16366"/>
                      <a:pt x="4361" y="16542"/>
                    </a:cubicBezTo>
                    <a:cubicBezTo>
                      <a:pt x="4261" y="16742"/>
                      <a:pt x="4110" y="16893"/>
                      <a:pt x="4010" y="16918"/>
                    </a:cubicBezTo>
                    <a:cubicBezTo>
                      <a:pt x="3970" y="16934"/>
                      <a:pt x="3931" y="16942"/>
                      <a:pt x="3890" y="16942"/>
                    </a:cubicBezTo>
                    <a:cubicBezTo>
                      <a:pt x="3803" y="16942"/>
                      <a:pt x="3712" y="16903"/>
                      <a:pt x="3609" y="16818"/>
                    </a:cubicBezTo>
                    <a:cubicBezTo>
                      <a:pt x="3459" y="16692"/>
                      <a:pt x="3359" y="16492"/>
                      <a:pt x="3258" y="16291"/>
                    </a:cubicBezTo>
                    <a:cubicBezTo>
                      <a:pt x="3058" y="15865"/>
                      <a:pt x="2907" y="15414"/>
                      <a:pt x="2807" y="14938"/>
                    </a:cubicBezTo>
                    <a:cubicBezTo>
                      <a:pt x="2607" y="14011"/>
                      <a:pt x="2582" y="13033"/>
                      <a:pt x="2732" y="12081"/>
                    </a:cubicBezTo>
                    <a:lnTo>
                      <a:pt x="2281" y="11981"/>
                    </a:lnTo>
                    <a:cubicBezTo>
                      <a:pt x="2279" y="11990"/>
                      <a:pt x="2277" y="11999"/>
                      <a:pt x="2275" y="12008"/>
                    </a:cubicBezTo>
                    <a:lnTo>
                      <a:pt x="2275" y="12008"/>
                    </a:lnTo>
                    <a:cubicBezTo>
                      <a:pt x="2257" y="12063"/>
                      <a:pt x="2194" y="12147"/>
                      <a:pt x="2130" y="12231"/>
                    </a:cubicBezTo>
                    <a:cubicBezTo>
                      <a:pt x="2055" y="12306"/>
                      <a:pt x="1980" y="12407"/>
                      <a:pt x="1880" y="12507"/>
                    </a:cubicBezTo>
                    <a:cubicBezTo>
                      <a:pt x="1679" y="12682"/>
                      <a:pt x="1479" y="12833"/>
                      <a:pt x="1278" y="13008"/>
                    </a:cubicBezTo>
                    <a:cubicBezTo>
                      <a:pt x="1078" y="13158"/>
                      <a:pt x="852" y="13309"/>
                      <a:pt x="652" y="13384"/>
                    </a:cubicBezTo>
                    <a:cubicBezTo>
                      <a:pt x="622" y="13391"/>
                      <a:pt x="597" y="13394"/>
                      <a:pt x="576" y="13394"/>
                    </a:cubicBezTo>
                    <a:cubicBezTo>
                      <a:pt x="524" y="13394"/>
                      <a:pt x="494" y="13377"/>
                      <a:pt x="476" y="13359"/>
                    </a:cubicBezTo>
                    <a:cubicBezTo>
                      <a:pt x="426" y="13334"/>
                      <a:pt x="401" y="13209"/>
                      <a:pt x="401" y="13083"/>
                    </a:cubicBezTo>
                    <a:cubicBezTo>
                      <a:pt x="401" y="12958"/>
                      <a:pt x="401" y="12833"/>
                      <a:pt x="426" y="12707"/>
                    </a:cubicBezTo>
                    <a:cubicBezTo>
                      <a:pt x="451" y="12582"/>
                      <a:pt x="451" y="12457"/>
                      <a:pt x="476" y="12331"/>
                    </a:cubicBezTo>
                    <a:cubicBezTo>
                      <a:pt x="551" y="12081"/>
                      <a:pt x="602" y="11830"/>
                      <a:pt x="702" y="11579"/>
                    </a:cubicBezTo>
                    <a:cubicBezTo>
                      <a:pt x="877" y="11103"/>
                      <a:pt x="1153" y="10627"/>
                      <a:pt x="1479" y="10226"/>
                    </a:cubicBezTo>
                    <a:lnTo>
                      <a:pt x="1303" y="10076"/>
                    </a:lnTo>
                    <a:cubicBezTo>
                      <a:pt x="1303" y="10076"/>
                      <a:pt x="1303" y="10076"/>
                      <a:pt x="1303" y="10076"/>
                    </a:cubicBezTo>
                    <a:lnTo>
                      <a:pt x="1303" y="10076"/>
                    </a:lnTo>
                    <a:cubicBezTo>
                      <a:pt x="1153" y="10226"/>
                      <a:pt x="978" y="10376"/>
                      <a:pt x="802" y="10502"/>
                    </a:cubicBezTo>
                    <a:cubicBezTo>
                      <a:pt x="702" y="10552"/>
                      <a:pt x="602" y="10627"/>
                      <a:pt x="526" y="10677"/>
                    </a:cubicBezTo>
                    <a:cubicBezTo>
                      <a:pt x="500" y="10684"/>
                      <a:pt x="475" y="10687"/>
                      <a:pt x="451" y="10687"/>
                    </a:cubicBezTo>
                    <a:cubicBezTo>
                      <a:pt x="388" y="10687"/>
                      <a:pt x="338" y="10664"/>
                      <a:pt x="301" y="10627"/>
                    </a:cubicBezTo>
                    <a:cubicBezTo>
                      <a:pt x="150" y="10502"/>
                      <a:pt x="176" y="10276"/>
                      <a:pt x="251" y="10076"/>
                    </a:cubicBezTo>
                    <a:cubicBezTo>
                      <a:pt x="326" y="9850"/>
                      <a:pt x="426" y="9650"/>
                      <a:pt x="526" y="9449"/>
                    </a:cubicBezTo>
                    <a:cubicBezTo>
                      <a:pt x="777" y="9073"/>
                      <a:pt x="1053" y="8697"/>
                      <a:pt x="1303" y="8296"/>
                    </a:cubicBezTo>
                    <a:cubicBezTo>
                      <a:pt x="1404" y="8096"/>
                      <a:pt x="1504" y="7895"/>
                      <a:pt x="1579" y="7670"/>
                    </a:cubicBezTo>
                    <a:cubicBezTo>
                      <a:pt x="1604" y="7544"/>
                      <a:pt x="1654" y="7444"/>
                      <a:pt x="1654" y="7319"/>
                    </a:cubicBezTo>
                    <a:lnTo>
                      <a:pt x="1654" y="7319"/>
                    </a:lnTo>
                    <a:cubicBezTo>
                      <a:pt x="1629" y="7444"/>
                      <a:pt x="1579" y="7544"/>
                      <a:pt x="1554" y="7645"/>
                    </a:cubicBezTo>
                    <a:cubicBezTo>
                      <a:pt x="1479" y="7870"/>
                      <a:pt x="1354" y="8071"/>
                      <a:pt x="1228" y="8271"/>
                    </a:cubicBezTo>
                    <a:cubicBezTo>
                      <a:pt x="978" y="8647"/>
                      <a:pt x="677" y="8998"/>
                      <a:pt x="426" y="9399"/>
                    </a:cubicBezTo>
                    <a:cubicBezTo>
                      <a:pt x="301" y="9574"/>
                      <a:pt x="176" y="9800"/>
                      <a:pt x="100" y="10001"/>
                    </a:cubicBezTo>
                    <a:cubicBezTo>
                      <a:pt x="50" y="10126"/>
                      <a:pt x="0" y="10251"/>
                      <a:pt x="0" y="10376"/>
                    </a:cubicBezTo>
                    <a:cubicBezTo>
                      <a:pt x="0" y="10502"/>
                      <a:pt x="50" y="10652"/>
                      <a:pt x="150" y="10752"/>
                    </a:cubicBezTo>
                    <a:cubicBezTo>
                      <a:pt x="224" y="10826"/>
                      <a:pt x="351" y="10872"/>
                      <a:pt x="463" y="10872"/>
                    </a:cubicBezTo>
                    <a:cubicBezTo>
                      <a:pt x="504" y="10872"/>
                      <a:pt x="543" y="10866"/>
                      <a:pt x="577" y="10853"/>
                    </a:cubicBezTo>
                    <a:cubicBezTo>
                      <a:pt x="679" y="10812"/>
                      <a:pt x="765" y="10754"/>
                      <a:pt x="847" y="10707"/>
                    </a:cubicBezTo>
                    <a:lnTo>
                      <a:pt x="847" y="10707"/>
                    </a:lnTo>
                    <a:cubicBezTo>
                      <a:pt x="692" y="10955"/>
                      <a:pt x="558" y="11214"/>
                      <a:pt x="451" y="11479"/>
                    </a:cubicBezTo>
                    <a:cubicBezTo>
                      <a:pt x="326" y="11730"/>
                      <a:pt x="251" y="12006"/>
                      <a:pt x="176" y="12256"/>
                    </a:cubicBezTo>
                    <a:cubicBezTo>
                      <a:pt x="150" y="12382"/>
                      <a:pt x="125" y="12532"/>
                      <a:pt x="100" y="12657"/>
                    </a:cubicBezTo>
                    <a:cubicBezTo>
                      <a:pt x="75" y="12808"/>
                      <a:pt x="50" y="12958"/>
                      <a:pt x="75" y="13108"/>
                    </a:cubicBezTo>
                    <a:cubicBezTo>
                      <a:pt x="75" y="13234"/>
                      <a:pt x="75" y="13409"/>
                      <a:pt x="201" y="13585"/>
                    </a:cubicBezTo>
                    <a:cubicBezTo>
                      <a:pt x="251" y="13685"/>
                      <a:pt x="376" y="13735"/>
                      <a:pt x="476" y="13760"/>
                    </a:cubicBezTo>
                    <a:cubicBezTo>
                      <a:pt x="577" y="13760"/>
                      <a:pt x="677" y="13760"/>
                      <a:pt x="752" y="13735"/>
                    </a:cubicBezTo>
                    <a:cubicBezTo>
                      <a:pt x="1053" y="13635"/>
                      <a:pt x="1278" y="13459"/>
                      <a:pt x="1504" y="13309"/>
                    </a:cubicBezTo>
                    <a:cubicBezTo>
                      <a:pt x="1729" y="13158"/>
                      <a:pt x="1955" y="12983"/>
                      <a:pt x="2156" y="12808"/>
                    </a:cubicBezTo>
                    <a:cubicBezTo>
                      <a:pt x="2158" y="12805"/>
                      <a:pt x="2160" y="12803"/>
                      <a:pt x="2162" y="12801"/>
                    </a:cubicBezTo>
                    <a:lnTo>
                      <a:pt x="2162" y="12801"/>
                    </a:lnTo>
                    <a:cubicBezTo>
                      <a:pt x="2095" y="13547"/>
                      <a:pt x="2134" y="14306"/>
                      <a:pt x="2281" y="15038"/>
                    </a:cubicBezTo>
                    <a:cubicBezTo>
                      <a:pt x="2381" y="15564"/>
                      <a:pt x="2531" y="16041"/>
                      <a:pt x="2732" y="16542"/>
                    </a:cubicBezTo>
                    <a:cubicBezTo>
                      <a:pt x="2857" y="16793"/>
                      <a:pt x="2983" y="17018"/>
                      <a:pt x="3208" y="17244"/>
                    </a:cubicBezTo>
                    <a:cubicBezTo>
                      <a:pt x="3333" y="17344"/>
                      <a:pt x="3484" y="17444"/>
                      <a:pt x="3659" y="17494"/>
                    </a:cubicBezTo>
                    <a:cubicBezTo>
                      <a:pt x="3734" y="17519"/>
                      <a:pt x="3828" y="17532"/>
                      <a:pt x="3922" y="17532"/>
                    </a:cubicBezTo>
                    <a:cubicBezTo>
                      <a:pt x="4016" y="17532"/>
                      <a:pt x="4110" y="17519"/>
                      <a:pt x="4186" y="17494"/>
                    </a:cubicBezTo>
                    <a:cubicBezTo>
                      <a:pt x="4562" y="17369"/>
                      <a:pt x="4737" y="17093"/>
                      <a:pt x="4887" y="16843"/>
                    </a:cubicBezTo>
                    <a:cubicBezTo>
                      <a:pt x="5038" y="16592"/>
                      <a:pt x="5138" y="16392"/>
                      <a:pt x="5238" y="16166"/>
                    </a:cubicBezTo>
                    <a:cubicBezTo>
                      <a:pt x="5439" y="15690"/>
                      <a:pt x="5639" y="15214"/>
                      <a:pt x="5790" y="14737"/>
                    </a:cubicBezTo>
                    <a:cubicBezTo>
                      <a:pt x="5822" y="14631"/>
                      <a:pt x="5854" y="14525"/>
                      <a:pt x="5884" y="14418"/>
                    </a:cubicBezTo>
                    <a:lnTo>
                      <a:pt x="5884" y="14418"/>
                    </a:lnTo>
                    <a:cubicBezTo>
                      <a:pt x="5886" y="14433"/>
                      <a:pt x="5888" y="14447"/>
                      <a:pt x="5890" y="14462"/>
                    </a:cubicBezTo>
                    <a:lnTo>
                      <a:pt x="5990" y="15138"/>
                    </a:lnTo>
                    <a:cubicBezTo>
                      <a:pt x="6040" y="15364"/>
                      <a:pt x="6065" y="15590"/>
                      <a:pt x="6115" y="15840"/>
                    </a:cubicBezTo>
                    <a:cubicBezTo>
                      <a:pt x="6166" y="16066"/>
                      <a:pt x="6241" y="16341"/>
                      <a:pt x="6391" y="16592"/>
                    </a:cubicBezTo>
                    <a:cubicBezTo>
                      <a:pt x="6542" y="16868"/>
                      <a:pt x="6792" y="17093"/>
                      <a:pt x="7118" y="17219"/>
                    </a:cubicBezTo>
                    <a:cubicBezTo>
                      <a:pt x="7228" y="17255"/>
                      <a:pt x="7365" y="17279"/>
                      <a:pt x="7499" y="17279"/>
                    </a:cubicBezTo>
                    <a:cubicBezTo>
                      <a:pt x="7548" y="17279"/>
                      <a:pt x="7597" y="17275"/>
                      <a:pt x="7644" y="17269"/>
                    </a:cubicBezTo>
                    <a:cubicBezTo>
                      <a:pt x="7845" y="17244"/>
                      <a:pt x="8045" y="17143"/>
                      <a:pt x="8171" y="17043"/>
                    </a:cubicBezTo>
                    <a:cubicBezTo>
                      <a:pt x="8421" y="16818"/>
                      <a:pt x="8547" y="16567"/>
                      <a:pt x="8672" y="16392"/>
                    </a:cubicBezTo>
                    <a:cubicBezTo>
                      <a:pt x="8797" y="16191"/>
                      <a:pt x="8922" y="15965"/>
                      <a:pt x="9023" y="15765"/>
                    </a:cubicBezTo>
                    <a:cubicBezTo>
                      <a:pt x="9123" y="15539"/>
                      <a:pt x="9223" y="15339"/>
                      <a:pt x="9298" y="15113"/>
                    </a:cubicBezTo>
                    <a:cubicBezTo>
                      <a:pt x="9375" y="14936"/>
                      <a:pt x="9443" y="14755"/>
                      <a:pt x="9506" y="14572"/>
                    </a:cubicBezTo>
                    <a:lnTo>
                      <a:pt x="9506" y="14572"/>
                    </a:lnTo>
                    <a:cubicBezTo>
                      <a:pt x="9650" y="15060"/>
                      <a:pt x="9824" y="15542"/>
                      <a:pt x="10025" y="16016"/>
                    </a:cubicBezTo>
                    <a:cubicBezTo>
                      <a:pt x="10276" y="16592"/>
                      <a:pt x="10577" y="17143"/>
                      <a:pt x="10902" y="17695"/>
                    </a:cubicBezTo>
                    <a:cubicBezTo>
                      <a:pt x="11078" y="17945"/>
                      <a:pt x="11253" y="18221"/>
                      <a:pt x="11429" y="18472"/>
                    </a:cubicBezTo>
                    <a:cubicBezTo>
                      <a:pt x="11629" y="18722"/>
                      <a:pt x="11805" y="18998"/>
                      <a:pt x="12080" y="19249"/>
                    </a:cubicBezTo>
                    <a:cubicBezTo>
                      <a:pt x="12331" y="19474"/>
                      <a:pt x="12632" y="19700"/>
                      <a:pt x="13008" y="19825"/>
                    </a:cubicBezTo>
                    <a:cubicBezTo>
                      <a:pt x="13173" y="19887"/>
                      <a:pt x="13355" y="19932"/>
                      <a:pt x="13540" y="19932"/>
                    </a:cubicBezTo>
                    <a:cubicBezTo>
                      <a:pt x="13579" y="19932"/>
                      <a:pt x="13619" y="19930"/>
                      <a:pt x="13659" y="19925"/>
                    </a:cubicBezTo>
                    <a:cubicBezTo>
                      <a:pt x="13910" y="19875"/>
                      <a:pt x="14136" y="19775"/>
                      <a:pt x="14336" y="19625"/>
                    </a:cubicBezTo>
                    <a:lnTo>
                      <a:pt x="14386" y="19600"/>
                    </a:lnTo>
                    <a:lnTo>
                      <a:pt x="14461" y="19524"/>
                    </a:lnTo>
                    <a:cubicBezTo>
                      <a:pt x="14511" y="19449"/>
                      <a:pt x="14537" y="19424"/>
                      <a:pt x="14587" y="19374"/>
                    </a:cubicBezTo>
                    <a:cubicBezTo>
                      <a:pt x="14637" y="19274"/>
                      <a:pt x="14687" y="19174"/>
                      <a:pt x="14737" y="19073"/>
                    </a:cubicBezTo>
                    <a:cubicBezTo>
                      <a:pt x="14812" y="18873"/>
                      <a:pt x="14862" y="18672"/>
                      <a:pt x="14862" y="18497"/>
                    </a:cubicBezTo>
                    <a:cubicBezTo>
                      <a:pt x="14912" y="18121"/>
                      <a:pt x="14862" y="17795"/>
                      <a:pt x="14837" y="17494"/>
                    </a:cubicBezTo>
                    <a:cubicBezTo>
                      <a:pt x="14805" y="17163"/>
                      <a:pt x="14759" y="16835"/>
                      <a:pt x="14700" y="16510"/>
                    </a:cubicBezTo>
                    <a:lnTo>
                      <a:pt x="14700" y="16510"/>
                    </a:lnTo>
                    <a:cubicBezTo>
                      <a:pt x="15103" y="16944"/>
                      <a:pt x="15533" y="17356"/>
                      <a:pt x="15990" y="17745"/>
                    </a:cubicBezTo>
                    <a:cubicBezTo>
                      <a:pt x="16567" y="18246"/>
                      <a:pt x="17193" y="18672"/>
                      <a:pt x="17870" y="19073"/>
                    </a:cubicBezTo>
                    <a:cubicBezTo>
                      <a:pt x="18196" y="19274"/>
                      <a:pt x="18547" y="19474"/>
                      <a:pt x="18923" y="19625"/>
                    </a:cubicBezTo>
                    <a:cubicBezTo>
                      <a:pt x="19298" y="19775"/>
                      <a:pt x="19725" y="19875"/>
                      <a:pt x="20176" y="19900"/>
                    </a:cubicBezTo>
                    <a:cubicBezTo>
                      <a:pt x="20401" y="19900"/>
                      <a:pt x="20627" y="19875"/>
                      <a:pt x="20852" y="19825"/>
                    </a:cubicBezTo>
                    <a:lnTo>
                      <a:pt x="20978" y="19800"/>
                    </a:lnTo>
                    <a:lnTo>
                      <a:pt x="21153" y="19725"/>
                    </a:lnTo>
                    <a:cubicBezTo>
                      <a:pt x="21278" y="19700"/>
                      <a:pt x="21379" y="19650"/>
                      <a:pt x="21479" y="19600"/>
                    </a:cubicBezTo>
                    <a:cubicBezTo>
                      <a:pt x="21905" y="19374"/>
                      <a:pt x="22231" y="19073"/>
                      <a:pt x="22481" y="18722"/>
                    </a:cubicBezTo>
                    <a:cubicBezTo>
                      <a:pt x="22896" y="18189"/>
                      <a:pt x="23139" y="17563"/>
                      <a:pt x="23224" y="16905"/>
                    </a:cubicBezTo>
                    <a:lnTo>
                      <a:pt x="23224" y="16905"/>
                    </a:lnTo>
                    <a:lnTo>
                      <a:pt x="23509" y="17419"/>
                    </a:lnTo>
                    <a:cubicBezTo>
                      <a:pt x="23684" y="17695"/>
                      <a:pt x="23860" y="17996"/>
                      <a:pt x="24111" y="18271"/>
                    </a:cubicBezTo>
                    <a:cubicBezTo>
                      <a:pt x="24361" y="18547"/>
                      <a:pt x="24712" y="18823"/>
                      <a:pt x="25163" y="18873"/>
                    </a:cubicBezTo>
                    <a:cubicBezTo>
                      <a:pt x="25238" y="18873"/>
                      <a:pt x="25263" y="18898"/>
                      <a:pt x="25339" y="18898"/>
                    </a:cubicBezTo>
                    <a:lnTo>
                      <a:pt x="25489" y="18898"/>
                    </a:lnTo>
                    <a:cubicBezTo>
                      <a:pt x="25614" y="18873"/>
                      <a:pt x="25715" y="18848"/>
                      <a:pt x="25840" y="18823"/>
                    </a:cubicBezTo>
                    <a:cubicBezTo>
                      <a:pt x="26040" y="18747"/>
                      <a:pt x="26216" y="18647"/>
                      <a:pt x="26366" y="18522"/>
                    </a:cubicBezTo>
                    <a:cubicBezTo>
                      <a:pt x="26667" y="18296"/>
                      <a:pt x="26918" y="18021"/>
                      <a:pt x="27093" y="17720"/>
                    </a:cubicBezTo>
                    <a:lnTo>
                      <a:pt x="27218" y="17519"/>
                    </a:lnTo>
                    <a:lnTo>
                      <a:pt x="27369" y="17294"/>
                    </a:lnTo>
                    <a:cubicBezTo>
                      <a:pt x="27444" y="17143"/>
                      <a:pt x="27519" y="16993"/>
                      <a:pt x="27594" y="16843"/>
                    </a:cubicBezTo>
                    <a:cubicBezTo>
                      <a:pt x="27720" y="16542"/>
                      <a:pt x="27845" y="16216"/>
                      <a:pt x="27895" y="15890"/>
                    </a:cubicBezTo>
                    <a:cubicBezTo>
                      <a:pt x="28105" y="15049"/>
                      <a:pt x="28128" y="14166"/>
                      <a:pt x="27969" y="13316"/>
                    </a:cubicBezTo>
                    <a:lnTo>
                      <a:pt x="27969" y="13316"/>
                    </a:lnTo>
                    <a:cubicBezTo>
                      <a:pt x="28113" y="13405"/>
                      <a:pt x="28272" y="13482"/>
                      <a:pt x="28446" y="13559"/>
                    </a:cubicBezTo>
                    <a:cubicBezTo>
                      <a:pt x="28547" y="13585"/>
                      <a:pt x="28647" y="13635"/>
                      <a:pt x="28772" y="13660"/>
                    </a:cubicBezTo>
                    <a:lnTo>
                      <a:pt x="28822" y="13660"/>
                    </a:lnTo>
                    <a:lnTo>
                      <a:pt x="28872" y="13685"/>
                    </a:lnTo>
                    <a:lnTo>
                      <a:pt x="28948" y="13685"/>
                    </a:lnTo>
                    <a:cubicBezTo>
                      <a:pt x="28973" y="13685"/>
                      <a:pt x="29048" y="13710"/>
                      <a:pt x="29123" y="13710"/>
                    </a:cubicBezTo>
                    <a:cubicBezTo>
                      <a:pt x="29170" y="13712"/>
                      <a:pt x="29217" y="13714"/>
                      <a:pt x="29264" y="13714"/>
                    </a:cubicBezTo>
                    <a:cubicBezTo>
                      <a:pt x="29693" y="13714"/>
                      <a:pt x="30115" y="13610"/>
                      <a:pt x="30476" y="13384"/>
                    </a:cubicBezTo>
                    <a:cubicBezTo>
                      <a:pt x="30702" y="13259"/>
                      <a:pt x="30877" y="13083"/>
                      <a:pt x="31003" y="12858"/>
                    </a:cubicBezTo>
                    <a:cubicBezTo>
                      <a:pt x="31153" y="12657"/>
                      <a:pt x="31228" y="12432"/>
                      <a:pt x="31278" y="12181"/>
                    </a:cubicBezTo>
                    <a:cubicBezTo>
                      <a:pt x="31354" y="11705"/>
                      <a:pt x="31278" y="11254"/>
                      <a:pt x="31153" y="10853"/>
                    </a:cubicBezTo>
                    <a:cubicBezTo>
                      <a:pt x="31028" y="10452"/>
                      <a:pt x="30852" y="10076"/>
                      <a:pt x="30652" y="9700"/>
                    </a:cubicBezTo>
                    <a:cubicBezTo>
                      <a:pt x="30433" y="9277"/>
                      <a:pt x="30173" y="8872"/>
                      <a:pt x="29879" y="8493"/>
                    </a:cubicBezTo>
                    <a:lnTo>
                      <a:pt x="29879" y="8493"/>
                    </a:lnTo>
                    <a:cubicBezTo>
                      <a:pt x="30374" y="8614"/>
                      <a:pt x="30889" y="8703"/>
                      <a:pt x="31420" y="8703"/>
                    </a:cubicBezTo>
                    <a:cubicBezTo>
                      <a:pt x="31498" y="8703"/>
                      <a:pt x="31576" y="8701"/>
                      <a:pt x="31654" y="8697"/>
                    </a:cubicBezTo>
                    <a:cubicBezTo>
                      <a:pt x="31755" y="8697"/>
                      <a:pt x="31880" y="8697"/>
                      <a:pt x="32005" y="8672"/>
                    </a:cubicBezTo>
                    <a:cubicBezTo>
                      <a:pt x="32106" y="8647"/>
                      <a:pt x="32256" y="8622"/>
                      <a:pt x="32356" y="8597"/>
                    </a:cubicBezTo>
                    <a:cubicBezTo>
                      <a:pt x="32607" y="8547"/>
                      <a:pt x="32832" y="8447"/>
                      <a:pt x="33058" y="8346"/>
                    </a:cubicBezTo>
                    <a:cubicBezTo>
                      <a:pt x="33484" y="8121"/>
                      <a:pt x="33885" y="7795"/>
                      <a:pt x="34161" y="7369"/>
                    </a:cubicBezTo>
                    <a:cubicBezTo>
                      <a:pt x="34286" y="7143"/>
                      <a:pt x="34361" y="6893"/>
                      <a:pt x="34411" y="6667"/>
                    </a:cubicBezTo>
                    <a:cubicBezTo>
                      <a:pt x="34461" y="6417"/>
                      <a:pt x="34461" y="6166"/>
                      <a:pt x="34411" y="5915"/>
                    </a:cubicBezTo>
                    <a:cubicBezTo>
                      <a:pt x="34336" y="5439"/>
                      <a:pt x="34111" y="4988"/>
                      <a:pt x="33835" y="4612"/>
                    </a:cubicBezTo>
                    <a:cubicBezTo>
                      <a:pt x="33685" y="4412"/>
                      <a:pt x="33534" y="4236"/>
                      <a:pt x="33334" y="4086"/>
                    </a:cubicBezTo>
                    <a:cubicBezTo>
                      <a:pt x="33158" y="3935"/>
                      <a:pt x="32983" y="3785"/>
                      <a:pt x="32782" y="3660"/>
                    </a:cubicBezTo>
                    <a:cubicBezTo>
                      <a:pt x="32598" y="3537"/>
                      <a:pt x="32409" y="3421"/>
                      <a:pt x="32216" y="3307"/>
                    </a:cubicBezTo>
                    <a:lnTo>
                      <a:pt x="32216" y="3307"/>
                    </a:lnTo>
                    <a:cubicBezTo>
                      <a:pt x="32246" y="3308"/>
                      <a:pt x="32276" y="3309"/>
                      <a:pt x="32306" y="3309"/>
                    </a:cubicBezTo>
                    <a:cubicBezTo>
                      <a:pt x="32456" y="3309"/>
                      <a:pt x="32582" y="3309"/>
                      <a:pt x="32732" y="3284"/>
                    </a:cubicBezTo>
                    <a:cubicBezTo>
                      <a:pt x="32857" y="3234"/>
                      <a:pt x="32983" y="3209"/>
                      <a:pt x="33133" y="3133"/>
                    </a:cubicBezTo>
                    <a:cubicBezTo>
                      <a:pt x="33258" y="3083"/>
                      <a:pt x="33384" y="3008"/>
                      <a:pt x="33459" y="2858"/>
                    </a:cubicBezTo>
                    <a:cubicBezTo>
                      <a:pt x="33559" y="2757"/>
                      <a:pt x="33584" y="2582"/>
                      <a:pt x="33559" y="2432"/>
                    </a:cubicBezTo>
                    <a:cubicBezTo>
                      <a:pt x="33534" y="2281"/>
                      <a:pt x="33484" y="2156"/>
                      <a:pt x="33409" y="2031"/>
                    </a:cubicBezTo>
                    <a:cubicBezTo>
                      <a:pt x="33334" y="1930"/>
                      <a:pt x="33233" y="1830"/>
                      <a:pt x="33133" y="1730"/>
                    </a:cubicBezTo>
                    <a:cubicBezTo>
                      <a:pt x="32933" y="1554"/>
                      <a:pt x="32682" y="1429"/>
                      <a:pt x="32431" y="1354"/>
                    </a:cubicBezTo>
                    <a:cubicBezTo>
                      <a:pt x="32181" y="1279"/>
                      <a:pt x="31930" y="1204"/>
                      <a:pt x="31679" y="1103"/>
                    </a:cubicBezTo>
                    <a:cubicBezTo>
                      <a:pt x="31454" y="1003"/>
                      <a:pt x="31228" y="878"/>
                      <a:pt x="31053" y="677"/>
                    </a:cubicBezTo>
                    <a:cubicBezTo>
                      <a:pt x="30877" y="502"/>
                      <a:pt x="30752" y="251"/>
                      <a:pt x="30752" y="0"/>
                    </a:cubicBezTo>
                    <a:close/>
                  </a:path>
                </a:pathLst>
              </a:custGeom>
              <a:solidFill>
                <a:srgbClr val="F5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p56"/>
              <p:cNvSpPr/>
              <p:nvPr/>
            </p:nvSpPr>
            <p:spPr>
              <a:xfrm>
                <a:off x="1540000" y="597650"/>
                <a:ext cx="896025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35841" h="26615" extrusionOk="0">
                    <a:moveTo>
                      <a:pt x="24753" y="0"/>
                    </a:moveTo>
                    <a:cubicBezTo>
                      <a:pt x="21927" y="0"/>
                      <a:pt x="19110" y="1580"/>
                      <a:pt x="17520" y="4230"/>
                    </a:cubicBezTo>
                    <a:cubicBezTo>
                      <a:pt x="16968" y="5133"/>
                      <a:pt x="15866" y="7439"/>
                      <a:pt x="16442" y="8491"/>
                    </a:cubicBezTo>
                    <a:cubicBezTo>
                      <a:pt x="15164" y="6185"/>
                      <a:pt x="13008" y="4556"/>
                      <a:pt x="10277" y="4531"/>
                    </a:cubicBezTo>
                    <a:cubicBezTo>
                      <a:pt x="10257" y="4531"/>
                      <a:pt x="10237" y="4531"/>
                      <a:pt x="10217" y="4531"/>
                    </a:cubicBezTo>
                    <a:cubicBezTo>
                      <a:pt x="7256" y="4531"/>
                      <a:pt x="4402" y="6378"/>
                      <a:pt x="2983" y="8992"/>
                    </a:cubicBezTo>
                    <a:cubicBezTo>
                      <a:pt x="1" y="14556"/>
                      <a:pt x="3384" y="20596"/>
                      <a:pt x="8297" y="23604"/>
                    </a:cubicBezTo>
                    <a:cubicBezTo>
                      <a:pt x="11053" y="25283"/>
                      <a:pt x="14312" y="26311"/>
                      <a:pt x="17545" y="26561"/>
                    </a:cubicBezTo>
                    <a:cubicBezTo>
                      <a:pt x="17896" y="26586"/>
                      <a:pt x="18246" y="26612"/>
                      <a:pt x="18597" y="26612"/>
                    </a:cubicBezTo>
                    <a:cubicBezTo>
                      <a:pt x="18685" y="26614"/>
                      <a:pt x="18773" y="26615"/>
                      <a:pt x="18859" y="26615"/>
                    </a:cubicBezTo>
                    <a:cubicBezTo>
                      <a:pt x="22605" y="26615"/>
                      <a:pt x="25245" y="24517"/>
                      <a:pt x="27670" y="21749"/>
                    </a:cubicBezTo>
                    <a:cubicBezTo>
                      <a:pt x="32357" y="16461"/>
                      <a:pt x="35841" y="8040"/>
                      <a:pt x="29976" y="2175"/>
                    </a:cubicBezTo>
                    <a:cubicBezTo>
                      <a:pt x="28458" y="678"/>
                      <a:pt x="26604" y="0"/>
                      <a:pt x="24753" y="0"/>
                    </a:cubicBezTo>
                    <a:close/>
                  </a:path>
                </a:pathLst>
              </a:custGeom>
              <a:solidFill>
                <a:srgbClr val="F5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p56"/>
              <p:cNvSpPr/>
              <p:nvPr/>
            </p:nvSpPr>
            <p:spPr>
              <a:xfrm>
                <a:off x="1788125" y="1209675"/>
                <a:ext cx="18675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208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53" y="577"/>
                      <a:pt x="2206" y="953"/>
                      <a:pt x="3359" y="1303"/>
                    </a:cubicBezTo>
                    <a:cubicBezTo>
                      <a:pt x="4412" y="1616"/>
                      <a:pt x="5480" y="1836"/>
                      <a:pt x="6552" y="1978"/>
                    </a:cubicBezTo>
                    <a:lnTo>
                      <a:pt x="6552" y="1978"/>
                    </a:lnTo>
                    <a:cubicBezTo>
                      <a:pt x="4299" y="1675"/>
                      <a:pt x="2053" y="993"/>
                      <a:pt x="1" y="0"/>
                    </a:cubicBezTo>
                    <a:close/>
                    <a:moveTo>
                      <a:pt x="6552" y="1978"/>
                    </a:moveTo>
                    <a:cubicBezTo>
                      <a:pt x="6858" y="2019"/>
                      <a:pt x="7164" y="2053"/>
                      <a:pt x="7469" y="2080"/>
                    </a:cubicBezTo>
                    <a:cubicBezTo>
                      <a:pt x="7164" y="2053"/>
                      <a:pt x="6858" y="2019"/>
                      <a:pt x="6552" y="1978"/>
                    </a:cubicBezTo>
                    <a:close/>
                  </a:path>
                </a:pathLst>
              </a:custGeom>
              <a:solidFill>
                <a:srgbClr val="C2B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p56"/>
              <p:cNvSpPr/>
              <p:nvPr/>
            </p:nvSpPr>
            <p:spPr>
              <a:xfrm>
                <a:off x="1623350" y="597500"/>
                <a:ext cx="743125" cy="665450"/>
              </a:xfrm>
              <a:custGeom>
                <a:avLst/>
                <a:gdLst/>
                <a:ahLst/>
                <a:cxnLst/>
                <a:rect l="l" t="t" r="r" b="b"/>
                <a:pathLst>
                  <a:path w="29725" h="26618" extrusionOk="0">
                    <a:moveTo>
                      <a:pt x="21404" y="1"/>
                    </a:moveTo>
                    <a:cubicBezTo>
                      <a:pt x="18597" y="1"/>
                      <a:pt x="15765" y="1580"/>
                      <a:pt x="14186" y="4236"/>
                    </a:cubicBezTo>
                    <a:cubicBezTo>
                      <a:pt x="13735" y="4963"/>
                      <a:pt x="12958" y="6567"/>
                      <a:pt x="12958" y="7720"/>
                    </a:cubicBezTo>
                    <a:cubicBezTo>
                      <a:pt x="12958" y="8021"/>
                      <a:pt x="13008" y="8272"/>
                      <a:pt x="13108" y="8497"/>
                    </a:cubicBezTo>
                    <a:cubicBezTo>
                      <a:pt x="11830" y="6191"/>
                      <a:pt x="9674" y="4562"/>
                      <a:pt x="6943" y="4537"/>
                    </a:cubicBezTo>
                    <a:lnTo>
                      <a:pt x="6892" y="4537"/>
                    </a:lnTo>
                    <a:cubicBezTo>
                      <a:pt x="6667" y="4537"/>
                      <a:pt x="6466" y="4537"/>
                      <a:pt x="6266" y="4562"/>
                    </a:cubicBezTo>
                    <a:cubicBezTo>
                      <a:pt x="3734" y="4763"/>
                      <a:pt x="1379" y="6292"/>
                      <a:pt x="0" y="8447"/>
                    </a:cubicBezTo>
                    <a:cubicBezTo>
                      <a:pt x="401" y="7871"/>
                      <a:pt x="1178" y="7319"/>
                      <a:pt x="1679" y="6968"/>
                    </a:cubicBezTo>
                    <a:cubicBezTo>
                      <a:pt x="2381" y="6467"/>
                      <a:pt x="3183" y="6116"/>
                      <a:pt x="4035" y="5891"/>
                    </a:cubicBezTo>
                    <a:cubicBezTo>
                      <a:pt x="4637" y="5715"/>
                      <a:pt x="5213" y="5615"/>
                      <a:pt x="5765" y="5615"/>
                    </a:cubicBezTo>
                    <a:cubicBezTo>
                      <a:pt x="7745" y="5615"/>
                      <a:pt x="9424" y="6693"/>
                      <a:pt x="11078" y="8071"/>
                    </a:cubicBezTo>
                    <a:cubicBezTo>
                      <a:pt x="12281" y="9099"/>
                      <a:pt x="13334" y="10277"/>
                      <a:pt x="14411" y="11429"/>
                    </a:cubicBezTo>
                    <a:cubicBezTo>
                      <a:pt x="14336" y="9876"/>
                      <a:pt x="14537" y="8272"/>
                      <a:pt x="15163" y="6868"/>
                    </a:cubicBezTo>
                    <a:cubicBezTo>
                      <a:pt x="15790" y="5439"/>
                      <a:pt x="16892" y="4211"/>
                      <a:pt x="18321" y="3585"/>
                    </a:cubicBezTo>
                    <a:cubicBezTo>
                      <a:pt x="18948" y="3284"/>
                      <a:pt x="19649" y="3134"/>
                      <a:pt x="20351" y="3134"/>
                    </a:cubicBezTo>
                    <a:cubicBezTo>
                      <a:pt x="21203" y="3134"/>
                      <a:pt x="22055" y="3359"/>
                      <a:pt x="22782" y="3835"/>
                    </a:cubicBezTo>
                    <a:cubicBezTo>
                      <a:pt x="23835" y="4512"/>
                      <a:pt x="24537" y="5665"/>
                      <a:pt x="24862" y="6893"/>
                    </a:cubicBezTo>
                    <a:cubicBezTo>
                      <a:pt x="25163" y="8121"/>
                      <a:pt x="25113" y="9424"/>
                      <a:pt x="24887" y="10653"/>
                    </a:cubicBezTo>
                    <a:cubicBezTo>
                      <a:pt x="24035" y="15389"/>
                      <a:pt x="20827" y="19951"/>
                      <a:pt x="16792" y="22507"/>
                    </a:cubicBezTo>
                    <a:cubicBezTo>
                      <a:pt x="15163" y="23560"/>
                      <a:pt x="13258" y="24262"/>
                      <a:pt x="11328" y="24512"/>
                    </a:cubicBezTo>
                    <a:cubicBezTo>
                      <a:pt x="10777" y="24587"/>
                      <a:pt x="10226" y="24613"/>
                      <a:pt x="9674" y="24613"/>
                    </a:cubicBezTo>
                    <a:cubicBezTo>
                      <a:pt x="9273" y="24613"/>
                      <a:pt x="8872" y="24613"/>
                      <a:pt x="8471" y="24562"/>
                    </a:cubicBezTo>
                    <a:cubicBezTo>
                      <a:pt x="7820" y="24487"/>
                      <a:pt x="6516" y="24462"/>
                      <a:pt x="5990" y="24111"/>
                    </a:cubicBezTo>
                    <a:lnTo>
                      <a:pt x="5990" y="24111"/>
                    </a:lnTo>
                    <a:cubicBezTo>
                      <a:pt x="6191" y="24262"/>
                      <a:pt x="6391" y="24362"/>
                      <a:pt x="6592" y="24487"/>
                    </a:cubicBezTo>
                    <a:cubicBezTo>
                      <a:pt x="8922" y="25615"/>
                      <a:pt x="11504" y="26342"/>
                      <a:pt x="14060" y="26567"/>
                    </a:cubicBezTo>
                    <a:lnTo>
                      <a:pt x="14211" y="26567"/>
                    </a:lnTo>
                    <a:cubicBezTo>
                      <a:pt x="14562" y="26592"/>
                      <a:pt x="14912" y="26618"/>
                      <a:pt x="15263" y="26618"/>
                    </a:cubicBezTo>
                    <a:lnTo>
                      <a:pt x="15514" y="26618"/>
                    </a:lnTo>
                    <a:cubicBezTo>
                      <a:pt x="19273" y="26618"/>
                      <a:pt x="21905" y="24512"/>
                      <a:pt x="24336" y="21755"/>
                    </a:cubicBezTo>
                    <a:cubicBezTo>
                      <a:pt x="25314" y="20653"/>
                      <a:pt x="26241" y="19425"/>
                      <a:pt x="27043" y="18096"/>
                    </a:cubicBezTo>
                    <a:cubicBezTo>
                      <a:pt x="28647" y="15465"/>
                      <a:pt x="29725" y="12482"/>
                      <a:pt x="29725" y="9575"/>
                    </a:cubicBezTo>
                    <a:cubicBezTo>
                      <a:pt x="29725" y="6943"/>
                      <a:pt x="28847" y="4387"/>
                      <a:pt x="26642" y="2181"/>
                    </a:cubicBezTo>
                    <a:cubicBezTo>
                      <a:pt x="25113" y="678"/>
                      <a:pt x="23258" y="1"/>
                      <a:pt x="21404" y="1"/>
                    </a:cubicBezTo>
                    <a:close/>
                  </a:path>
                </a:pathLst>
              </a:custGeom>
              <a:solidFill>
                <a:srgbClr val="EB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p56"/>
              <p:cNvSpPr/>
              <p:nvPr/>
            </p:nvSpPr>
            <p:spPr>
              <a:xfrm>
                <a:off x="2122100" y="845925"/>
                <a:ext cx="1021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3874" extrusionOk="0">
                    <a:moveTo>
                      <a:pt x="2582" y="0"/>
                    </a:moveTo>
                    <a:cubicBezTo>
                      <a:pt x="2404" y="0"/>
                      <a:pt x="2217" y="20"/>
                      <a:pt x="2030" y="64"/>
                    </a:cubicBezTo>
                    <a:cubicBezTo>
                      <a:pt x="1830" y="114"/>
                      <a:pt x="1604" y="189"/>
                      <a:pt x="1404" y="289"/>
                    </a:cubicBezTo>
                    <a:cubicBezTo>
                      <a:pt x="1303" y="365"/>
                      <a:pt x="1203" y="415"/>
                      <a:pt x="1103" y="490"/>
                    </a:cubicBezTo>
                    <a:cubicBezTo>
                      <a:pt x="1053" y="540"/>
                      <a:pt x="1003" y="590"/>
                      <a:pt x="978" y="590"/>
                    </a:cubicBezTo>
                    <a:lnTo>
                      <a:pt x="852" y="716"/>
                    </a:lnTo>
                    <a:cubicBezTo>
                      <a:pt x="526" y="1016"/>
                      <a:pt x="276" y="1417"/>
                      <a:pt x="176" y="1793"/>
                    </a:cubicBezTo>
                    <a:cubicBezTo>
                      <a:pt x="25" y="2169"/>
                      <a:pt x="0" y="2545"/>
                      <a:pt x="25" y="2846"/>
                    </a:cubicBezTo>
                    <a:cubicBezTo>
                      <a:pt x="75" y="3172"/>
                      <a:pt x="150" y="3422"/>
                      <a:pt x="226" y="3598"/>
                    </a:cubicBezTo>
                    <a:cubicBezTo>
                      <a:pt x="276" y="3698"/>
                      <a:pt x="326" y="3748"/>
                      <a:pt x="351" y="3798"/>
                    </a:cubicBezTo>
                    <a:cubicBezTo>
                      <a:pt x="376" y="3848"/>
                      <a:pt x="376" y="3873"/>
                      <a:pt x="376" y="3873"/>
                    </a:cubicBezTo>
                    <a:cubicBezTo>
                      <a:pt x="376" y="3873"/>
                      <a:pt x="401" y="3848"/>
                      <a:pt x="451" y="3823"/>
                    </a:cubicBezTo>
                    <a:cubicBezTo>
                      <a:pt x="501" y="3798"/>
                      <a:pt x="577" y="3748"/>
                      <a:pt x="627" y="3698"/>
                    </a:cubicBezTo>
                    <a:cubicBezTo>
                      <a:pt x="777" y="3573"/>
                      <a:pt x="978" y="3422"/>
                      <a:pt x="1178" y="3247"/>
                    </a:cubicBezTo>
                    <a:cubicBezTo>
                      <a:pt x="1554" y="2896"/>
                      <a:pt x="1955" y="2520"/>
                      <a:pt x="2281" y="2194"/>
                    </a:cubicBezTo>
                    <a:cubicBezTo>
                      <a:pt x="2456" y="2044"/>
                      <a:pt x="2607" y="1893"/>
                      <a:pt x="2782" y="1743"/>
                    </a:cubicBezTo>
                    <a:cubicBezTo>
                      <a:pt x="2932" y="1593"/>
                      <a:pt x="3108" y="1417"/>
                      <a:pt x="3283" y="1292"/>
                    </a:cubicBezTo>
                    <a:cubicBezTo>
                      <a:pt x="3384" y="1217"/>
                      <a:pt x="3459" y="1142"/>
                      <a:pt x="3559" y="1091"/>
                    </a:cubicBezTo>
                    <a:cubicBezTo>
                      <a:pt x="3659" y="1041"/>
                      <a:pt x="3734" y="966"/>
                      <a:pt x="3810" y="941"/>
                    </a:cubicBezTo>
                    <a:cubicBezTo>
                      <a:pt x="3985" y="841"/>
                      <a:pt x="4085" y="791"/>
                      <a:pt x="4085" y="791"/>
                    </a:cubicBezTo>
                    <a:cubicBezTo>
                      <a:pt x="4085" y="791"/>
                      <a:pt x="4085" y="766"/>
                      <a:pt x="4035" y="716"/>
                    </a:cubicBezTo>
                    <a:cubicBezTo>
                      <a:pt x="4010" y="665"/>
                      <a:pt x="3985" y="590"/>
                      <a:pt x="3910" y="515"/>
                    </a:cubicBezTo>
                    <a:cubicBezTo>
                      <a:pt x="3835" y="440"/>
                      <a:pt x="3760" y="365"/>
                      <a:pt x="3634" y="289"/>
                    </a:cubicBezTo>
                    <a:cubicBezTo>
                      <a:pt x="3509" y="214"/>
                      <a:pt x="3359" y="139"/>
                      <a:pt x="3208" y="89"/>
                    </a:cubicBezTo>
                    <a:cubicBezTo>
                      <a:pt x="3025" y="33"/>
                      <a:pt x="2811" y="0"/>
                      <a:pt x="2582" y="0"/>
                    </a:cubicBezTo>
                    <a:close/>
                  </a:path>
                </a:pathLst>
              </a:custGeom>
              <a:solidFill>
                <a:srgbClr val="302D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p56"/>
              <p:cNvSpPr/>
              <p:nvPr/>
            </p:nvSpPr>
            <p:spPr>
              <a:xfrm>
                <a:off x="1944150" y="953400"/>
                <a:ext cx="1353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5414" h="6668" extrusionOk="0">
                    <a:moveTo>
                      <a:pt x="0" y="1730"/>
                    </a:moveTo>
                    <a:lnTo>
                      <a:pt x="0" y="1730"/>
                    </a:lnTo>
                    <a:cubicBezTo>
                      <a:pt x="2" y="1733"/>
                      <a:pt x="3" y="1736"/>
                      <a:pt x="5" y="1738"/>
                    </a:cubicBezTo>
                    <a:lnTo>
                      <a:pt x="5" y="1738"/>
                    </a:lnTo>
                    <a:cubicBezTo>
                      <a:pt x="3" y="1736"/>
                      <a:pt x="2" y="1733"/>
                      <a:pt x="0" y="1730"/>
                    </a:cubicBezTo>
                    <a:close/>
                    <a:moveTo>
                      <a:pt x="5414" y="1"/>
                    </a:moveTo>
                    <a:lnTo>
                      <a:pt x="5414" y="1"/>
                    </a:lnTo>
                    <a:cubicBezTo>
                      <a:pt x="5289" y="176"/>
                      <a:pt x="5163" y="351"/>
                      <a:pt x="5038" y="527"/>
                    </a:cubicBezTo>
                    <a:cubicBezTo>
                      <a:pt x="4662" y="1028"/>
                      <a:pt x="4261" y="1479"/>
                      <a:pt x="3885" y="2031"/>
                    </a:cubicBezTo>
                    <a:cubicBezTo>
                      <a:pt x="3735" y="2231"/>
                      <a:pt x="3534" y="2457"/>
                      <a:pt x="3283" y="2532"/>
                    </a:cubicBezTo>
                    <a:cubicBezTo>
                      <a:pt x="3182" y="2566"/>
                      <a:pt x="3080" y="2579"/>
                      <a:pt x="2978" y="2579"/>
                    </a:cubicBezTo>
                    <a:cubicBezTo>
                      <a:pt x="2854" y="2579"/>
                      <a:pt x="2731" y="2559"/>
                      <a:pt x="2607" y="2532"/>
                    </a:cubicBezTo>
                    <a:cubicBezTo>
                      <a:pt x="2259" y="2457"/>
                      <a:pt x="187" y="2063"/>
                      <a:pt x="5" y="1738"/>
                    </a:cubicBezTo>
                    <a:lnTo>
                      <a:pt x="5" y="1738"/>
                    </a:lnTo>
                    <a:cubicBezTo>
                      <a:pt x="1082" y="3839"/>
                      <a:pt x="2634" y="5291"/>
                      <a:pt x="4461" y="6667"/>
                    </a:cubicBezTo>
                    <a:cubicBezTo>
                      <a:pt x="5088" y="4462"/>
                      <a:pt x="5414" y="2281"/>
                      <a:pt x="5414" y="1"/>
                    </a:cubicBezTo>
                    <a:close/>
                  </a:path>
                </a:pathLst>
              </a:custGeom>
              <a:solidFill>
                <a:srgbClr val="F5A3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1" name="Google Shape;4651;p56"/>
              <p:cNvSpPr/>
              <p:nvPr/>
            </p:nvSpPr>
            <p:spPr>
              <a:xfrm>
                <a:off x="2243650" y="1633850"/>
                <a:ext cx="86475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4663" extrusionOk="0">
                    <a:moveTo>
                      <a:pt x="3434" y="1"/>
                    </a:moveTo>
                    <a:cubicBezTo>
                      <a:pt x="3434" y="1"/>
                      <a:pt x="3283" y="352"/>
                      <a:pt x="3058" y="878"/>
                    </a:cubicBezTo>
                    <a:cubicBezTo>
                      <a:pt x="2933" y="1129"/>
                      <a:pt x="2782" y="1429"/>
                      <a:pt x="2632" y="1730"/>
                    </a:cubicBezTo>
                    <a:cubicBezTo>
                      <a:pt x="2557" y="1880"/>
                      <a:pt x="2456" y="2031"/>
                      <a:pt x="2381" y="2181"/>
                    </a:cubicBezTo>
                    <a:cubicBezTo>
                      <a:pt x="2281" y="2332"/>
                      <a:pt x="2206" y="2482"/>
                      <a:pt x="2080" y="2632"/>
                    </a:cubicBezTo>
                    <a:cubicBezTo>
                      <a:pt x="1905" y="2933"/>
                      <a:pt x="1654" y="3209"/>
                      <a:pt x="1429" y="3459"/>
                    </a:cubicBezTo>
                    <a:cubicBezTo>
                      <a:pt x="1203" y="3710"/>
                      <a:pt x="978" y="3936"/>
                      <a:pt x="777" y="4111"/>
                    </a:cubicBezTo>
                    <a:cubicBezTo>
                      <a:pt x="552" y="4286"/>
                      <a:pt x="351" y="4412"/>
                      <a:pt x="226" y="4512"/>
                    </a:cubicBezTo>
                    <a:cubicBezTo>
                      <a:pt x="75" y="4612"/>
                      <a:pt x="0" y="4662"/>
                      <a:pt x="0" y="4662"/>
                    </a:cubicBezTo>
                    <a:cubicBezTo>
                      <a:pt x="0" y="4662"/>
                      <a:pt x="101" y="4637"/>
                      <a:pt x="276" y="4612"/>
                    </a:cubicBezTo>
                    <a:cubicBezTo>
                      <a:pt x="426" y="4562"/>
                      <a:pt x="677" y="4487"/>
                      <a:pt x="928" y="4362"/>
                    </a:cubicBezTo>
                    <a:cubicBezTo>
                      <a:pt x="1178" y="4236"/>
                      <a:pt x="1479" y="4036"/>
                      <a:pt x="1755" y="3785"/>
                    </a:cubicBezTo>
                    <a:cubicBezTo>
                      <a:pt x="2030" y="3560"/>
                      <a:pt x="2281" y="3259"/>
                      <a:pt x="2532" y="2933"/>
                    </a:cubicBezTo>
                    <a:cubicBezTo>
                      <a:pt x="2632" y="2783"/>
                      <a:pt x="2732" y="2582"/>
                      <a:pt x="2807" y="2432"/>
                    </a:cubicBezTo>
                    <a:cubicBezTo>
                      <a:pt x="2908" y="2256"/>
                      <a:pt x="2983" y="2081"/>
                      <a:pt x="3058" y="1905"/>
                    </a:cubicBezTo>
                    <a:cubicBezTo>
                      <a:pt x="3183" y="1580"/>
                      <a:pt x="3283" y="1254"/>
                      <a:pt x="3334" y="953"/>
                    </a:cubicBezTo>
                    <a:cubicBezTo>
                      <a:pt x="3459" y="402"/>
                      <a:pt x="3434" y="1"/>
                      <a:pt x="3434" y="1"/>
                    </a:cubicBezTo>
                    <a:close/>
                  </a:path>
                </a:pathLst>
              </a:custGeom>
              <a:solidFill>
                <a:srgbClr val="CF8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p56"/>
              <p:cNvSpPr/>
              <p:nvPr/>
            </p:nvSpPr>
            <p:spPr>
              <a:xfrm>
                <a:off x="2102050" y="1742875"/>
                <a:ext cx="501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828" extrusionOk="0">
                    <a:moveTo>
                      <a:pt x="2005" y="1"/>
                    </a:moveTo>
                    <a:cubicBezTo>
                      <a:pt x="2005" y="1"/>
                      <a:pt x="1855" y="26"/>
                      <a:pt x="1679" y="76"/>
                    </a:cubicBezTo>
                    <a:cubicBezTo>
                      <a:pt x="1579" y="101"/>
                      <a:pt x="1454" y="126"/>
                      <a:pt x="1353" y="176"/>
                    </a:cubicBezTo>
                    <a:cubicBezTo>
                      <a:pt x="1253" y="201"/>
                      <a:pt x="1128" y="226"/>
                      <a:pt x="1003" y="276"/>
                    </a:cubicBezTo>
                    <a:cubicBezTo>
                      <a:pt x="902" y="301"/>
                      <a:pt x="777" y="326"/>
                      <a:pt x="677" y="377"/>
                    </a:cubicBezTo>
                    <a:cubicBezTo>
                      <a:pt x="551" y="402"/>
                      <a:pt x="451" y="427"/>
                      <a:pt x="351" y="452"/>
                    </a:cubicBezTo>
                    <a:cubicBezTo>
                      <a:pt x="251" y="477"/>
                      <a:pt x="176" y="502"/>
                      <a:pt x="100" y="527"/>
                    </a:cubicBezTo>
                    <a:cubicBezTo>
                      <a:pt x="50" y="552"/>
                      <a:pt x="0" y="577"/>
                      <a:pt x="0" y="577"/>
                    </a:cubicBezTo>
                    <a:cubicBezTo>
                      <a:pt x="0" y="577"/>
                      <a:pt x="125" y="677"/>
                      <a:pt x="351" y="753"/>
                    </a:cubicBezTo>
                    <a:cubicBezTo>
                      <a:pt x="451" y="803"/>
                      <a:pt x="577" y="803"/>
                      <a:pt x="727" y="828"/>
                    </a:cubicBezTo>
                    <a:cubicBezTo>
                      <a:pt x="852" y="828"/>
                      <a:pt x="1003" y="803"/>
                      <a:pt x="1153" y="753"/>
                    </a:cubicBezTo>
                    <a:cubicBezTo>
                      <a:pt x="1228" y="753"/>
                      <a:pt x="1278" y="727"/>
                      <a:pt x="1353" y="677"/>
                    </a:cubicBezTo>
                    <a:cubicBezTo>
                      <a:pt x="1429" y="652"/>
                      <a:pt x="1479" y="627"/>
                      <a:pt x="1554" y="577"/>
                    </a:cubicBezTo>
                    <a:cubicBezTo>
                      <a:pt x="1654" y="502"/>
                      <a:pt x="1754" y="427"/>
                      <a:pt x="1830" y="326"/>
                    </a:cubicBezTo>
                    <a:cubicBezTo>
                      <a:pt x="1980" y="151"/>
                      <a:pt x="2005" y="1"/>
                      <a:pt x="2005" y="1"/>
                    </a:cubicBezTo>
                    <a:close/>
                  </a:path>
                </a:pathLst>
              </a:custGeom>
              <a:solidFill>
                <a:srgbClr val="CF8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3" name="Google Shape;4653;p56"/>
              <p:cNvSpPr/>
              <p:nvPr/>
            </p:nvSpPr>
            <p:spPr>
              <a:xfrm>
                <a:off x="2179100" y="1568700"/>
                <a:ext cx="53300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3660" extrusionOk="0">
                    <a:moveTo>
                      <a:pt x="1981" y="0"/>
                    </a:moveTo>
                    <a:cubicBezTo>
                      <a:pt x="1981" y="0"/>
                      <a:pt x="1956" y="75"/>
                      <a:pt x="1956" y="201"/>
                    </a:cubicBezTo>
                    <a:cubicBezTo>
                      <a:pt x="1931" y="326"/>
                      <a:pt x="1881" y="501"/>
                      <a:pt x="1830" y="677"/>
                    </a:cubicBezTo>
                    <a:cubicBezTo>
                      <a:pt x="1730" y="1078"/>
                      <a:pt x="1555" y="1579"/>
                      <a:pt x="1329" y="2055"/>
                    </a:cubicBezTo>
                    <a:cubicBezTo>
                      <a:pt x="1279" y="2156"/>
                      <a:pt x="1204" y="2281"/>
                      <a:pt x="1129" y="2381"/>
                    </a:cubicBezTo>
                    <a:cubicBezTo>
                      <a:pt x="1079" y="2506"/>
                      <a:pt x="1003" y="2607"/>
                      <a:pt x="928" y="2707"/>
                    </a:cubicBezTo>
                    <a:cubicBezTo>
                      <a:pt x="878" y="2807"/>
                      <a:pt x="803" y="2907"/>
                      <a:pt x="728" y="3008"/>
                    </a:cubicBezTo>
                    <a:cubicBezTo>
                      <a:pt x="652" y="3108"/>
                      <a:pt x="602" y="3158"/>
                      <a:pt x="527" y="3233"/>
                    </a:cubicBezTo>
                    <a:cubicBezTo>
                      <a:pt x="402" y="3384"/>
                      <a:pt x="276" y="3484"/>
                      <a:pt x="176" y="3559"/>
                    </a:cubicBezTo>
                    <a:cubicBezTo>
                      <a:pt x="76" y="3609"/>
                      <a:pt x="1" y="3634"/>
                      <a:pt x="1" y="3634"/>
                    </a:cubicBezTo>
                    <a:cubicBezTo>
                      <a:pt x="1" y="3634"/>
                      <a:pt x="51" y="3659"/>
                      <a:pt x="201" y="3659"/>
                    </a:cubicBezTo>
                    <a:cubicBezTo>
                      <a:pt x="327" y="3634"/>
                      <a:pt x="527" y="3584"/>
                      <a:pt x="703" y="3484"/>
                    </a:cubicBezTo>
                    <a:cubicBezTo>
                      <a:pt x="803" y="3434"/>
                      <a:pt x="928" y="3334"/>
                      <a:pt x="1003" y="3258"/>
                    </a:cubicBezTo>
                    <a:cubicBezTo>
                      <a:pt x="1104" y="3183"/>
                      <a:pt x="1204" y="3108"/>
                      <a:pt x="1304" y="2983"/>
                    </a:cubicBezTo>
                    <a:cubicBezTo>
                      <a:pt x="1379" y="2882"/>
                      <a:pt x="1480" y="2782"/>
                      <a:pt x="1555" y="2657"/>
                    </a:cubicBezTo>
                    <a:cubicBezTo>
                      <a:pt x="1630" y="2532"/>
                      <a:pt x="1730" y="2406"/>
                      <a:pt x="1780" y="2281"/>
                    </a:cubicBezTo>
                    <a:cubicBezTo>
                      <a:pt x="1906" y="2005"/>
                      <a:pt x="2031" y="1730"/>
                      <a:pt x="2081" y="1454"/>
                    </a:cubicBezTo>
                    <a:cubicBezTo>
                      <a:pt x="2106" y="1329"/>
                      <a:pt x="2106" y="1203"/>
                      <a:pt x="2131" y="1078"/>
                    </a:cubicBezTo>
                    <a:cubicBezTo>
                      <a:pt x="2131" y="953"/>
                      <a:pt x="2131" y="827"/>
                      <a:pt x="2131" y="727"/>
                    </a:cubicBezTo>
                    <a:cubicBezTo>
                      <a:pt x="2106" y="501"/>
                      <a:pt x="2081" y="326"/>
                      <a:pt x="2056" y="201"/>
                    </a:cubicBezTo>
                    <a:cubicBezTo>
                      <a:pt x="2006" y="75"/>
                      <a:pt x="1981" y="0"/>
                      <a:pt x="1981" y="0"/>
                    </a:cubicBezTo>
                    <a:close/>
                  </a:path>
                </a:pathLst>
              </a:custGeom>
              <a:solidFill>
                <a:srgbClr val="CF8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56"/>
              <p:cNvSpPr/>
              <p:nvPr/>
            </p:nvSpPr>
            <p:spPr>
              <a:xfrm>
                <a:off x="2375225" y="1472825"/>
                <a:ext cx="13800" cy="3197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279" extrusionOk="0">
                    <a:moveTo>
                      <a:pt x="251" y="1"/>
                    </a:moveTo>
                    <a:cubicBezTo>
                      <a:pt x="251" y="1"/>
                      <a:pt x="176" y="101"/>
                      <a:pt x="151" y="226"/>
                    </a:cubicBezTo>
                    <a:cubicBezTo>
                      <a:pt x="126" y="276"/>
                      <a:pt x="101" y="351"/>
                      <a:pt x="76" y="402"/>
                    </a:cubicBezTo>
                    <a:cubicBezTo>
                      <a:pt x="51" y="477"/>
                      <a:pt x="51" y="552"/>
                      <a:pt x="26" y="627"/>
                    </a:cubicBezTo>
                    <a:cubicBezTo>
                      <a:pt x="0" y="752"/>
                      <a:pt x="0" y="903"/>
                      <a:pt x="26" y="1028"/>
                    </a:cubicBezTo>
                    <a:cubicBezTo>
                      <a:pt x="51" y="1153"/>
                      <a:pt x="76" y="1279"/>
                      <a:pt x="76" y="1279"/>
                    </a:cubicBezTo>
                    <a:cubicBezTo>
                      <a:pt x="76" y="1279"/>
                      <a:pt x="201" y="1254"/>
                      <a:pt x="301" y="1153"/>
                    </a:cubicBezTo>
                    <a:cubicBezTo>
                      <a:pt x="427" y="1053"/>
                      <a:pt x="502" y="878"/>
                      <a:pt x="552" y="677"/>
                    </a:cubicBezTo>
                    <a:cubicBezTo>
                      <a:pt x="552" y="602"/>
                      <a:pt x="552" y="502"/>
                      <a:pt x="527" y="402"/>
                    </a:cubicBezTo>
                    <a:cubicBezTo>
                      <a:pt x="502" y="326"/>
                      <a:pt x="477" y="251"/>
                      <a:pt x="427" y="176"/>
                    </a:cubicBezTo>
                    <a:cubicBezTo>
                      <a:pt x="351" y="51"/>
                      <a:pt x="251" y="1"/>
                      <a:pt x="251" y="1"/>
                    </a:cubicBezTo>
                    <a:close/>
                  </a:path>
                </a:pathLst>
              </a:custGeom>
              <a:solidFill>
                <a:srgbClr val="CF8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5" name="Google Shape;4655;p56"/>
              <p:cNvSpPr/>
              <p:nvPr/>
            </p:nvSpPr>
            <p:spPr>
              <a:xfrm>
                <a:off x="2068200" y="1615050"/>
                <a:ext cx="294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084" extrusionOk="0">
                    <a:moveTo>
                      <a:pt x="1129" y="1"/>
                    </a:moveTo>
                    <a:cubicBezTo>
                      <a:pt x="1129" y="1"/>
                      <a:pt x="1003" y="76"/>
                      <a:pt x="878" y="151"/>
                    </a:cubicBezTo>
                    <a:cubicBezTo>
                      <a:pt x="828" y="201"/>
                      <a:pt x="753" y="251"/>
                      <a:pt x="702" y="302"/>
                    </a:cubicBezTo>
                    <a:cubicBezTo>
                      <a:pt x="627" y="352"/>
                      <a:pt x="577" y="402"/>
                      <a:pt x="502" y="452"/>
                    </a:cubicBezTo>
                    <a:cubicBezTo>
                      <a:pt x="452" y="527"/>
                      <a:pt x="377" y="577"/>
                      <a:pt x="327" y="627"/>
                    </a:cubicBezTo>
                    <a:cubicBezTo>
                      <a:pt x="276" y="703"/>
                      <a:pt x="226" y="753"/>
                      <a:pt x="176" y="803"/>
                    </a:cubicBezTo>
                    <a:cubicBezTo>
                      <a:pt x="76" y="928"/>
                      <a:pt x="1" y="1028"/>
                      <a:pt x="1" y="1028"/>
                    </a:cubicBezTo>
                    <a:cubicBezTo>
                      <a:pt x="1" y="1028"/>
                      <a:pt x="74" y="1084"/>
                      <a:pt x="206" y="1084"/>
                    </a:cubicBezTo>
                    <a:cubicBezTo>
                      <a:pt x="228" y="1084"/>
                      <a:pt x="251" y="1082"/>
                      <a:pt x="276" y="1079"/>
                    </a:cubicBezTo>
                    <a:cubicBezTo>
                      <a:pt x="377" y="1079"/>
                      <a:pt x="477" y="1053"/>
                      <a:pt x="577" y="1028"/>
                    </a:cubicBezTo>
                    <a:cubicBezTo>
                      <a:pt x="677" y="978"/>
                      <a:pt x="778" y="928"/>
                      <a:pt x="853" y="853"/>
                    </a:cubicBezTo>
                    <a:cubicBezTo>
                      <a:pt x="928" y="778"/>
                      <a:pt x="1003" y="678"/>
                      <a:pt x="1053" y="577"/>
                    </a:cubicBezTo>
                    <a:cubicBezTo>
                      <a:pt x="1103" y="477"/>
                      <a:pt x="1129" y="377"/>
                      <a:pt x="1154" y="302"/>
                    </a:cubicBezTo>
                    <a:cubicBezTo>
                      <a:pt x="1179" y="126"/>
                      <a:pt x="1129" y="1"/>
                      <a:pt x="1129" y="1"/>
                    </a:cubicBezTo>
                    <a:close/>
                  </a:path>
                </a:pathLst>
              </a:custGeom>
              <a:solidFill>
                <a:srgbClr val="CF8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6" name="Google Shape;4656;p56"/>
              <p:cNvSpPr/>
              <p:nvPr/>
            </p:nvSpPr>
            <p:spPr>
              <a:xfrm>
                <a:off x="2793150" y="1605650"/>
                <a:ext cx="168575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8673" extrusionOk="0">
                    <a:moveTo>
                      <a:pt x="6742" y="1"/>
                    </a:moveTo>
                    <a:cubicBezTo>
                      <a:pt x="6742" y="1"/>
                      <a:pt x="6692" y="176"/>
                      <a:pt x="6592" y="477"/>
                    </a:cubicBezTo>
                    <a:cubicBezTo>
                      <a:pt x="6517" y="778"/>
                      <a:pt x="6341" y="1204"/>
                      <a:pt x="6166" y="1705"/>
                    </a:cubicBezTo>
                    <a:cubicBezTo>
                      <a:pt x="6066" y="1956"/>
                      <a:pt x="5965" y="2206"/>
                      <a:pt x="5840" y="2507"/>
                    </a:cubicBezTo>
                    <a:cubicBezTo>
                      <a:pt x="5740" y="2783"/>
                      <a:pt x="5564" y="3059"/>
                      <a:pt x="5439" y="3359"/>
                    </a:cubicBezTo>
                    <a:cubicBezTo>
                      <a:pt x="5289" y="3660"/>
                      <a:pt x="5113" y="3961"/>
                      <a:pt x="4938" y="4262"/>
                    </a:cubicBezTo>
                    <a:cubicBezTo>
                      <a:pt x="4762" y="4562"/>
                      <a:pt x="4562" y="4838"/>
                      <a:pt x="4361" y="5139"/>
                    </a:cubicBezTo>
                    <a:cubicBezTo>
                      <a:pt x="4136" y="5414"/>
                      <a:pt x="3935" y="5690"/>
                      <a:pt x="3685" y="5941"/>
                    </a:cubicBezTo>
                    <a:cubicBezTo>
                      <a:pt x="3459" y="6216"/>
                      <a:pt x="3233" y="6442"/>
                      <a:pt x="2983" y="6668"/>
                    </a:cubicBezTo>
                    <a:cubicBezTo>
                      <a:pt x="2732" y="6893"/>
                      <a:pt x="2507" y="7119"/>
                      <a:pt x="2256" y="7294"/>
                    </a:cubicBezTo>
                    <a:cubicBezTo>
                      <a:pt x="2131" y="7394"/>
                      <a:pt x="2030" y="7470"/>
                      <a:pt x="1905" y="7570"/>
                    </a:cubicBezTo>
                    <a:cubicBezTo>
                      <a:pt x="1780" y="7645"/>
                      <a:pt x="1680" y="7720"/>
                      <a:pt x="1554" y="7795"/>
                    </a:cubicBezTo>
                    <a:cubicBezTo>
                      <a:pt x="1354" y="7946"/>
                      <a:pt x="1128" y="8071"/>
                      <a:pt x="953" y="8171"/>
                    </a:cubicBezTo>
                    <a:cubicBezTo>
                      <a:pt x="752" y="8297"/>
                      <a:pt x="602" y="8372"/>
                      <a:pt x="451" y="8447"/>
                    </a:cubicBezTo>
                    <a:cubicBezTo>
                      <a:pt x="151" y="8597"/>
                      <a:pt x="0" y="8673"/>
                      <a:pt x="0" y="8673"/>
                    </a:cubicBezTo>
                    <a:cubicBezTo>
                      <a:pt x="0" y="8673"/>
                      <a:pt x="176" y="8622"/>
                      <a:pt x="477" y="8547"/>
                    </a:cubicBezTo>
                    <a:cubicBezTo>
                      <a:pt x="627" y="8497"/>
                      <a:pt x="827" y="8447"/>
                      <a:pt x="1028" y="8347"/>
                    </a:cubicBezTo>
                    <a:cubicBezTo>
                      <a:pt x="1228" y="8272"/>
                      <a:pt x="1479" y="8171"/>
                      <a:pt x="1705" y="8046"/>
                    </a:cubicBezTo>
                    <a:cubicBezTo>
                      <a:pt x="1830" y="7996"/>
                      <a:pt x="1955" y="7921"/>
                      <a:pt x="2106" y="7846"/>
                    </a:cubicBezTo>
                    <a:cubicBezTo>
                      <a:pt x="2231" y="7770"/>
                      <a:pt x="2356" y="7695"/>
                      <a:pt x="2482" y="7595"/>
                    </a:cubicBezTo>
                    <a:cubicBezTo>
                      <a:pt x="2757" y="7445"/>
                      <a:pt x="3008" y="7219"/>
                      <a:pt x="3284" y="7018"/>
                    </a:cubicBezTo>
                    <a:cubicBezTo>
                      <a:pt x="3534" y="6793"/>
                      <a:pt x="3835" y="6567"/>
                      <a:pt x="4061" y="6292"/>
                    </a:cubicBezTo>
                    <a:cubicBezTo>
                      <a:pt x="4311" y="6016"/>
                      <a:pt x="4537" y="5715"/>
                      <a:pt x="4762" y="5440"/>
                    </a:cubicBezTo>
                    <a:cubicBezTo>
                      <a:pt x="4988" y="5139"/>
                      <a:pt x="5188" y="4838"/>
                      <a:pt x="5364" y="4512"/>
                    </a:cubicBezTo>
                    <a:cubicBezTo>
                      <a:pt x="5564" y="4211"/>
                      <a:pt x="5690" y="3861"/>
                      <a:pt x="5840" y="3560"/>
                    </a:cubicBezTo>
                    <a:cubicBezTo>
                      <a:pt x="5990" y="3234"/>
                      <a:pt x="6116" y="2933"/>
                      <a:pt x="6191" y="2632"/>
                    </a:cubicBezTo>
                    <a:cubicBezTo>
                      <a:pt x="6316" y="2332"/>
                      <a:pt x="6391" y="2056"/>
                      <a:pt x="6441" y="1780"/>
                    </a:cubicBezTo>
                    <a:cubicBezTo>
                      <a:pt x="6517" y="1530"/>
                      <a:pt x="6567" y="1279"/>
                      <a:pt x="6592" y="1054"/>
                    </a:cubicBezTo>
                    <a:cubicBezTo>
                      <a:pt x="6642" y="828"/>
                      <a:pt x="6667" y="653"/>
                      <a:pt x="6692" y="477"/>
                    </a:cubicBezTo>
                    <a:cubicBezTo>
                      <a:pt x="6717" y="176"/>
                      <a:pt x="6742" y="1"/>
                      <a:pt x="6742" y="1"/>
                    </a:cubicBezTo>
                    <a:close/>
                  </a:path>
                </a:pathLst>
              </a:custGeom>
              <a:solidFill>
                <a:srgbClr val="562D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56"/>
              <p:cNvSpPr/>
              <p:nvPr/>
            </p:nvSpPr>
            <p:spPr>
              <a:xfrm>
                <a:off x="2890275" y="1352525"/>
                <a:ext cx="399150" cy="449275"/>
              </a:xfrm>
              <a:custGeom>
                <a:avLst/>
                <a:gdLst/>
                <a:ahLst/>
                <a:cxnLst/>
                <a:rect l="l" t="t" r="r" b="b"/>
                <a:pathLst>
                  <a:path w="15966" h="17971" extrusionOk="0">
                    <a:moveTo>
                      <a:pt x="15965" y="1"/>
                    </a:moveTo>
                    <a:cubicBezTo>
                      <a:pt x="15965" y="1"/>
                      <a:pt x="15940" y="76"/>
                      <a:pt x="15915" y="276"/>
                    </a:cubicBezTo>
                    <a:cubicBezTo>
                      <a:pt x="15890" y="452"/>
                      <a:pt x="15840" y="702"/>
                      <a:pt x="15765" y="1028"/>
                    </a:cubicBezTo>
                    <a:cubicBezTo>
                      <a:pt x="15740" y="1204"/>
                      <a:pt x="15689" y="1379"/>
                      <a:pt x="15614" y="1579"/>
                    </a:cubicBezTo>
                    <a:cubicBezTo>
                      <a:pt x="15564" y="1755"/>
                      <a:pt x="15514" y="1980"/>
                      <a:pt x="15414" y="2206"/>
                    </a:cubicBezTo>
                    <a:cubicBezTo>
                      <a:pt x="15339" y="2407"/>
                      <a:pt x="15238" y="2657"/>
                      <a:pt x="15138" y="2883"/>
                    </a:cubicBezTo>
                    <a:cubicBezTo>
                      <a:pt x="15038" y="3133"/>
                      <a:pt x="14912" y="3359"/>
                      <a:pt x="14787" y="3635"/>
                    </a:cubicBezTo>
                    <a:cubicBezTo>
                      <a:pt x="14536" y="4136"/>
                      <a:pt x="14211" y="4687"/>
                      <a:pt x="13835" y="5214"/>
                    </a:cubicBezTo>
                    <a:cubicBezTo>
                      <a:pt x="13484" y="5765"/>
                      <a:pt x="13058" y="6316"/>
                      <a:pt x="12607" y="6868"/>
                    </a:cubicBezTo>
                    <a:cubicBezTo>
                      <a:pt x="12156" y="7419"/>
                      <a:pt x="11654" y="7970"/>
                      <a:pt x="11153" y="8547"/>
                    </a:cubicBezTo>
                    <a:cubicBezTo>
                      <a:pt x="10652" y="9098"/>
                      <a:pt x="10125" y="9650"/>
                      <a:pt x="9574" y="10201"/>
                    </a:cubicBezTo>
                    <a:cubicBezTo>
                      <a:pt x="8471" y="11279"/>
                      <a:pt x="7318" y="12281"/>
                      <a:pt x="6191" y="13184"/>
                    </a:cubicBezTo>
                    <a:cubicBezTo>
                      <a:pt x="5063" y="14086"/>
                      <a:pt x="4010" y="14913"/>
                      <a:pt x="3083" y="15615"/>
                    </a:cubicBezTo>
                    <a:cubicBezTo>
                      <a:pt x="2155" y="16316"/>
                      <a:pt x="1379" y="16893"/>
                      <a:pt x="852" y="17319"/>
                    </a:cubicBezTo>
                    <a:cubicBezTo>
                      <a:pt x="301" y="17720"/>
                      <a:pt x="0" y="17971"/>
                      <a:pt x="0" y="17971"/>
                    </a:cubicBezTo>
                    <a:cubicBezTo>
                      <a:pt x="0" y="17971"/>
                      <a:pt x="326" y="17745"/>
                      <a:pt x="902" y="17394"/>
                    </a:cubicBezTo>
                    <a:cubicBezTo>
                      <a:pt x="1479" y="17018"/>
                      <a:pt x="2281" y="16517"/>
                      <a:pt x="3233" y="15840"/>
                    </a:cubicBezTo>
                    <a:cubicBezTo>
                      <a:pt x="4211" y="15189"/>
                      <a:pt x="5313" y="14437"/>
                      <a:pt x="6466" y="13534"/>
                    </a:cubicBezTo>
                    <a:cubicBezTo>
                      <a:pt x="7043" y="13108"/>
                      <a:pt x="7644" y="12632"/>
                      <a:pt x="8221" y="12131"/>
                    </a:cubicBezTo>
                    <a:cubicBezTo>
                      <a:pt x="8797" y="11630"/>
                      <a:pt x="9374" y="11103"/>
                      <a:pt x="9925" y="10577"/>
                    </a:cubicBezTo>
                    <a:cubicBezTo>
                      <a:pt x="11028" y="9474"/>
                      <a:pt x="12055" y="8296"/>
                      <a:pt x="12958" y="7143"/>
                    </a:cubicBezTo>
                    <a:cubicBezTo>
                      <a:pt x="13860" y="5991"/>
                      <a:pt x="14562" y="4813"/>
                      <a:pt x="15063" y="3760"/>
                    </a:cubicBezTo>
                    <a:cubicBezTo>
                      <a:pt x="15288" y="3209"/>
                      <a:pt x="15489" y="2707"/>
                      <a:pt x="15614" y="2256"/>
                    </a:cubicBezTo>
                    <a:cubicBezTo>
                      <a:pt x="15664" y="2031"/>
                      <a:pt x="15714" y="1805"/>
                      <a:pt x="15765" y="1605"/>
                    </a:cubicBezTo>
                    <a:cubicBezTo>
                      <a:pt x="15815" y="1404"/>
                      <a:pt x="15840" y="1229"/>
                      <a:pt x="15865" y="1053"/>
                    </a:cubicBezTo>
                    <a:cubicBezTo>
                      <a:pt x="15915" y="727"/>
                      <a:pt x="15940" y="452"/>
                      <a:pt x="15940" y="276"/>
                    </a:cubicBezTo>
                    <a:cubicBezTo>
                      <a:pt x="15965" y="101"/>
                      <a:pt x="15965" y="1"/>
                      <a:pt x="15965" y="1"/>
                    </a:cubicBezTo>
                    <a:close/>
                  </a:path>
                </a:pathLst>
              </a:custGeom>
              <a:solidFill>
                <a:srgbClr val="562D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8" name="Google Shape;4658;p56"/>
              <p:cNvSpPr/>
              <p:nvPr/>
            </p:nvSpPr>
            <p:spPr>
              <a:xfrm>
                <a:off x="2595150" y="1922700"/>
                <a:ext cx="137250" cy="67700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2708" extrusionOk="0">
                    <a:moveTo>
                      <a:pt x="5489" y="1"/>
                    </a:moveTo>
                    <a:lnTo>
                      <a:pt x="5489" y="1"/>
                    </a:lnTo>
                    <a:cubicBezTo>
                      <a:pt x="5489" y="1"/>
                      <a:pt x="5088" y="26"/>
                      <a:pt x="4537" y="201"/>
                    </a:cubicBezTo>
                    <a:cubicBezTo>
                      <a:pt x="4261" y="251"/>
                      <a:pt x="3935" y="377"/>
                      <a:pt x="3584" y="502"/>
                    </a:cubicBezTo>
                    <a:cubicBezTo>
                      <a:pt x="3259" y="627"/>
                      <a:pt x="2908" y="778"/>
                      <a:pt x="2557" y="953"/>
                    </a:cubicBezTo>
                    <a:cubicBezTo>
                      <a:pt x="2206" y="1128"/>
                      <a:pt x="1855" y="1304"/>
                      <a:pt x="1554" y="1504"/>
                    </a:cubicBezTo>
                    <a:cubicBezTo>
                      <a:pt x="1254" y="1705"/>
                      <a:pt x="978" y="1905"/>
                      <a:pt x="727" y="2081"/>
                    </a:cubicBezTo>
                    <a:cubicBezTo>
                      <a:pt x="276" y="2432"/>
                      <a:pt x="0" y="2707"/>
                      <a:pt x="0" y="2707"/>
                    </a:cubicBezTo>
                    <a:cubicBezTo>
                      <a:pt x="0" y="2707"/>
                      <a:pt x="376" y="2557"/>
                      <a:pt x="878" y="2331"/>
                    </a:cubicBezTo>
                    <a:cubicBezTo>
                      <a:pt x="1153" y="2206"/>
                      <a:pt x="1454" y="2056"/>
                      <a:pt x="1780" y="1905"/>
                    </a:cubicBezTo>
                    <a:cubicBezTo>
                      <a:pt x="2106" y="1755"/>
                      <a:pt x="2432" y="1580"/>
                      <a:pt x="2782" y="1429"/>
                    </a:cubicBezTo>
                    <a:cubicBezTo>
                      <a:pt x="3108" y="1254"/>
                      <a:pt x="3459" y="1078"/>
                      <a:pt x="3785" y="928"/>
                    </a:cubicBezTo>
                    <a:cubicBezTo>
                      <a:pt x="4086" y="753"/>
                      <a:pt x="4386" y="602"/>
                      <a:pt x="4637" y="477"/>
                    </a:cubicBezTo>
                    <a:cubicBezTo>
                      <a:pt x="5163" y="201"/>
                      <a:pt x="5489" y="1"/>
                      <a:pt x="5489" y="1"/>
                    </a:cubicBezTo>
                    <a:close/>
                  </a:path>
                </a:pathLst>
              </a:custGeom>
              <a:solidFill>
                <a:srgbClr val="562D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59" name="Google Shape;4659;p56"/>
              <p:cNvSpPr/>
              <p:nvPr/>
            </p:nvSpPr>
            <p:spPr>
              <a:xfrm>
                <a:off x="2424725" y="1036125"/>
                <a:ext cx="367825" cy="808975"/>
              </a:xfrm>
              <a:custGeom>
                <a:avLst/>
                <a:gdLst/>
                <a:ahLst/>
                <a:cxnLst/>
                <a:rect l="l" t="t" r="r" b="b"/>
                <a:pathLst>
                  <a:path w="14713" h="32359" extrusionOk="0">
                    <a:moveTo>
                      <a:pt x="2358" y="1"/>
                    </a:moveTo>
                    <a:cubicBezTo>
                      <a:pt x="1956" y="1"/>
                      <a:pt x="1560" y="98"/>
                      <a:pt x="1178" y="326"/>
                    </a:cubicBezTo>
                    <a:cubicBezTo>
                      <a:pt x="452" y="752"/>
                      <a:pt x="0" y="1604"/>
                      <a:pt x="51" y="2456"/>
                    </a:cubicBezTo>
                    <a:cubicBezTo>
                      <a:pt x="126" y="3408"/>
                      <a:pt x="752" y="4210"/>
                      <a:pt x="1254" y="5012"/>
                    </a:cubicBezTo>
                    <a:cubicBezTo>
                      <a:pt x="2582" y="7168"/>
                      <a:pt x="3183" y="9699"/>
                      <a:pt x="3284" y="12230"/>
                    </a:cubicBezTo>
                    <a:cubicBezTo>
                      <a:pt x="3409" y="14737"/>
                      <a:pt x="3058" y="17268"/>
                      <a:pt x="2632" y="19749"/>
                    </a:cubicBezTo>
                    <a:cubicBezTo>
                      <a:pt x="2482" y="20626"/>
                      <a:pt x="2331" y="21504"/>
                      <a:pt x="2432" y="22381"/>
                    </a:cubicBezTo>
                    <a:cubicBezTo>
                      <a:pt x="2432" y="22581"/>
                      <a:pt x="2482" y="22757"/>
                      <a:pt x="2607" y="22882"/>
                    </a:cubicBezTo>
                    <a:cubicBezTo>
                      <a:pt x="2699" y="22998"/>
                      <a:pt x="2840" y="23049"/>
                      <a:pt x="2989" y="23049"/>
                    </a:cubicBezTo>
                    <a:cubicBezTo>
                      <a:pt x="3163" y="23049"/>
                      <a:pt x="3349" y="22979"/>
                      <a:pt x="3484" y="22857"/>
                    </a:cubicBezTo>
                    <a:cubicBezTo>
                      <a:pt x="3735" y="22632"/>
                      <a:pt x="3860" y="22306"/>
                      <a:pt x="3960" y="21980"/>
                    </a:cubicBezTo>
                    <a:lnTo>
                      <a:pt x="3960" y="21980"/>
                    </a:lnTo>
                    <a:cubicBezTo>
                      <a:pt x="3785" y="23459"/>
                      <a:pt x="3534" y="24912"/>
                      <a:pt x="3208" y="26341"/>
                    </a:cubicBezTo>
                    <a:cubicBezTo>
                      <a:pt x="2933" y="27644"/>
                      <a:pt x="2331" y="28972"/>
                      <a:pt x="2181" y="30276"/>
                    </a:cubicBezTo>
                    <a:cubicBezTo>
                      <a:pt x="2014" y="31679"/>
                      <a:pt x="2604" y="32359"/>
                      <a:pt x="3506" y="32359"/>
                    </a:cubicBezTo>
                    <a:cubicBezTo>
                      <a:pt x="3958" y="32359"/>
                      <a:pt x="4487" y="32189"/>
                      <a:pt x="5038" y="31855"/>
                    </a:cubicBezTo>
                    <a:cubicBezTo>
                      <a:pt x="7394" y="30426"/>
                      <a:pt x="9123" y="28145"/>
                      <a:pt x="10452" y="25789"/>
                    </a:cubicBezTo>
                    <a:cubicBezTo>
                      <a:pt x="11329" y="24261"/>
                      <a:pt x="12005" y="22632"/>
                      <a:pt x="12482" y="20927"/>
                    </a:cubicBezTo>
                    <a:cubicBezTo>
                      <a:pt x="12808" y="19699"/>
                      <a:pt x="13384" y="18446"/>
                      <a:pt x="13359" y="17168"/>
                    </a:cubicBezTo>
                    <a:lnTo>
                      <a:pt x="13359" y="17168"/>
                    </a:lnTo>
                    <a:cubicBezTo>
                      <a:pt x="13534" y="17569"/>
                      <a:pt x="13685" y="17970"/>
                      <a:pt x="13860" y="18396"/>
                    </a:cubicBezTo>
                    <a:cubicBezTo>
                      <a:pt x="14662" y="17694"/>
                      <a:pt x="14712" y="16466"/>
                      <a:pt x="14587" y="15413"/>
                    </a:cubicBezTo>
                    <a:cubicBezTo>
                      <a:pt x="14136" y="11905"/>
                      <a:pt x="12457" y="8672"/>
                      <a:pt x="10251" y="5940"/>
                    </a:cubicBezTo>
                    <a:cubicBezTo>
                      <a:pt x="9198" y="4636"/>
                      <a:pt x="8246" y="3484"/>
                      <a:pt x="6868" y="2456"/>
                    </a:cubicBezTo>
                    <a:cubicBezTo>
                      <a:pt x="5701" y="1591"/>
                      <a:pt x="3987" y="1"/>
                      <a:pt x="2358" y="1"/>
                    </a:cubicBezTo>
                    <a:close/>
                  </a:path>
                </a:pathLst>
              </a:custGeom>
              <a:solidFill>
                <a:srgbClr val="8E80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60" name="Google Shape;4660;p56"/>
              <p:cNvSpPr/>
              <p:nvPr/>
            </p:nvSpPr>
            <p:spPr>
              <a:xfrm>
                <a:off x="1618950" y="711550"/>
                <a:ext cx="161050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4161" extrusionOk="0">
                    <a:moveTo>
                      <a:pt x="6442" y="0"/>
                    </a:moveTo>
                    <a:lnTo>
                      <a:pt x="6442" y="0"/>
                    </a:lnTo>
                    <a:cubicBezTo>
                      <a:pt x="6200" y="19"/>
                      <a:pt x="5961" y="51"/>
                      <a:pt x="5723" y="93"/>
                    </a:cubicBezTo>
                    <a:lnTo>
                      <a:pt x="5723" y="93"/>
                    </a:lnTo>
                    <a:cubicBezTo>
                      <a:pt x="5961" y="51"/>
                      <a:pt x="6201" y="20"/>
                      <a:pt x="6442" y="0"/>
                    </a:cubicBezTo>
                    <a:close/>
                    <a:moveTo>
                      <a:pt x="5723" y="93"/>
                    </a:moveTo>
                    <a:cubicBezTo>
                      <a:pt x="4773" y="260"/>
                      <a:pt x="3855" y="597"/>
                      <a:pt x="3033" y="1078"/>
                    </a:cubicBezTo>
                    <a:cubicBezTo>
                      <a:pt x="1830" y="1780"/>
                      <a:pt x="602" y="2908"/>
                      <a:pt x="1" y="4161"/>
                    </a:cubicBezTo>
                    <a:cubicBezTo>
                      <a:pt x="51" y="4060"/>
                      <a:pt x="101" y="3960"/>
                      <a:pt x="176" y="3885"/>
                    </a:cubicBezTo>
                    <a:cubicBezTo>
                      <a:pt x="1423" y="1935"/>
                      <a:pt x="3470" y="498"/>
                      <a:pt x="5723" y="93"/>
                    </a:cubicBezTo>
                    <a:close/>
                  </a:path>
                </a:pathLst>
              </a:custGeom>
              <a:solidFill>
                <a:srgbClr val="C2B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61" name="Google Shape;4661;p56"/>
              <p:cNvSpPr/>
              <p:nvPr/>
            </p:nvSpPr>
            <p:spPr>
              <a:xfrm>
                <a:off x="1773725" y="956525"/>
                <a:ext cx="109050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2382" extrusionOk="0">
                    <a:moveTo>
                      <a:pt x="2055" y="1"/>
                    </a:moveTo>
                    <a:cubicBezTo>
                      <a:pt x="2005" y="1"/>
                      <a:pt x="1930" y="1"/>
                      <a:pt x="1880" y="26"/>
                    </a:cubicBezTo>
                    <a:cubicBezTo>
                      <a:pt x="1755" y="26"/>
                      <a:pt x="1629" y="51"/>
                      <a:pt x="1504" y="76"/>
                    </a:cubicBezTo>
                    <a:cubicBezTo>
                      <a:pt x="1278" y="126"/>
                      <a:pt x="1053" y="226"/>
                      <a:pt x="877" y="352"/>
                    </a:cubicBezTo>
                    <a:cubicBezTo>
                      <a:pt x="501" y="602"/>
                      <a:pt x="226" y="928"/>
                      <a:pt x="100" y="1279"/>
                    </a:cubicBezTo>
                    <a:cubicBezTo>
                      <a:pt x="50" y="1429"/>
                      <a:pt x="25" y="1605"/>
                      <a:pt x="25" y="1730"/>
                    </a:cubicBezTo>
                    <a:cubicBezTo>
                      <a:pt x="0" y="1881"/>
                      <a:pt x="25" y="2006"/>
                      <a:pt x="50" y="2106"/>
                    </a:cubicBezTo>
                    <a:cubicBezTo>
                      <a:pt x="75" y="2206"/>
                      <a:pt x="125" y="2256"/>
                      <a:pt x="151" y="2307"/>
                    </a:cubicBezTo>
                    <a:cubicBezTo>
                      <a:pt x="176" y="2357"/>
                      <a:pt x="176" y="2382"/>
                      <a:pt x="176" y="2382"/>
                    </a:cubicBezTo>
                    <a:cubicBezTo>
                      <a:pt x="176" y="2382"/>
                      <a:pt x="201" y="2382"/>
                      <a:pt x="251" y="2332"/>
                    </a:cubicBezTo>
                    <a:cubicBezTo>
                      <a:pt x="301" y="2307"/>
                      <a:pt x="376" y="2256"/>
                      <a:pt x="451" y="2231"/>
                    </a:cubicBezTo>
                    <a:cubicBezTo>
                      <a:pt x="526" y="2206"/>
                      <a:pt x="602" y="2181"/>
                      <a:pt x="702" y="2131"/>
                    </a:cubicBezTo>
                    <a:cubicBezTo>
                      <a:pt x="802" y="2106"/>
                      <a:pt x="902" y="2081"/>
                      <a:pt x="1003" y="2081"/>
                    </a:cubicBezTo>
                    <a:cubicBezTo>
                      <a:pt x="1144" y="2063"/>
                      <a:pt x="1286" y="2046"/>
                      <a:pt x="1419" y="2046"/>
                    </a:cubicBezTo>
                    <a:cubicBezTo>
                      <a:pt x="1474" y="2046"/>
                      <a:pt x="1528" y="2049"/>
                      <a:pt x="1579" y="2056"/>
                    </a:cubicBezTo>
                    <a:lnTo>
                      <a:pt x="1980" y="2056"/>
                    </a:lnTo>
                    <a:lnTo>
                      <a:pt x="2030" y="2081"/>
                    </a:lnTo>
                    <a:lnTo>
                      <a:pt x="2055" y="2081"/>
                    </a:lnTo>
                    <a:cubicBezTo>
                      <a:pt x="2256" y="2081"/>
                      <a:pt x="2481" y="2106"/>
                      <a:pt x="2682" y="2131"/>
                    </a:cubicBezTo>
                    <a:cubicBezTo>
                      <a:pt x="2882" y="2156"/>
                      <a:pt x="3133" y="2181"/>
                      <a:pt x="3384" y="2231"/>
                    </a:cubicBezTo>
                    <a:cubicBezTo>
                      <a:pt x="3659" y="2256"/>
                      <a:pt x="3885" y="2282"/>
                      <a:pt x="4035" y="2307"/>
                    </a:cubicBezTo>
                    <a:cubicBezTo>
                      <a:pt x="4110" y="2332"/>
                      <a:pt x="4211" y="2332"/>
                      <a:pt x="4261" y="2332"/>
                    </a:cubicBezTo>
                    <a:cubicBezTo>
                      <a:pt x="4311" y="2357"/>
                      <a:pt x="4336" y="2357"/>
                      <a:pt x="4336" y="2357"/>
                    </a:cubicBezTo>
                    <a:cubicBezTo>
                      <a:pt x="4336" y="2357"/>
                      <a:pt x="4336" y="2332"/>
                      <a:pt x="4336" y="2282"/>
                    </a:cubicBezTo>
                    <a:cubicBezTo>
                      <a:pt x="4336" y="2231"/>
                      <a:pt x="4361" y="2131"/>
                      <a:pt x="4336" y="2056"/>
                    </a:cubicBezTo>
                    <a:cubicBezTo>
                      <a:pt x="4336" y="1855"/>
                      <a:pt x="4286" y="1605"/>
                      <a:pt x="4161" y="1304"/>
                    </a:cubicBezTo>
                    <a:cubicBezTo>
                      <a:pt x="4035" y="1028"/>
                      <a:pt x="3810" y="728"/>
                      <a:pt x="3484" y="477"/>
                    </a:cubicBezTo>
                    <a:cubicBezTo>
                      <a:pt x="3334" y="352"/>
                      <a:pt x="3133" y="251"/>
                      <a:pt x="2933" y="151"/>
                    </a:cubicBezTo>
                    <a:cubicBezTo>
                      <a:pt x="2757" y="76"/>
                      <a:pt x="2381" y="26"/>
                      <a:pt x="2281" y="1"/>
                    </a:cubicBezTo>
                    <a:close/>
                  </a:path>
                </a:pathLst>
              </a:custGeom>
              <a:solidFill>
                <a:srgbClr val="302D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62" name="Google Shape;4662;p56"/>
              <p:cNvSpPr/>
              <p:nvPr/>
            </p:nvSpPr>
            <p:spPr>
              <a:xfrm>
                <a:off x="1567575" y="1522950"/>
                <a:ext cx="302650" cy="421875"/>
              </a:xfrm>
              <a:custGeom>
                <a:avLst/>
                <a:gdLst/>
                <a:ahLst/>
                <a:cxnLst/>
                <a:rect l="l" t="t" r="r" b="b"/>
                <a:pathLst>
                  <a:path w="12106" h="16875" extrusionOk="0">
                    <a:moveTo>
                      <a:pt x="5113" y="1"/>
                    </a:moveTo>
                    <a:lnTo>
                      <a:pt x="5189" y="627"/>
                    </a:lnTo>
                    <a:cubicBezTo>
                      <a:pt x="5289" y="1229"/>
                      <a:pt x="5414" y="1830"/>
                      <a:pt x="5564" y="2432"/>
                    </a:cubicBezTo>
                    <a:cubicBezTo>
                      <a:pt x="5665" y="2707"/>
                      <a:pt x="5740" y="3008"/>
                      <a:pt x="5840" y="3284"/>
                    </a:cubicBezTo>
                    <a:cubicBezTo>
                      <a:pt x="5940" y="3585"/>
                      <a:pt x="6041" y="3860"/>
                      <a:pt x="6166" y="4161"/>
                    </a:cubicBezTo>
                    <a:cubicBezTo>
                      <a:pt x="6617" y="5289"/>
                      <a:pt x="7168" y="6367"/>
                      <a:pt x="7770" y="7419"/>
                    </a:cubicBezTo>
                    <a:cubicBezTo>
                      <a:pt x="8371" y="8472"/>
                      <a:pt x="8998" y="9499"/>
                      <a:pt x="9600" y="10527"/>
                    </a:cubicBezTo>
                    <a:cubicBezTo>
                      <a:pt x="9900" y="11053"/>
                      <a:pt x="10201" y="11580"/>
                      <a:pt x="10477" y="12106"/>
                    </a:cubicBezTo>
                    <a:cubicBezTo>
                      <a:pt x="10752" y="12632"/>
                      <a:pt x="11028" y="13184"/>
                      <a:pt x="11229" y="13735"/>
                    </a:cubicBezTo>
                    <a:cubicBezTo>
                      <a:pt x="11429" y="14286"/>
                      <a:pt x="11580" y="14838"/>
                      <a:pt x="11605" y="15414"/>
                    </a:cubicBezTo>
                    <a:cubicBezTo>
                      <a:pt x="11605" y="15540"/>
                      <a:pt x="11605" y="15665"/>
                      <a:pt x="11554" y="15790"/>
                    </a:cubicBezTo>
                    <a:cubicBezTo>
                      <a:pt x="11554" y="15840"/>
                      <a:pt x="11529" y="15890"/>
                      <a:pt x="11504" y="15941"/>
                    </a:cubicBezTo>
                    <a:lnTo>
                      <a:pt x="11479" y="15991"/>
                    </a:lnTo>
                    <a:lnTo>
                      <a:pt x="11454" y="16016"/>
                    </a:lnTo>
                    <a:lnTo>
                      <a:pt x="11404" y="16091"/>
                    </a:lnTo>
                    <a:cubicBezTo>
                      <a:pt x="11279" y="16241"/>
                      <a:pt x="11053" y="16342"/>
                      <a:pt x="10803" y="16367"/>
                    </a:cubicBezTo>
                    <a:cubicBezTo>
                      <a:pt x="10769" y="16368"/>
                      <a:pt x="10736" y="16369"/>
                      <a:pt x="10702" y="16369"/>
                    </a:cubicBezTo>
                    <a:cubicBezTo>
                      <a:pt x="10206" y="16369"/>
                      <a:pt x="9691" y="16199"/>
                      <a:pt x="9199" y="15941"/>
                    </a:cubicBezTo>
                    <a:cubicBezTo>
                      <a:pt x="8672" y="15690"/>
                      <a:pt x="8146" y="15389"/>
                      <a:pt x="7670" y="15038"/>
                    </a:cubicBezTo>
                    <a:cubicBezTo>
                      <a:pt x="5740" y="13685"/>
                      <a:pt x="4236" y="11755"/>
                      <a:pt x="3083" y="9675"/>
                    </a:cubicBezTo>
                    <a:lnTo>
                      <a:pt x="2131" y="7920"/>
                    </a:lnTo>
                    <a:lnTo>
                      <a:pt x="2707" y="9825"/>
                    </a:lnTo>
                    <a:cubicBezTo>
                      <a:pt x="3008" y="10778"/>
                      <a:pt x="3309" y="11730"/>
                      <a:pt x="3459" y="12707"/>
                    </a:cubicBezTo>
                    <a:cubicBezTo>
                      <a:pt x="3484" y="12933"/>
                      <a:pt x="3509" y="13184"/>
                      <a:pt x="3509" y="13409"/>
                    </a:cubicBezTo>
                    <a:cubicBezTo>
                      <a:pt x="3484" y="13535"/>
                      <a:pt x="3484" y="13660"/>
                      <a:pt x="3459" y="13735"/>
                    </a:cubicBezTo>
                    <a:cubicBezTo>
                      <a:pt x="3459" y="13785"/>
                      <a:pt x="3409" y="13835"/>
                      <a:pt x="3384" y="13885"/>
                    </a:cubicBezTo>
                    <a:lnTo>
                      <a:pt x="3359" y="13936"/>
                    </a:lnTo>
                    <a:lnTo>
                      <a:pt x="3334" y="13936"/>
                    </a:lnTo>
                    <a:lnTo>
                      <a:pt x="3284" y="13986"/>
                    </a:lnTo>
                    <a:cubicBezTo>
                      <a:pt x="3203" y="14039"/>
                      <a:pt x="3101" y="14064"/>
                      <a:pt x="2993" y="14064"/>
                    </a:cubicBezTo>
                    <a:cubicBezTo>
                      <a:pt x="2899" y="14064"/>
                      <a:pt x="2800" y="14046"/>
                      <a:pt x="2707" y="14011"/>
                    </a:cubicBezTo>
                    <a:cubicBezTo>
                      <a:pt x="2507" y="13936"/>
                      <a:pt x="2331" y="13760"/>
                      <a:pt x="2181" y="13585"/>
                    </a:cubicBezTo>
                    <a:cubicBezTo>
                      <a:pt x="1855" y="13209"/>
                      <a:pt x="1579" y="12808"/>
                      <a:pt x="1329" y="12382"/>
                    </a:cubicBezTo>
                    <a:cubicBezTo>
                      <a:pt x="1103" y="11930"/>
                      <a:pt x="903" y="11479"/>
                      <a:pt x="752" y="11003"/>
                    </a:cubicBezTo>
                    <a:cubicBezTo>
                      <a:pt x="427" y="10051"/>
                      <a:pt x="201" y="9073"/>
                      <a:pt x="1" y="8096"/>
                    </a:cubicBezTo>
                    <a:lnTo>
                      <a:pt x="1" y="8096"/>
                    </a:lnTo>
                    <a:cubicBezTo>
                      <a:pt x="151" y="9098"/>
                      <a:pt x="326" y="10076"/>
                      <a:pt x="602" y="11053"/>
                    </a:cubicBezTo>
                    <a:cubicBezTo>
                      <a:pt x="903" y="12006"/>
                      <a:pt x="1329" y="12958"/>
                      <a:pt x="1980" y="13760"/>
                    </a:cubicBezTo>
                    <a:cubicBezTo>
                      <a:pt x="2131" y="13961"/>
                      <a:pt x="2331" y="14161"/>
                      <a:pt x="2607" y="14261"/>
                    </a:cubicBezTo>
                    <a:cubicBezTo>
                      <a:pt x="2722" y="14319"/>
                      <a:pt x="2852" y="14350"/>
                      <a:pt x="2987" y="14350"/>
                    </a:cubicBezTo>
                    <a:cubicBezTo>
                      <a:pt x="3146" y="14350"/>
                      <a:pt x="3310" y="14306"/>
                      <a:pt x="3459" y="14211"/>
                    </a:cubicBezTo>
                    <a:lnTo>
                      <a:pt x="3559" y="14136"/>
                    </a:lnTo>
                    <a:cubicBezTo>
                      <a:pt x="3559" y="14136"/>
                      <a:pt x="3559" y="14136"/>
                      <a:pt x="3610" y="14086"/>
                    </a:cubicBezTo>
                    <a:lnTo>
                      <a:pt x="3635" y="14036"/>
                    </a:lnTo>
                    <a:cubicBezTo>
                      <a:pt x="3660" y="13986"/>
                      <a:pt x="3685" y="13961"/>
                      <a:pt x="3710" y="13860"/>
                    </a:cubicBezTo>
                    <a:cubicBezTo>
                      <a:pt x="3785" y="13710"/>
                      <a:pt x="3785" y="13585"/>
                      <a:pt x="3810" y="13434"/>
                    </a:cubicBezTo>
                    <a:cubicBezTo>
                      <a:pt x="3835" y="13184"/>
                      <a:pt x="3810" y="12908"/>
                      <a:pt x="3785" y="12657"/>
                    </a:cubicBezTo>
                    <a:cubicBezTo>
                      <a:pt x="3725" y="12165"/>
                      <a:pt x="3625" y="11690"/>
                      <a:pt x="3506" y="11221"/>
                    </a:cubicBezTo>
                    <a:lnTo>
                      <a:pt x="3506" y="11221"/>
                    </a:lnTo>
                    <a:cubicBezTo>
                      <a:pt x="3881" y="11813"/>
                      <a:pt x="4293" y="12377"/>
                      <a:pt x="4737" y="12908"/>
                    </a:cubicBezTo>
                    <a:cubicBezTo>
                      <a:pt x="5514" y="13860"/>
                      <a:pt x="6392" y="14712"/>
                      <a:pt x="7394" y="15439"/>
                    </a:cubicBezTo>
                    <a:cubicBezTo>
                      <a:pt x="7895" y="15790"/>
                      <a:pt x="8422" y="16116"/>
                      <a:pt x="8973" y="16392"/>
                    </a:cubicBezTo>
                    <a:cubicBezTo>
                      <a:pt x="9477" y="16643"/>
                      <a:pt x="10043" y="16874"/>
                      <a:pt x="10653" y="16874"/>
                    </a:cubicBezTo>
                    <a:cubicBezTo>
                      <a:pt x="10711" y="16874"/>
                      <a:pt x="10769" y="16872"/>
                      <a:pt x="10828" y="16868"/>
                    </a:cubicBezTo>
                    <a:cubicBezTo>
                      <a:pt x="11179" y="16843"/>
                      <a:pt x="11554" y="16717"/>
                      <a:pt x="11805" y="16417"/>
                    </a:cubicBezTo>
                    <a:cubicBezTo>
                      <a:pt x="11855" y="16367"/>
                      <a:pt x="11880" y="16342"/>
                      <a:pt x="11905" y="16291"/>
                    </a:cubicBezTo>
                    <a:lnTo>
                      <a:pt x="11930" y="16241"/>
                    </a:lnTo>
                    <a:lnTo>
                      <a:pt x="11955" y="16166"/>
                    </a:lnTo>
                    <a:cubicBezTo>
                      <a:pt x="12006" y="16066"/>
                      <a:pt x="12031" y="15991"/>
                      <a:pt x="12056" y="15915"/>
                    </a:cubicBezTo>
                    <a:cubicBezTo>
                      <a:pt x="12106" y="15715"/>
                      <a:pt x="12106" y="15565"/>
                      <a:pt x="12106" y="15389"/>
                    </a:cubicBezTo>
                    <a:cubicBezTo>
                      <a:pt x="12081" y="14738"/>
                      <a:pt x="11905" y="14136"/>
                      <a:pt x="11680" y="13560"/>
                    </a:cubicBezTo>
                    <a:cubicBezTo>
                      <a:pt x="11479" y="12958"/>
                      <a:pt x="11204" y="12432"/>
                      <a:pt x="10903" y="11880"/>
                    </a:cubicBezTo>
                    <a:cubicBezTo>
                      <a:pt x="10627" y="11354"/>
                      <a:pt x="10326" y="10828"/>
                      <a:pt x="10001" y="10301"/>
                    </a:cubicBezTo>
                    <a:cubicBezTo>
                      <a:pt x="9399" y="9274"/>
                      <a:pt x="8747" y="8246"/>
                      <a:pt x="8146" y="7194"/>
                    </a:cubicBezTo>
                    <a:cubicBezTo>
                      <a:pt x="7544" y="6166"/>
                      <a:pt x="6968" y="5113"/>
                      <a:pt x="6492" y="4011"/>
                    </a:cubicBezTo>
                    <a:cubicBezTo>
                      <a:pt x="6366" y="3735"/>
                      <a:pt x="6241" y="3459"/>
                      <a:pt x="6141" y="3184"/>
                    </a:cubicBezTo>
                    <a:cubicBezTo>
                      <a:pt x="6041" y="2908"/>
                      <a:pt x="5965" y="2607"/>
                      <a:pt x="5865" y="2331"/>
                    </a:cubicBezTo>
                    <a:cubicBezTo>
                      <a:pt x="5753" y="1964"/>
                      <a:pt x="5662" y="1596"/>
                      <a:pt x="5584" y="1228"/>
                    </a:cubicBezTo>
                    <a:lnTo>
                      <a:pt x="5584" y="1228"/>
                    </a:lnTo>
                    <a:lnTo>
                      <a:pt x="6091" y="1981"/>
                    </a:lnTo>
                    <a:cubicBezTo>
                      <a:pt x="6241" y="2206"/>
                      <a:pt x="6392" y="2407"/>
                      <a:pt x="6542" y="2632"/>
                    </a:cubicBezTo>
                    <a:cubicBezTo>
                      <a:pt x="6717" y="2833"/>
                      <a:pt x="6943" y="3058"/>
                      <a:pt x="7219" y="3108"/>
                    </a:cubicBezTo>
                    <a:cubicBezTo>
                      <a:pt x="7256" y="3115"/>
                      <a:pt x="7294" y="3118"/>
                      <a:pt x="7331" y="3118"/>
                    </a:cubicBezTo>
                    <a:cubicBezTo>
                      <a:pt x="7443" y="3118"/>
                      <a:pt x="7551" y="3090"/>
                      <a:pt x="7645" y="3033"/>
                    </a:cubicBezTo>
                    <a:cubicBezTo>
                      <a:pt x="7770" y="2983"/>
                      <a:pt x="7895" y="2883"/>
                      <a:pt x="7970" y="2783"/>
                    </a:cubicBezTo>
                    <a:cubicBezTo>
                      <a:pt x="8146" y="2582"/>
                      <a:pt x="8271" y="2306"/>
                      <a:pt x="8271" y="2031"/>
                    </a:cubicBezTo>
                    <a:cubicBezTo>
                      <a:pt x="8246" y="1755"/>
                      <a:pt x="8171" y="1504"/>
                      <a:pt x="8071" y="1279"/>
                    </a:cubicBezTo>
                    <a:cubicBezTo>
                      <a:pt x="7945" y="1028"/>
                      <a:pt x="7795" y="803"/>
                      <a:pt x="7670" y="577"/>
                    </a:cubicBezTo>
                    <a:lnTo>
                      <a:pt x="7670" y="577"/>
                    </a:lnTo>
                    <a:cubicBezTo>
                      <a:pt x="7921" y="1028"/>
                      <a:pt x="8196" y="1505"/>
                      <a:pt x="8171" y="2031"/>
                    </a:cubicBezTo>
                    <a:cubicBezTo>
                      <a:pt x="8171" y="2281"/>
                      <a:pt x="8071" y="2532"/>
                      <a:pt x="7895" y="2707"/>
                    </a:cubicBezTo>
                    <a:cubicBezTo>
                      <a:pt x="7820" y="2808"/>
                      <a:pt x="7720" y="2883"/>
                      <a:pt x="7595" y="2908"/>
                    </a:cubicBezTo>
                    <a:cubicBezTo>
                      <a:pt x="7503" y="2945"/>
                      <a:pt x="7425" y="2968"/>
                      <a:pt x="7340" y="2968"/>
                    </a:cubicBezTo>
                    <a:cubicBezTo>
                      <a:pt x="7309" y="2968"/>
                      <a:pt x="7277" y="2965"/>
                      <a:pt x="7244" y="2958"/>
                    </a:cubicBezTo>
                    <a:cubicBezTo>
                      <a:pt x="7018" y="2908"/>
                      <a:pt x="6843" y="2732"/>
                      <a:pt x="6692" y="2532"/>
                    </a:cubicBezTo>
                    <a:cubicBezTo>
                      <a:pt x="6542" y="2306"/>
                      <a:pt x="6417" y="2081"/>
                      <a:pt x="6266" y="1880"/>
                    </a:cubicBezTo>
                    <a:lnTo>
                      <a:pt x="5439" y="527"/>
                    </a:lnTo>
                    <a:lnTo>
                      <a:pt x="5113" y="1"/>
                    </a:lnTo>
                    <a:close/>
                  </a:path>
                </a:pathLst>
              </a:custGeom>
              <a:solidFill>
                <a:srgbClr val="F5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63" name="Google Shape;4663;p56"/>
              <p:cNvSpPr/>
              <p:nvPr/>
            </p:nvSpPr>
            <p:spPr>
              <a:xfrm>
                <a:off x="1564450" y="1405775"/>
                <a:ext cx="82725" cy="2950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11800" extrusionOk="0">
                    <a:moveTo>
                      <a:pt x="2807" y="1"/>
                    </a:moveTo>
                    <a:cubicBezTo>
                      <a:pt x="2807" y="1"/>
                      <a:pt x="2757" y="76"/>
                      <a:pt x="2707" y="226"/>
                    </a:cubicBezTo>
                    <a:cubicBezTo>
                      <a:pt x="2657" y="352"/>
                      <a:pt x="2557" y="552"/>
                      <a:pt x="2481" y="828"/>
                    </a:cubicBezTo>
                    <a:cubicBezTo>
                      <a:pt x="2306" y="1354"/>
                      <a:pt x="2131" y="2156"/>
                      <a:pt x="2105" y="3134"/>
                    </a:cubicBezTo>
                    <a:cubicBezTo>
                      <a:pt x="2080" y="3610"/>
                      <a:pt x="2080" y="4136"/>
                      <a:pt x="2131" y="4688"/>
                    </a:cubicBezTo>
                    <a:cubicBezTo>
                      <a:pt x="2156" y="4963"/>
                      <a:pt x="2156" y="5239"/>
                      <a:pt x="2206" y="5540"/>
                    </a:cubicBezTo>
                    <a:cubicBezTo>
                      <a:pt x="2256" y="5840"/>
                      <a:pt x="2306" y="6116"/>
                      <a:pt x="2356" y="6417"/>
                    </a:cubicBezTo>
                    <a:cubicBezTo>
                      <a:pt x="2456" y="6993"/>
                      <a:pt x="2557" y="7595"/>
                      <a:pt x="2632" y="8221"/>
                    </a:cubicBezTo>
                    <a:cubicBezTo>
                      <a:pt x="2707" y="8848"/>
                      <a:pt x="2782" y="9475"/>
                      <a:pt x="2757" y="10076"/>
                    </a:cubicBezTo>
                    <a:cubicBezTo>
                      <a:pt x="2757" y="10377"/>
                      <a:pt x="2732" y="10678"/>
                      <a:pt x="2657" y="10953"/>
                    </a:cubicBezTo>
                    <a:cubicBezTo>
                      <a:pt x="2607" y="11079"/>
                      <a:pt x="2557" y="11179"/>
                      <a:pt x="2481" y="11229"/>
                    </a:cubicBezTo>
                    <a:cubicBezTo>
                      <a:pt x="2431" y="11304"/>
                      <a:pt x="2356" y="11304"/>
                      <a:pt x="2256" y="11304"/>
                    </a:cubicBezTo>
                    <a:cubicBezTo>
                      <a:pt x="1755" y="11229"/>
                      <a:pt x="1354" y="10753"/>
                      <a:pt x="1103" y="10252"/>
                    </a:cubicBezTo>
                    <a:cubicBezTo>
                      <a:pt x="852" y="9750"/>
                      <a:pt x="702" y="9199"/>
                      <a:pt x="577" y="8673"/>
                    </a:cubicBezTo>
                    <a:cubicBezTo>
                      <a:pt x="451" y="8146"/>
                      <a:pt x="401" y="7645"/>
                      <a:pt x="351" y="7169"/>
                    </a:cubicBezTo>
                    <a:cubicBezTo>
                      <a:pt x="251" y="6216"/>
                      <a:pt x="201" y="5439"/>
                      <a:pt x="201" y="4863"/>
                    </a:cubicBezTo>
                    <a:cubicBezTo>
                      <a:pt x="176" y="4312"/>
                      <a:pt x="176" y="3986"/>
                      <a:pt x="176" y="3986"/>
                    </a:cubicBezTo>
                    <a:cubicBezTo>
                      <a:pt x="176" y="3986"/>
                      <a:pt x="126" y="4312"/>
                      <a:pt x="100" y="4863"/>
                    </a:cubicBezTo>
                    <a:cubicBezTo>
                      <a:pt x="50" y="5414"/>
                      <a:pt x="0" y="6216"/>
                      <a:pt x="50" y="7194"/>
                    </a:cubicBezTo>
                    <a:cubicBezTo>
                      <a:pt x="75" y="7670"/>
                      <a:pt x="126" y="8196"/>
                      <a:pt x="201" y="8748"/>
                    </a:cubicBezTo>
                    <a:cubicBezTo>
                      <a:pt x="301" y="9299"/>
                      <a:pt x="426" y="9876"/>
                      <a:pt x="702" y="10452"/>
                    </a:cubicBezTo>
                    <a:cubicBezTo>
                      <a:pt x="827" y="10728"/>
                      <a:pt x="1003" y="11028"/>
                      <a:pt x="1228" y="11279"/>
                    </a:cubicBezTo>
                    <a:cubicBezTo>
                      <a:pt x="1479" y="11530"/>
                      <a:pt x="1805" y="11730"/>
                      <a:pt x="2181" y="11780"/>
                    </a:cubicBezTo>
                    <a:cubicBezTo>
                      <a:pt x="2231" y="11793"/>
                      <a:pt x="2284" y="11799"/>
                      <a:pt x="2338" y="11799"/>
                    </a:cubicBezTo>
                    <a:cubicBezTo>
                      <a:pt x="2502" y="11799"/>
                      <a:pt x="2676" y="11743"/>
                      <a:pt x="2807" y="11630"/>
                    </a:cubicBezTo>
                    <a:cubicBezTo>
                      <a:pt x="2983" y="11455"/>
                      <a:pt x="3083" y="11279"/>
                      <a:pt x="3133" y="11104"/>
                    </a:cubicBezTo>
                    <a:cubicBezTo>
                      <a:pt x="3258" y="10753"/>
                      <a:pt x="3283" y="10427"/>
                      <a:pt x="3283" y="10101"/>
                    </a:cubicBezTo>
                    <a:cubicBezTo>
                      <a:pt x="3308" y="9424"/>
                      <a:pt x="3233" y="8773"/>
                      <a:pt x="3133" y="8146"/>
                    </a:cubicBezTo>
                    <a:cubicBezTo>
                      <a:pt x="3058" y="7520"/>
                      <a:pt x="2933" y="6918"/>
                      <a:pt x="2807" y="6317"/>
                    </a:cubicBezTo>
                    <a:cubicBezTo>
                      <a:pt x="2757" y="6041"/>
                      <a:pt x="2682" y="5740"/>
                      <a:pt x="2632" y="5465"/>
                    </a:cubicBezTo>
                    <a:cubicBezTo>
                      <a:pt x="2582" y="5189"/>
                      <a:pt x="2532" y="4913"/>
                      <a:pt x="2506" y="4663"/>
                    </a:cubicBezTo>
                    <a:cubicBezTo>
                      <a:pt x="2431" y="4111"/>
                      <a:pt x="2406" y="3610"/>
                      <a:pt x="2381" y="3134"/>
                    </a:cubicBezTo>
                    <a:cubicBezTo>
                      <a:pt x="2381" y="2181"/>
                      <a:pt x="2456" y="1404"/>
                      <a:pt x="2582" y="853"/>
                    </a:cubicBezTo>
                    <a:cubicBezTo>
                      <a:pt x="2682" y="302"/>
                      <a:pt x="2807" y="1"/>
                      <a:pt x="2807" y="1"/>
                    </a:cubicBezTo>
                    <a:close/>
                  </a:path>
                </a:pathLst>
              </a:custGeom>
              <a:solidFill>
                <a:srgbClr val="F5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64" name="Google Shape;4664;p56"/>
              <p:cNvSpPr/>
              <p:nvPr/>
            </p:nvSpPr>
            <p:spPr>
              <a:xfrm>
                <a:off x="2518700" y="1232225"/>
                <a:ext cx="231875" cy="502700"/>
              </a:xfrm>
              <a:custGeom>
                <a:avLst/>
                <a:gdLst/>
                <a:ahLst/>
                <a:cxnLst/>
                <a:rect l="l" t="t" r="r" b="b"/>
                <a:pathLst>
                  <a:path w="9275" h="20108" extrusionOk="0">
                    <a:moveTo>
                      <a:pt x="5815" y="0"/>
                    </a:moveTo>
                    <a:cubicBezTo>
                      <a:pt x="6191" y="552"/>
                      <a:pt x="6517" y="1128"/>
                      <a:pt x="6843" y="1705"/>
                    </a:cubicBezTo>
                    <a:cubicBezTo>
                      <a:pt x="7169" y="2306"/>
                      <a:pt x="7470" y="2883"/>
                      <a:pt x="7745" y="3484"/>
                    </a:cubicBezTo>
                    <a:cubicBezTo>
                      <a:pt x="8021" y="4086"/>
                      <a:pt x="8297" y="4712"/>
                      <a:pt x="8522" y="5339"/>
                    </a:cubicBezTo>
                    <a:cubicBezTo>
                      <a:pt x="8723" y="5940"/>
                      <a:pt x="8923" y="6592"/>
                      <a:pt x="8973" y="7244"/>
                    </a:cubicBezTo>
                    <a:cubicBezTo>
                      <a:pt x="8998" y="7544"/>
                      <a:pt x="8973" y="7870"/>
                      <a:pt x="8848" y="8146"/>
                    </a:cubicBezTo>
                    <a:cubicBezTo>
                      <a:pt x="8798" y="8271"/>
                      <a:pt x="8698" y="8371"/>
                      <a:pt x="8597" y="8447"/>
                    </a:cubicBezTo>
                    <a:cubicBezTo>
                      <a:pt x="8522" y="8472"/>
                      <a:pt x="8497" y="8497"/>
                      <a:pt x="8422" y="8522"/>
                    </a:cubicBezTo>
                    <a:lnTo>
                      <a:pt x="8297" y="8547"/>
                    </a:lnTo>
                    <a:lnTo>
                      <a:pt x="8221" y="8547"/>
                    </a:lnTo>
                    <a:lnTo>
                      <a:pt x="8221" y="8572"/>
                    </a:lnTo>
                    <a:lnTo>
                      <a:pt x="8196" y="8572"/>
                    </a:lnTo>
                    <a:cubicBezTo>
                      <a:pt x="7946" y="8572"/>
                      <a:pt x="7720" y="8371"/>
                      <a:pt x="7570" y="8096"/>
                    </a:cubicBezTo>
                    <a:cubicBezTo>
                      <a:pt x="7394" y="7845"/>
                      <a:pt x="7319" y="7519"/>
                      <a:pt x="7194" y="7219"/>
                    </a:cubicBezTo>
                    <a:cubicBezTo>
                      <a:pt x="6768" y="5965"/>
                      <a:pt x="6492" y="4662"/>
                      <a:pt x="6342" y="3359"/>
                    </a:cubicBezTo>
                    <a:lnTo>
                      <a:pt x="5916" y="3409"/>
                    </a:lnTo>
                    <a:cubicBezTo>
                      <a:pt x="5916" y="3409"/>
                      <a:pt x="5916" y="3409"/>
                      <a:pt x="5916" y="3409"/>
                    </a:cubicBezTo>
                    <a:lnTo>
                      <a:pt x="5916" y="3409"/>
                    </a:lnTo>
                    <a:cubicBezTo>
                      <a:pt x="5941" y="3985"/>
                      <a:pt x="5991" y="4562"/>
                      <a:pt x="5991" y="5138"/>
                    </a:cubicBezTo>
                    <a:cubicBezTo>
                      <a:pt x="6016" y="5715"/>
                      <a:pt x="6016" y="6291"/>
                      <a:pt x="5991" y="6868"/>
                    </a:cubicBezTo>
                    <a:cubicBezTo>
                      <a:pt x="5941" y="8021"/>
                      <a:pt x="5840" y="9173"/>
                      <a:pt x="5665" y="10301"/>
                    </a:cubicBezTo>
                    <a:cubicBezTo>
                      <a:pt x="5465" y="11454"/>
                      <a:pt x="5239" y="12582"/>
                      <a:pt x="4913" y="13685"/>
                    </a:cubicBezTo>
                    <a:cubicBezTo>
                      <a:pt x="4612" y="14788"/>
                      <a:pt x="4236" y="15890"/>
                      <a:pt x="3810" y="16943"/>
                    </a:cubicBezTo>
                    <a:cubicBezTo>
                      <a:pt x="3585" y="17494"/>
                      <a:pt x="3359" y="18021"/>
                      <a:pt x="3084" y="18472"/>
                    </a:cubicBezTo>
                    <a:cubicBezTo>
                      <a:pt x="2783" y="18948"/>
                      <a:pt x="2407" y="19349"/>
                      <a:pt x="1931" y="19575"/>
                    </a:cubicBezTo>
                    <a:cubicBezTo>
                      <a:pt x="1837" y="19616"/>
                      <a:pt x="1751" y="19636"/>
                      <a:pt x="1674" y="19636"/>
                    </a:cubicBezTo>
                    <a:cubicBezTo>
                      <a:pt x="1567" y="19636"/>
                      <a:pt x="1477" y="19597"/>
                      <a:pt x="1404" y="19524"/>
                    </a:cubicBezTo>
                    <a:cubicBezTo>
                      <a:pt x="1279" y="19374"/>
                      <a:pt x="1254" y="19098"/>
                      <a:pt x="1254" y="18848"/>
                    </a:cubicBezTo>
                    <a:cubicBezTo>
                      <a:pt x="1254" y="18597"/>
                      <a:pt x="1329" y="18296"/>
                      <a:pt x="1354" y="18021"/>
                    </a:cubicBezTo>
                    <a:lnTo>
                      <a:pt x="1480" y="17143"/>
                    </a:lnTo>
                    <a:cubicBezTo>
                      <a:pt x="1855" y="14863"/>
                      <a:pt x="2282" y="12557"/>
                      <a:pt x="2532" y="10251"/>
                    </a:cubicBezTo>
                    <a:lnTo>
                      <a:pt x="2181" y="10201"/>
                    </a:lnTo>
                    <a:cubicBezTo>
                      <a:pt x="2181" y="10201"/>
                      <a:pt x="2181" y="10201"/>
                      <a:pt x="2181" y="10201"/>
                    </a:cubicBezTo>
                    <a:lnTo>
                      <a:pt x="2181" y="10201"/>
                    </a:lnTo>
                    <a:cubicBezTo>
                      <a:pt x="2106" y="10652"/>
                      <a:pt x="2006" y="11103"/>
                      <a:pt x="1855" y="11529"/>
                    </a:cubicBezTo>
                    <a:cubicBezTo>
                      <a:pt x="1780" y="11755"/>
                      <a:pt x="1705" y="11980"/>
                      <a:pt x="1605" y="12181"/>
                    </a:cubicBezTo>
                    <a:cubicBezTo>
                      <a:pt x="1505" y="12381"/>
                      <a:pt x="1429" y="12632"/>
                      <a:pt x="1304" y="12732"/>
                    </a:cubicBezTo>
                    <a:cubicBezTo>
                      <a:pt x="1238" y="12799"/>
                      <a:pt x="1144" y="12830"/>
                      <a:pt x="1048" y="12830"/>
                    </a:cubicBezTo>
                    <a:cubicBezTo>
                      <a:pt x="962" y="12830"/>
                      <a:pt x="874" y="12805"/>
                      <a:pt x="803" y="12757"/>
                    </a:cubicBezTo>
                    <a:cubicBezTo>
                      <a:pt x="627" y="12657"/>
                      <a:pt x="527" y="12457"/>
                      <a:pt x="452" y="12256"/>
                    </a:cubicBezTo>
                    <a:cubicBezTo>
                      <a:pt x="277" y="11830"/>
                      <a:pt x="226" y="11379"/>
                      <a:pt x="226" y="10903"/>
                    </a:cubicBezTo>
                    <a:cubicBezTo>
                      <a:pt x="201" y="9975"/>
                      <a:pt x="377" y="9048"/>
                      <a:pt x="627" y="8146"/>
                    </a:cubicBezTo>
                    <a:cubicBezTo>
                      <a:pt x="903" y="7244"/>
                      <a:pt x="1179" y="6316"/>
                      <a:pt x="1279" y="5389"/>
                    </a:cubicBezTo>
                    <a:lnTo>
                      <a:pt x="1279" y="5389"/>
                    </a:lnTo>
                    <a:cubicBezTo>
                      <a:pt x="1129" y="6316"/>
                      <a:pt x="803" y="7219"/>
                      <a:pt x="527" y="8121"/>
                    </a:cubicBezTo>
                    <a:cubicBezTo>
                      <a:pt x="226" y="8998"/>
                      <a:pt x="26" y="9950"/>
                      <a:pt x="1" y="10903"/>
                    </a:cubicBezTo>
                    <a:cubicBezTo>
                      <a:pt x="1" y="11379"/>
                      <a:pt x="51" y="11880"/>
                      <a:pt x="201" y="12331"/>
                    </a:cubicBezTo>
                    <a:cubicBezTo>
                      <a:pt x="277" y="12582"/>
                      <a:pt x="427" y="12808"/>
                      <a:pt x="652" y="12983"/>
                    </a:cubicBezTo>
                    <a:cubicBezTo>
                      <a:pt x="769" y="13061"/>
                      <a:pt x="919" y="13112"/>
                      <a:pt x="1071" y="13112"/>
                    </a:cubicBezTo>
                    <a:cubicBezTo>
                      <a:pt x="1214" y="13112"/>
                      <a:pt x="1358" y="13067"/>
                      <a:pt x="1480" y="12958"/>
                    </a:cubicBezTo>
                    <a:cubicBezTo>
                      <a:pt x="1605" y="12858"/>
                      <a:pt x="1680" y="12732"/>
                      <a:pt x="1730" y="12632"/>
                    </a:cubicBezTo>
                    <a:cubicBezTo>
                      <a:pt x="1772" y="12549"/>
                      <a:pt x="1814" y="12465"/>
                      <a:pt x="1855" y="12368"/>
                    </a:cubicBezTo>
                    <a:lnTo>
                      <a:pt x="1855" y="12368"/>
                    </a:lnTo>
                    <a:cubicBezTo>
                      <a:pt x="1594" y="13940"/>
                      <a:pt x="1294" y="15504"/>
                      <a:pt x="1053" y="17068"/>
                    </a:cubicBezTo>
                    <a:lnTo>
                      <a:pt x="903" y="17945"/>
                    </a:lnTo>
                    <a:cubicBezTo>
                      <a:pt x="878" y="18246"/>
                      <a:pt x="803" y="18497"/>
                      <a:pt x="803" y="18823"/>
                    </a:cubicBezTo>
                    <a:cubicBezTo>
                      <a:pt x="803" y="19148"/>
                      <a:pt x="803" y="19499"/>
                      <a:pt x="1053" y="19825"/>
                    </a:cubicBezTo>
                    <a:cubicBezTo>
                      <a:pt x="1179" y="19976"/>
                      <a:pt x="1379" y="20076"/>
                      <a:pt x="1580" y="20101"/>
                    </a:cubicBezTo>
                    <a:cubicBezTo>
                      <a:pt x="1617" y="20105"/>
                      <a:pt x="1653" y="20107"/>
                      <a:pt x="1688" y="20107"/>
                    </a:cubicBezTo>
                    <a:cubicBezTo>
                      <a:pt x="1845" y="20107"/>
                      <a:pt x="1988" y="20067"/>
                      <a:pt x="2131" y="20026"/>
                    </a:cubicBezTo>
                    <a:cubicBezTo>
                      <a:pt x="2733" y="19750"/>
                      <a:pt x="3159" y="19249"/>
                      <a:pt x="3485" y="18747"/>
                    </a:cubicBezTo>
                    <a:cubicBezTo>
                      <a:pt x="3810" y="18221"/>
                      <a:pt x="4061" y="17695"/>
                      <a:pt x="4262" y="17143"/>
                    </a:cubicBezTo>
                    <a:cubicBezTo>
                      <a:pt x="4487" y="16617"/>
                      <a:pt x="4713" y="16041"/>
                      <a:pt x="4888" y="15489"/>
                    </a:cubicBezTo>
                    <a:cubicBezTo>
                      <a:pt x="5089" y="14938"/>
                      <a:pt x="5264" y="14387"/>
                      <a:pt x="5414" y="13810"/>
                    </a:cubicBezTo>
                    <a:cubicBezTo>
                      <a:pt x="5715" y="12682"/>
                      <a:pt x="5966" y="11529"/>
                      <a:pt x="6141" y="10376"/>
                    </a:cubicBezTo>
                    <a:cubicBezTo>
                      <a:pt x="6317" y="9224"/>
                      <a:pt x="6417" y="8046"/>
                      <a:pt x="6442" y="6868"/>
                    </a:cubicBezTo>
                    <a:cubicBezTo>
                      <a:pt x="6453" y="6608"/>
                      <a:pt x="6459" y="6348"/>
                      <a:pt x="6461" y="6086"/>
                    </a:cubicBezTo>
                    <a:lnTo>
                      <a:pt x="6461" y="6086"/>
                    </a:lnTo>
                    <a:cubicBezTo>
                      <a:pt x="6579" y="6503"/>
                      <a:pt x="6715" y="6915"/>
                      <a:pt x="6868" y="7319"/>
                    </a:cubicBezTo>
                    <a:cubicBezTo>
                      <a:pt x="6968" y="7645"/>
                      <a:pt x="7069" y="7970"/>
                      <a:pt x="7269" y="8271"/>
                    </a:cubicBezTo>
                    <a:cubicBezTo>
                      <a:pt x="7369" y="8422"/>
                      <a:pt x="7495" y="8572"/>
                      <a:pt x="7645" y="8697"/>
                    </a:cubicBezTo>
                    <a:cubicBezTo>
                      <a:pt x="7776" y="8806"/>
                      <a:pt x="7945" y="8877"/>
                      <a:pt x="8135" y="8877"/>
                    </a:cubicBezTo>
                    <a:cubicBezTo>
                      <a:pt x="8164" y="8877"/>
                      <a:pt x="8192" y="8876"/>
                      <a:pt x="8221" y="8873"/>
                    </a:cubicBezTo>
                    <a:lnTo>
                      <a:pt x="8297" y="8873"/>
                    </a:lnTo>
                    <a:lnTo>
                      <a:pt x="8347" y="8848"/>
                    </a:lnTo>
                    <a:lnTo>
                      <a:pt x="8472" y="8823"/>
                    </a:lnTo>
                    <a:cubicBezTo>
                      <a:pt x="8572" y="8798"/>
                      <a:pt x="8673" y="8747"/>
                      <a:pt x="8748" y="8697"/>
                    </a:cubicBezTo>
                    <a:cubicBezTo>
                      <a:pt x="8923" y="8597"/>
                      <a:pt x="9049" y="8447"/>
                      <a:pt x="9124" y="8271"/>
                    </a:cubicBezTo>
                    <a:cubicBezTo>
                      <a:pt x="9274" y="7920"/>
                      <a:pt x="9274" y="7544"/>
                      <a:pt x="9249" y="7219"/>
                    </a:cubicBezTo>
                    <a:cubicBezTo>
                      <a:pt x="9174" y="6517"/>
                      <a:pt x="8973" y="5865"/>
                      <a:pt x="8723" y="5239"/>
                    </a:cubicBezTo>
                    <a:cubicBezTo>
                      <a:pt x="8472" y="4637"/>
                      <a:pt x="8196" y="4011"/>
                      <a:pt x="7896" y="3434"/>
                    </a:cubicBezTo>
                    <a:cubicBezTo>
                      <a:pt x="7595" y="2833"/>
                      <a:pt x="7269" y="2256"/>
                      <a:pt x="6918" y="1680"/>
                    </a:cubicBezTo>
                    <a:cubicBezTo>
                      <a:pt x="6567" y="1103"/>
                      <a:pt x="6216" y="527"/>
                      <a:pt x="5815" y="0"/>
                    </a:cubicBezTo>
                    <a:close/>
                  </a:path>
                </a:pathLst>
              </a:custGeom>
              <a:solidFill>
                <a:srgbClr val="F5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65" name="Google Shape;4665;p56"/>
              <p:cNvSpPr/>
              <p:nvPr/>
            </p:nvSpPr>
            <p:spPr>
              <a:xfrm>
                <a:off x="2566950" y="1154525"/>
                <a:ext cx="72075" cy="19387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7755" extrusionOk="0">
                    <a:moveTo>
                      <a:pt x="477" y="1"/>
                    </a:moveTo>
                    <a:cubicBezTo>
                      <a:pt x="477" y="1"/>
                      <a:pt x="602" y="201"/>
                      <a:pt x="803" y="502"/>
                    </a:cubicBezTo>
                    <a:cubicBezTo>
                      <a:pt x="978" y="828"/>
                      <a:pt x="1254" y="1304"/>
                      <a:pt x="1504" y="1880"/>
                    </a:cubicBezTo>
                    <a:cubicBezTo>
                      <a:pt x="1655" y="2156"/>
                      <a:pt x="1780" y="2482"/>
                      <a:pt x="1905" y="2808"/>
                    </a:cubicBezTo>
                    <a:cubicBezTo>
                      <a:pt x="2031" y="3159"/>
                      <a:pt x="2106" y="3509"/>
                      <a:pt x="2206" y="3910"/>
                    </a:cubicBezTo>
                    <a:cubicBezTo>
                      <a:pt x="2281" y="4286"/>
                      <a:pt x="2306" y="4687"/>
                      <a:pt x="2332" y="5088"/>
                    </a:cubicBezTo>
                    <a:cubicBezTo>
                      <a:pt x="2357" y="5514"/>
                      <a:pt x="2382" y="5915"/>
                      <a:pt x="2306" y="6316"/>
                    </a:cubicBezTo>
                    <a:cubicBezTo>
                      <a:pt x="2281" y="6718"/>
                      <a:pt x="2131" y="7119"/>
                      <a:pt x="1905" y="7219"/>
                    </a:cubicBezTo>
                    <a:cubicBezTo>
                      <a:pt x="1870" y="7236"/>
                      <a:pt x="1835" y="7254"/>
                      <a:pt x="1790" y="7254"/>
                    </a:cubicBezTo>
                    <a:cubicBezTo>
                      <a:pt x="1772" y="7254"/>
                      <a:pt x="1752" y="7251"/>
                      <a:pt x="1730" y="7244"/>
                    </a:cubicBezTo>
                    <a:lnTo>
                      <a:pt x="1630" y="7244"/>
                    </a:lnTo>
                    <a:lnTo>
                      <a:pt x="1479" y="7219"/>
                    </a:lnTo>
                    <a:cubicBezTo>
                      <a:pt x="1379" y="7144"/>
                      <a:pt x="1229" y="7068"/>
                      <a:pt x="1128" y="6918"/>
                    </a:cubicBezTo>
                    <a:cubicBezTo>
                      <a:pt x="928" y="6642"/>
                      <a:pt x="828" y="6266"/>
                      <a:pt x="727" y="5941"/>
                    </a:cubicBezTo>
                    <a:cubicBezTo>
                      <a:pt x="652" y="5590"/>
                      <a:pt x="602" y="5239"/>
                      <a:pt x="527" y="4913"/>
                    </a:cubicBezTo>
                    <a:cubicBezTo>
                      <a:pt x="427" y="4286"/>
                      <a:pt x="326" y="3760"/>
                      <a:pt x="226" y="3384"/>
                    </a:cubicBezTo>
                    <a:cubicBezTo>
                      <a:pt x="176" y="3209"/>
                      <a:pt x="126" y="3058"/>
                      <a:pt x="76" y="2983"/>
                    </a:cubicBezTo>
                    <a:cubicBezTo>
                      <a:pt x="26" y="2884"/>
                      <a:pt x="1" y="2834"/>
                      <a:pt x="1" y="2833"/>
                    </a:cubicBezTo>
                    <a:lnTo>
                      <a:pt x="1" y="2833"/>
                    </a:lnTo>
                    <a:cubicBezTo>
                      <a:pt x="1" y="2834"/>
                      <a:pt x="26" y="2884"/>
                      <a:pt x="51" y="2983"/>
                    </a:cubicBezTo>
                    <a:cubicBezTo>
                      <a:pt x="76" y="3083"/>
                      <a:pt x="101" y="3234"/>
                      <a:pt x="126" y="3409"/>
                    </a:cubicBezTo>
                    <a:cubicBezTo>
                      <a:pt x="176" y="3785"/>
                      <a:pt x="201" y="4311"/>
                      <a:pt x="251" y="4963"/>
                    </a:cubicBezTo>
                    <a:cubicBezTo>
                      <a:pt x="276" y="5289"/>
                      <a:pt x="301" y="5640"/>
                      <a:pt x="352" y="6016"/>
                    </a:cubicBezTo>
                    <a:cubicBezTo>
                      <a:pt x="427" y="6392"/>
                      <a:pt x="502" y="6793"/>
                      <a:pt x="753" y="7169"/>
                    </a:cubicBezTo>
                    <a:cubicBezTo>
                      <a:pt x="878" y="7369"/>
                      <a:pt x="1053" y="7545"/>
                      <a:pt x="1329" y="7670"/>
                    </a:cubicBezTo>
                    <a:lnTo>
                      <a:pt x="1479" y="7720"/>
                    </a:lnTo>
                    <a:cubicBezTo>
                      <a:pt x="1555" y="7720"/>
                      <a:pt x="1630" y="7745"/>
                      <a:pt x="1705" y="7745"/>
                    </a:cubicBezTo>
                    <a:cubicBezTo>
                      <a:pt x="1736" y="7751"/>
                      <a:pt x="1769" y="7754"/>
                      <a:pt x="1803" y="7754"/>
                    </a:cubicBezTo>
                    <a:cubicBezTo>
                      <a:pt x="1904" y="7754"/>
                      <a:pt x="2012" y="7726"/>
                      <a:pt x="2106" y="7670"/>
                    </a:cubicBezTo>
                    <a:cubicBezTo>
                      <a:pt x="2407" y="7545"/>
                      <a:pt x="2557" y="7294"/>
                      <a:pt x="2657" y="7068"/>
                    </a:cubicBezTo>
                    <a:cubicBezTo>
                      <a:pt x="2758" y="6843"/>
                      <a:pt x="2808" y="6617"/>
                      <a:pt x="2833" y="6392"/>
                    </a:cubicBezTo>
                    <a:cubicBezTo>
                      <a:pt x="2883" y="5941"/>
                      <a:pt x="2883" y="5489"/>
                      <a:pt x="2833" y="5063"/>
                    </a:cubicBezTo>
                    <a:cubicBezTo>
                      <a:pt x="2808" y="4637"/>
                      <a:pt x="2758" y="4211"/>
                      <a:pt x="2657" y="3810"/>
                    </a:cubicBezTo>
                    <a:cubicBezTo>
                      <a:pt x="2557" y="3409"/>
                      <a:pt x="2407" y="3008"/>
                      <a:pt x="2256" y="2682"/>
                    </a:cubicBezTo>
                    <a:cubicBezTo>
                      <a:pt x="2106" y="2332"/>
                      <a:pt x="1956" y="2031"/>
                      <a:pt x="1780" y="1730"/>
                    </a:cubicBezTo>
                    <a:cubicBezTo>
                      <a:pt x="1454" y="1179"/>
                      <a:pt x="1103" y="753"/>
                      <a:pt x="878" y="452"/>
                    </a:cubicBezTo>
                    <a:cubicBezTo>
                      <a:pt x="627" y="176"/>
                      <a:pt x="477" y="1"/>
                      <a:pt x="477" y="1"/>
                    </a:cubicBezTo>
                    <a:close/>
                  </a:path>
                </a:pathLst>
              </a:custGeom>
              <a:solidFill>
                <a:srgbClr val="F5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66" name="Google Shape;4666;p56"/>
              <p:cNvSpPr/>
              <p:nvPr/>
            </p:nvSpPr>
            <p:spPr>
              <a:xfrm>
                <a:off x="1119725" y="1339375"/>
                <a:ext cx="2175325" cy="974675"/>
              </a:xfrm>
              <a:custGeom>
                <a:avLst/>
                <a:gdLst/>
                <a:ahLst/>
                <a:cxnLst/>
                <a:rect l="l" t="t" r="r" b="b"/>
                <a:pathLst>
                  <a:path w="87013" h="38987" extrusionOk="0">
                    <a:moveTo>
                      <a:pt x="85860" y="0"/>
                    </a:moveTo>
                    <a:cubicBezTo>
                      <a:pt x="85308" y="3208"/>
                      <a:pt x="83379" y="6040"/>
                      <a:pt x="80973" y="8246"/>
                    </a:cubicBezTo>
                    <a:cubicBezTo>
                      <a:pt x="78592" y="10451"/>
                      <a:pt x="75734" y="12106"/>
                      <a:pt x="72927" y="13735"/>
                    </a:cubicBezTo>
                    <a:cubicBezTo>
                      <a:pt x="74281" y="9449"/>
                      <a:pt x="75008" y="4963"/>
                      <a:pt x="75058" y="476"/>
                    </a:cubicBezTo>
                    <a:lnTo>
                      <a:pt x="75058" y="476"/>
                    </a:lnTo>
                    <a:cubicBezTo>
                      <a:pt x="74682" y="501"/>
                      <a:pt x="74306" y="552"/>
                      <a:pt x="73930" y="602"/>
                    </a:cubicBezTo>
                    <a:cubicBezTo>
                      <a:pt x="73454" y="4211"/>
                      <a:pt x="72652" y="7770"/>
                      <a:pt x="71499" y="11228"/>
                    </a:cubicBezTo>
                    <a:cubicBezTo>
                      <a:pt x="71098" y="12431"/>
                      <a:pt x="70647" y="13659"/>
                      <a:pt x="69845" y="14637"/>
                    </a:cubicBezTo>
                    <a:cubicBezTo>
                      <a:pt x="68942" y="15790"/>
                      <a:pt x="67689" y="16567"/>
                      <a:pt x="66411" y="17294"/>
                    </a:cubicBezTo>
                    <a:cubicBezTo>
                      <a:pt x="53757" y="24482"/>
                      <a:pt x="39084" y="27777"/>
                      <a:pt x="24472" y="27777"/>
                    </a:cubicBezTo>
                    <a:cubicBezTo>
                      <a:pt x="23138" y="27777"/>
                      <a:pt x="21803" y="27749"/>
                      <a:pt x="20471" y="27695"/>
                    </a:cubicBezTo>
                    <a:cubicBezTo>
                      <a:pt x="19568" y="27659"/>
                      <a:pt x="18653" y="27606"/>
                      <a:pt x="17741" y="27606"/>
                    </a:cubicBezTo>
                    <a:cubicBezTo>
                      <a:pt x="16729" y="27606"/>
                      <a:pt x="15720" y="27671"/>
                      <a:pt x="14732" y="27895"/>
                    </a:cubicBezTo>
                    <a:cubicBezTo>
                      <a:pt x="9393" y="29098"/>
                      <a:pt x="5684" y="34462"/>
                      <a:pt x="320" y="35389"/>
                    </a:cubicBezTo>
                    <a:cubicBezTo>
                      <a:pt x="0" y="38020"/>
                      <a:pt x="2530" y="38986"/>
                      <a:pt x="4859" y="38986"/>
                    </a:cubicBezTo>
                    <a:cubicBezTo>
                      <a:pt x="5814" y="38986"/>
                      <a:pt x="6735" y="38824"/>
                      <a:pt x="7413" y="38547"/>
                    </a:cubicBezTo>
                    <a:cubicBezTo>
                      <a:pt x="10797" y="37143"/>
                      <a:pt x="13503" y="34336"/>
                      <a:pt x="17163" y="33534"/>
                    </a:cubicBezTo>
                    <a:cubicBezTo>
                      <a:pt x="18491" y="33233"/>
                      <a:pt x="19844" y="33233"/>
                      <a:pt x="21198" y="33233"/>
                    </a:cubicBezTo>
                    <a:cubicBezTo>
                      <a:pt x="21344" y="33233"/>
                      <a:pt x="21490" y="33232"/>
                      <a:pt x="21637" y="33232"/>
                    </a:cubicBezTo>
                    <a:cubicBezTo>
                      <a:pt x="24191" y="33232"/>
                      <a:pt x="26807" y="33351"/>
                      <a:pt x="29403" y="33351"/>
                    </a:cubicBezTo>
                    <a:cubicBezTo>
                      <a:pt x="31180" y="33351"/>
                      <a:pt x="32948" y="33295"/>
                      <a:pt x="34682" y="33108"/>
                    </a:cubicBezTo>
                    <a:cubicBezTo>
                      <a:pt x="40747" y="32431"/>
                      <a:pt x="46787" y="31254"/>
                      <a:pt x="52626" y="29424"/>
                    </a:cubicBezTo>
                    <a:cubicBezTo>
                      <a:pt x="61850" y="26567"/>
                      <a:pt x="70622" y="22055"/>
                      <a:pt x="77915" y="15664"/>
                    </a:cubicBezTo>
                    <a:cubicBezTo>
                      <a:pt x="82526" y="11604"/>
                      <a:pt x="86712" y="6391"/>
                      <a:pt x="87013" y="251"/>
                    </a:cubicBezTo>
                    <a:lnTo>
                      <a:pt x="85860" y="0"/>
                    </a:lnTo>
                    <a:close/>
                  </a:path>
                </a:pathLst>
              </a:custGeom>
              <a:solidFill>
                <a:srgbClr val="774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67" name="Google Shape;4667;p56"/>
            <p:cNvGrpSpPr/>
            <p:nvPr/>
          </p:nvGrpSpPr>
          <p:grpSpPr>
            <a:xfrm rot="5400000">
              <a:off x="-163800" y="1938640"/>
              <a:ext cx="1499686" cy="1187992"/>
              <a:chOff x="8757948" y="1920174"/>
              <a:chExt cx="1090443" cy="865316"/>
            </a:xfrm>
          </p:grpSpPr>
          <p:sp>
            <p:nvSpPr>
              <p:cNvPr id="4668" name="Google Shape;4668;p56"/>
              <p:cNvSpPr/>
              <p:nvPr/>
            </p:nvSpPr>
            <p:spPr>
              <a:xfrm flipH="1">
                <a:off x="8767390" y="1920174"/>
                <a:ext cx="1081001" cy="865316"/>
              </a:xfrm>
              <a:custGeom>
                <a:avLst/>
                <a:gdLst/>
                <a:ahLst/>
                <a:cxnLst/>
                <a:rect l="l" t="t" r="r" b="b"/>
                <a:pathLst>
                  <a:path w="31500" h="25215" extrusionOk="0">
                    <a:moveTo>
                      <a:pt x="3702" y="1"/>
                    </a:moveTo>
                    <a:cubicBezTo>
                      <a:pt x="2458" y="1"/>
                      <a:pt x="1221" y="88"/>
                      <a:pt x="0" y="266"/>
                    </a:cubicBezTo>
                    <a:cubicBezTo>
                      <a:pt x="1598" y="3256"/>
                      <a:pt x="3653" y="5973"/>
                      <a:pt x="5250" y="8940"/>
                    </a:cubicBezTo>
                    <a:cubicBezTo>
                      <a:pt x="7168" y="12615"/>
                      <a:pt x="9405" y="16518"/>
                      <a:pt x="12691" y="19325"/>
                    </a:cubicBezTo>
                    <a:cubicBezTo>
                      <a:pt x="17462" y="23274"/>
                      <a:pt x="25588" y="24598"/>
                      <a:pt x="31499" y="25214"/>
                    </a:cubicBezTo>
                    <a:cubicBezTo>
                      <a:pt x="31479" y="10329"/>
                      <a:pt x="17249" y="1"/>
                      <a:pt x="3702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69" name="Google Shape;4669;p56"/>
              <p:cNvSpPr/>
              <p:nvPr/>
            </p:nvSpPr>
            <p:spPr>
              <a:xfrm flipH="1">
                <a:off x="8757948" y="2024330"/>
                <a:ext cx="905810" cy="749872"/>
              </a:xfrm>
              <a:custGeom>
                <a:avLst/>
                <a:gdLst/>
                <a:ahLst/>
                <a:cxnLst/>
                <a:rect l="l" t="t" r="r" b="b"/>
                <a:pathLst>
                  <a:path w="26395" h="21851" extrusionOk="0">
                    <a:moveTo>
                      <a:pt x="480" y="1"/>
                    </a:moveTo>
                    <a:cubicBezTo>
                      <a:pt x="186" y="1"/>
                      <a:pt x="0" y="446"/>
                      <a:pt x="304" y="655"/>
                    </a:cubicBezTo>
                    <a:cubicBezTo>
                      <a:pt x="4960" y="3851"/>
                      <a:pt x="8932" y="7845"/>
                      <a:pt x="13406" y="11246"/>
                    </a:cubicBezTo>
                    <a:cubicBezTo>
                      <a:pt x="17674" y="14487"/>
                      <a:pt x="22330" y="17454"/>
                      <a:pt x="25686" y="21723"/>
                    </a:cubicBezTo>
                    <a:cubicBezTo>
                      <a:pt x="25753" y="21813"/>
                      <a:pt x="25835" y="21850"/>
                      <a:pt x="25915" y="21850"/>
                    </a:cubicBezTo>
                    <a:cubicBezTo>
                      <a:pt x="26160" y="21850"/>
                      <a:pt x="26394" y="21501"/>
                      <a:pt x="26188" y="21243"/>
                    </a:cubicBezTo>
                    <a:cubicBezTo>
                      <a:pt x="22970" y="17158"/>
                      <a:pt x="18587" y="14236"/>
                      <a:pt x="14456" y="11177"/>
                    </a:cubicBezTo>
                    <a:cubicBezTo>
                      <a:pt x="9708" y="7640"/>
                      <a:pt x="5554" y="3417"/>
                      <a:pt x="669" y="62"/>
                    </a:cubicBezTo>
                    <a:cubicBezTo>
                      <a:pt x="604" y="19"/>
                      <a:pt x="540" y="1"/>
                      <a:pt x="480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0" name="Google Shape;4670;p56"/>
              <p:cNvSpPr/>
              <p:nvPr/>
            </p:nvSpPr>
            <p:spPr>
              <a:xfrm flipH="1">
                <a:off x="8854329" y="2661689"/>
                <a:ext cx="13350" cy="1259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67" extrusionOk="0">
                    <a:moveTo>
                      <a:pt x="1" y="1"/>
                    </a:moveTo>
                    <a:cubicBezTo>
                      <a:pt x="24" y="138"/>
                      <a:pt x="24" y="252"/>
                      <a:pt x="46" y="366"/>
                    </a:cubicBezTo>
                    <a:cubicBezTo>
                      <a:pt x="161" y="252"/>
                      <a:pt x="275" y="138"/>
                      <a:pt x="389" y="24"/>
                    </a:cubicBezTo>
                    <a:cubicBezTo>
                      <a:pt x="252" y="24"/>
                      <a:pt x="138" y="24"/>
                      <a:pt x="1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1" name="Google Shape;4671;p56"/>
              <p:cNvSpPr/>
              <p:nvPr/>
            </p:nvSpPr>
            <p:spPr>
              <a:xfrm flipH="1">
                <a:off x="8830825" y="2482445"/>
                <a:ext cx="237374" cy="203640"/>
              </a:xfrm>
              <a:custGeom>
                <a:avLst/>
                <a:gdLst/>
                <a:ahLst/>
                <a:cxnLst/>
                <a:rect l="l" t="t" r="r" b="b"/>
                <a:pathLst>
                  <a:path w="6917" h="5934" extrusionOk="0">
                    <a:moveTo>
                      <a:pt x="5844" y="5224"/>
                    </a:moveTo>
                    <a:lnTo>
                      <a:pt x="5844" y="5224"/>
                    </a:lnTo>
                    <a:cubicBezTo>
                      <a:pt x="5981" y="5247"/>
                      <a:pt x="6095" y="5247"/>
                      <a:pt x="6232" y="5247"/>
                    </a:cubicBezTo>
                    <a:cubicBezTo>
                      <a:pt x="6118" y="5361"/>
                      <a:pt x="6004" y="5475"/>
                      <a:pt x="5889" y="5589"/>
                    </a:cubicBezTo>
                    <a:cubicBezTo>
                      <a:pt x="5867" y="5475"/>
                      <a:pt x="5867" y="5361"/>
                      <a:pt x="5844" y="5224"/>
                    </a:cubicBezTo>
                    <a:close/>
                    <a:moveTo>
                      <a:pt x="5509" y="1"/>
                    </a:moveTo>
                    <a:cubicBezTo>
                      <a:pt x="5265" y="1"/>
                      <a:pt x="5029" y="244"/>
                      <a:pt x="5205" y="499"/>
                    </a:cubicBezTo>
                    <a:cubicBezTo>
                      <a:pt x="6163" y="1891"/>
                      <a:pt x="5730" y="3626"/>
                      <a:pt x="5844" y="5224"/>
                    </a:cubicBezTo>
                    <a:cubicBezTo>
                      <a:pt x="4041" y="5155"/>
                      <a:pt x="2237" y="5201"/>
                      <a:pt x="457" y="5064"/>
                    </a:cubicBezTo>
                    <a:cubicBezTo>
                      <a:pt x="450" y="5064"/>
                      <a:pt x="442" y="5064"/>
                      <a:pt x="435" y="5064"/>
                    </a:cubicBezTo>
                    <a:cubicBezTo>
                      <a:pt x="1" y="5064"/>
                      <a:pt x="8" y="5727"/>
                      <a:pt x="457" y="5772"/>
                    </a:cubicBezTo>
                    <a:cubicBezTo>
                      <a:pt x="2374" y="5909"/>
                      <a:pt x="4314" y="5817"/>
                      <a:pt x="6232" y="5931"/>
                    </a:cubicBezTo>
                    <a:cubicBezTo>
                      <a:pt x="6241" y="5933"/>
                      <a:pt x="6250" y="5933"/>
                      <a:pt x="6260" y="5933"/>
                    </a:cubicBezTo>
                    <a:cubicBezTo>
                      <a:pt x="6414" y="5933"/>
                      <a:pt x="6596" y="5761"/>
                      <a:pt x="6574" y="5589"/>
                    </a:cubicBezTo>
                    <a:cubicBezTo>
                      <a:pt x="6323" y="3763"/>
                      <a:pt x="6917" y="1777"/>
                      <a:pt x="5798" y="157"/>
                    </a:cubicBezTo>
                    <a:cubicBezTo>
                      <a:pt x="5722" y="46"/>
                      <a:pt x="5615" y="1"/>
                      <a:pt x="5509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2" name="Google Shape;4672;p56"/>
              <p:cNvSpPr/>
              <p:nvPr/>
            </p:nvSpPr>
            <p:spPr>
              <a:xfrm flipH="1">
                <a:off x="8954572" y="2574761"/>
                <a:ext cx="14928" cy="1489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34" extrusionOk="0">
                    <a:moveTo>
                      <a:pt x="0" y="0"/>
                    </a:moveTo>
                    <a:cubicBezTo>
                      <a:pt x="0" y="160"/>
                      <a:pt x="0" y="297"/>
                      <a:pt x="0" y="434"/>
                    </a:cubicBezTo>
                    <a:cubicBezTo>
                      <a:pt x="137" y="320"/>
                      <a:pt x="297" y="206"/>
                      <a:pt x="434" y="92"/>
                    </a:cubicBezTo>
                    <a:cubicBezTo>
                      <a:pt x="297" y="69"/>
                      <a:pt x="137" y="46"/>
                      <a:pt x="0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3" name="Google Shape;4673;p56"/>
              <p:cNvSpPr/>
              <p:nvPr/>
            </p:nvSpPr>
            <p:spPr>
              <a:xfrm flipH="1">
                <a:off x="8942842" y="2350525"/>
                <a:ext cx="313353" cy="251170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7319" extrusionOk="0">
                    <a:moveTo>
                      <a:pt x="7246" y="0"/>
                    </a:moveTo>
                    <a:cubicBezTo>
                      <a:pt x="7010" y="0"/>
                      <a:pt x="6757" y="260"/>
                      <a:pt x="6916" y="531"/>
                    </a:cubicBezTo>
                    <a:cubicBezTo>
                      <a:pt x="7852" y="2312"/>
                      <a:pt x="8354" y="4503"/>
                      <a:pt x="8354" y="6534"/>
                    </a:cubicBezTo>
                    <a:cubicBezTo>
                      <a:pt x="8491" y="6580"/>
                      <a:pt x="8651" y="6603"/>
                      <a:pt x="8788" y="6626"/>
                    </a:cubicBezTo>
                    <a:cubicBezTo>
                      <a:pt x="8651" y="6740"/>
                      <a:pt x="8491" y="6854"/>
                      <a:pt x="8354" y="6968"/>
                    </a:cubicBezTo>
                    <a:cubicBezTo>
                      <a:pt x="8354" y="6831"/>
                      <a:pt x="8354" y="6694"/>
                      <a:pt x="8354" y="6534"/>
                    </a:cubicBezTo>
                    <a:cubicBezTo>
                      <a:pt x="6091" y="6078"/>
                      <a:pt x="3793" y="5759"/>
                      <a:pt x="1475" y="5759"/>
                    </a:cubicBezTo>
                    <a:cubicBezTo>
                      <a:pt x="1128" y="5759"/>
                      <a:pt x="781" y="5766"/>
                      <a:pt x="434" y="5781"/>
                    </a:cubicBezTo>
                    <a:cubicBezTo>
                      <a:pt x="7" y="5781"/>
                      <a:pt x="1" y="6466"/>
                      <a:pt x="414" y="6466"/>
                    </a:cubicBezTo>
                    <a:cubicBezTo>
                      <a:pt x="420" y="6466"/>
                      <a:pt x="427" y="6466"/>
                      <a:pt x="434" y="6466"/>
                    </a:cubicBezTo>
                    <a:cubicBezTo>
                      <a:pt x="774" y="6452"/>
                      <a:pt x="1113" y="6445"/>
                      <a:pt x="1451" y="6445"/>
                    </a:cubicBezTo>
                    <a:cubicBezTo>
                      <a:pt x="3864" y="6445"/>
                      <a:pt x="6243" y="6790"/>
                      <a:pt x="8606" y="7310"/>
                    </a:cubicBezTo>
                    <a:cubicBezTo>
                      <a:pt x="8632" y="7316"/>
                      <a:pt x="8658" y="7318"/>
                      <a:pt x="8684" y="7318"/>
                    </a:cubicBezTo>
                    <a:cubicBezTo>
                      <a:pt x="8879" y="7318"/>
                      <a:pt x="9039" y="7170"/>
                      <a:pt x="9039" y="6968"/>
                    </a:cubicBezTo>
                    <a:cubicBezTo>
                      <a:pt x="9131" y="4685"/>
                      <a:pt x="8583" y="2175"/>
                      <a:pt x="7510" y="166"/>
                    </a:cubicBezTo>
                    <a:cubicBezTo>
                      <a:pt x="7448" y="49"/>
                      <a:pt x="7349" y="0"/>
                      <a:pt x="724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4" name="Google Shape;4674;p56"/>
              <p:cNvSpPr/>
              <p:nvPr/>
            </p:nvSpPr>
            <p:spPr>
              <a:xfrm flipH="1">
                <a:off x="9131625" y="2185489"/>
                <a:ext cx="249076" cy="266338"/>
              </a:xfrm>
              <a:custGeom>
                <a:avLst/>
                <a:gdLst/>
                <a:ahLst/>
                <a:cxnLst/>
                <a:rect l="l" t="t" r="r" b="b"/>
                <a:pathLst>
                  <a:path w="7258" h="7761" extrusionOk="0">
                    <a:moveTo>
                      <a:pt x="5332" y="1"/>
                    </a:moveTo>
                    <a:cubicBezTo>
                      <a:pt x="5104" y="1"/>
                      <a:pt x="4857" y="257"/>
                      <a:pt x="4998" y="524"/>
                    </a:cubicBezTo>
                    <a:cubicBezTo>
                      <a:pt x="5774" y="2168"/>
                      <a:pt x="6116" y="4130"/>
                      <a:pt x="6276" y="5934"/>
                    </a:cubicBezTo>
                    <a:cubicBezTo>
                      <a:pt x="6299" y="6230"/>
                      <a:pt x="6299" y="6527"/>
                      <a:pt x="6276" y="6824"/>
                    </a:cubicBezTo>
                    <a:cubicBezTo>
                      <a:pt x="6276" y="6938"/>
                      <a:pt x="5888" y="6967"/>
                      <a:pt x="5477" y="6967"/>
                    </a:cubicBezTo>
                    <a:cubicBezTo>
                      <a:pt x="5066" y="6967"/>
                      <a:pt x="4633" y="6938"/>
                      <a:pt x="4541" y="6938"/>
                    </a:cubicBezTo>
                    <a:cubicBezTo>
                      <a:pt x="3195" y="6961"/>
                      <a:pt x="1825" y="7006"/>
                      <a:pt x="456" y="7052"/>
                    </a:cubicBezTo>
                    <a:cubicBezTo>
                      <a:pt x="29" y="7075"/>
                      <a:pt x="0" y="7760"/>
                      <a:pt x="434" y="7760"/>
                    </a:cubicBezTo>
                    <a:cubicBezTo>
                      <a:pt x="441" y="7760"/>
                      <a:pt x="448" y="7760"/>
                      <a:pt x="456" y="7760"/>
                    </a:cubicBezTo>
                    <a:cubicBezTo>
                      <a:pt x="2215" y="7700"/>
                      <a:pt x="3991" y="7641"/>
                      <a:pt x="5755" y="7641"/>
                    </a:cubicBezTo>
                    <a:cubicBezTo>
                      <a:pt x="6028" y="7641"/>
                      <a:pt x="6301" y="7643"/>
                      <a:pt x="6573" y="7646"/>
                    </a:cubicBezTo>
                    <a:cubicBezTo>
                      <a:pt x="6710" y="7646"/>
                      <a:pt x="6892" y="7531"/>
                      <a:pt x="6915" y="7395"/>
                    </a:cubicBezTo>
                    <a:cubicBezTo>
                      <a:pt x="7258" y="5089"/>
                      <a:pt x="6573" y="2259"/>
                      <a:pt x="5591" y="182"/>
                    </a:cubicBezTo>
                    <a:cubicBezTo>
                      <a:pt x="5534" y="54"/>
                      <a:pt x="5435" y="1"/>
                      <a:pt x="53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5" name="Google Shape;4675;p56"/>
              <p:cNvSpPr/>
              <p:nvPr/>
            </p:nvSpPr>
            <p:spPr>
              <a:xfrm flipH="1">
                <a:off x="9303177" y="2296680"/>
                <a:ext cx="11771" cy="1177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3" extrusionOk="0">
                    <a:moveTo>
                      <a:pt x="1" y="0"/>
                    </a:moveTo>
                    <a:cubicBezTo>
                      <a:pt x="1" y="114"/>
                      <a:pt x="1" y="229"/>
                      <a:pt x="1" y="343"/>
                    </a:cubicBezTo>
                    <a:cubicBezTo>
                      <a:pt x="115" y="229"/>
                      <a:pt x="229" y="114"/>
                      <a:pt x="34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6" name="Google Shape;4676;p56"/>
              <p:cNvSpPr/>
              <p:nvPr/>
            </p:nvSpPr>
            <p:spPr>
              <a:xfrm flipH="1">
                <a:off x="9289077" y="2126702"/>
                <a:ext cx="220902" cy="194271"/>
              </a:xfrm>
              <a:custGeom>
                <a:avLst/>
                <a:gdLst/>
                <a:ahLst/>
                <a:cxnLst/>
                <a:rect l="l" t="t" r="r" b="b"/>
                <a:pathLst>
                  <a:path w="6437" h="5661" extrusionOk="0">
                    <a:moveTo>
                      <a:pt x="5963" y="0"/>
                    </a:moveTo>
                    <a:cubicBezTo>
                      <a:pt x="5792" y="0"/>
                      <a:pt x="5626" y="114"/>
                      <a:pt x="5638" y="343"/>
                    </a:cubicBezTo>
                    <a:cubicBezTo>
                      <a:pt x="5684" y="1872"/>
                      <a:pt x="5729" y="3401"/>
                      <a:pt x="5684" y="4953"/>
                    </a:cubicBezTo>
                    <a:lnTo>
                      <a:pt x="6026" y="4953"/>
                    </a:lnTo>
                    <a:cubicBezTo>
                      <a:pt x="5912" y="5067"/>
                      <a:pt x="5798" y="5182"/>
                      <a:pt x="5684" y="5296"/>
                    </a:cubicBezTo>
                    <a:cubicBezTo>
                      <a:pt x="5684" y="5182"/>
                      <a:pt x="5684" y="5067"/>
                      <a:pt x="5684" y="4953"/>
                    </a:cubicBezTo>
                    <a:cubicBezTo>
                      <a:pt x="5105" y="4923"/>
                      <a:pt x="4525" y="4913"/>
                      <a:pt x="3942" y="4913"/>
                    </a:cubicBezTo>
                    <a:cubicBezTo>
                      <a:pt x="2777" y="4913"/>
                      <a:pt x="1605" y="4953"/>
                      <a:pt x="434" y="4953"/>
                    </a:cubicBezTo>
                    <a:cubicBezTo>
                      <a:pt x="0" y="4953"/>
                      <a:pt x="0" y="5661"/>
                      <a:pt x="434" y="5661"/>
                    </a:cubicBezTo>
                    <a:cubicBezTo>
                      <a:pt x="1771" y="5661"/>
                      <a:pt x="3096" y="5603"/>
                      <a:pt x="4426" y="5603"/>
                    </a:cubicBezTo>
                    <a:cubicBezTo>
                      <a:pt x="4958" y="5603"/>
                      <a:pt x="5491" y="5612"/>
                      <a:pt x="6026" y="5638"/>
                    </a:cubicBezTo>
                    <a:cubicBezTo>
                      <a:pt x="6036" y="5639"/>
                      <a:pt x="6047" y="5640"/>
                      <a:pt x="6057" y="5640"/>
                    </a:cubicBezTo>
                    <a:cubicBezTo>
                      <a:pt x="6226" y="5640"/>
                      <a:pt x="6368" y="5468"/>
                      <a:pt x="6368" y="5296"/>
                    </a:cubicBezTo>
                    <a:cubicBezTo>
                      <a:pt x="6437" y="3652"/>
                      <a:pt x="6391" y="1986"/>
                      <a:pt x="6323" y="343"/>
                    </a:cubicBezTo>
                    <a:cubicBezTo>
                      <a:pt x="6311" y="114"/>
                      <a:pt x="6134" y="0"/>
                      <a:pt x="596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7" name="Google Shape;4677;p56"/>
              <p:cNvSpPr/>
              <p:nvPr/>
            </p:nvSpPr>
            <p:spPr>
              <a:xfrm flipH="1">
                <a:off x="9475489" y="2156455"/>
                <a:ext cx="14928" cy="1022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98" extrusionOk="0">
                    <a:moveTo>
                      <a:pt x="46" y="1"/>
                    </a:moveTo>
                    <a:cubicBezTo>
                      <a:pt x="23" y="92"/>
                      <a:pt x="23" y="183"/>
                      <a:pt x="1" y="297"/>
                    </a:cubicBezTo>
                    <a:cubicBezTo>
                      <a:pt x="160" y="206"/>
                      <a:pt x="297" y="138"/>
                      <a:pt x="434" y="46"/>
                    </a:cubicBezTo>
                    <a:cubicBezTo>
                      <a:pt x="297" y="23"/>
                      <a:pt x="183" y="23"/>
                      <a:pt x="46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8" name="Google Shape;4678;p56"/>
              <p:cNvSpPr/>
              <p:nvPr/>
            </p:nvSpPr>
            <p:spPr>
              <a:xfrm flipH="1">
                <a:off x="9459054" y="1995674"/>
                <a:ext cx="173132" cy="185555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407" extrusionOk="0">
                    <a:moveTo>
                      <a:pt x="3832" y="1"/>
                    </a:moveTo>
                    <a:cubicBezTo>
                      <a:pt x="3658" y="1"/>
                      <a:pt x="3493" y="109"/>
                      <a:pt x="3515" y="326"/>
                    </a:cubicBezTo>
                    <a:cubicBezTo>
                      <a:pt x="3629" y="1787"/>
                      <a:pt x="4269" y="3225"/>
                      <a:pt x="4177" y="4686"/>
                    </a:cubicBezTo>
                    <a:cubicBezTo>
                      <a:pt x="4314" y="4708"/>
                      <a:pt x="4428" y="4708"/>
                      <a:pt x="4565" y="4731"/>
                    </a:cubicBezTo>
                    <a:cubicBezTo>
                      <a:pt x="4428" y="4823"/>
                      <a:pt x="4291" y="4891"/>
                      <a:pt x="4132" y="4982"/>
                    </a:cubicBezTo>
                    <a:cubicBezTo>
                      <a:pt x="4154" y="4868"/>
                      <a:pt x="4154" y="4777"/>
                      <a:pt x="4177" y="4686"/>
                    </a:cubicBezTo>
                    <a:cubicBezTo>
                      <a:pt x="3477" y="4597"/>
                      <a:pt x="2785" y="4550"/>
                      <a:pt x="2091" y="4550"/>
                    </a:cubicBezTo>
                    <a:cubicBezTo>
                      <a:pt x="1541" y="4550"/>
                      <a:pt x="990" y="4579"/>
                      <a:pt x="434" y="4640"/>
                    </a:cubicBezTo>
                    <a:cubicBezTo>
                      <a:pt x="14" y="4684"/>
                      <a:pt x="1" y="5327"/>
                      <a:pt x="393" y="5327"/>
                    </a:cubicBezTo>
                    <a:cubicBezTo>
                      <a:pt x="406" y="5327"/>
                      <a:pt x="420" y="5326"/>
                      <a:pt x="434" y="5325"/>
                    </a:cubicBezTo>
                    <a:cubicBezTo>
                      <a:pt x="1029" y="5263"/>
                      <a:pt x="1619" y="5229"/>
                      <a:pt x="2209" y="5229"/>
                    </a:cubicBezTo>
                    <a:cubicBezTo>
                      <a:pt x="2932" y="5229"/>
                      <a:pt x="3654" y="5280"/>
                      <a:pt x="4383" y="5393"/>
                    </a:cubicBezTo>
                    <a:cubicBezTo>
                      <a:pt x="4414" y="5402"/>
                      <a:pt x="4448" y="5407"/>
                      <a:pt x="4483" y="5407"/>
                    </a:cubicBezTo>
                    <a:cubicBezTo>
                      <a:pt x="4625" y="5407"/>
                      <a:pt x="4780" y="5330"/>
                      <a:pt x="4816" y="5165"/>
                    </a:cubicBezTo>
                    <a:cubicBezTo>
                      <a:pt x="5045" y="3476"/>
                      <a:pt x="4337" y="1969"/>
                      <a:pt x="4200" y="326"/>
                    </a:cubicBezTo>
                    <a:cubicBezTo>
                      <a:pt x="4189" y="109"/>
                      <a:pt x="4006" y="1"/>
                      <a:pt x="38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79" name="Google Shape;4679;p56"/>
              <p:cNvSpPr/>
              <p:nvPr/>
            </p:nvSpPr>
            <p:spPr>
              <a:xfrm flipH="1">
                <a:off x="9343124" y="2090667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0" name="Google Shape;4680;p56"/>
              <p:cNvSpPr/>
              <p:nvPr/>
            </p:nvSpPr>
            <p:spPr>
              <a:xfrm flipH="1">
                <a:off x="9385404" y="2053055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1"/>
                    </a:moveTo>
                    <a:cubicBezTo>
                      <a:pt x="1" y="1"/>
                      <a:pt x="1" y="1051"/>
                      <a:pt x="685" y="1051"/>
                    </a:cubicBezTo>
                    <a:cubicBezTo>
                      <a:pt x="1347" y="1051"/>
                      <a:pt x="1347" y="1"/>
                      <a:pt x="685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1" name="Google Shape;4681;p56"/>
              <p:cNvSpPr/>
              <p:nvPr/>
            </p:nvSpPr>
            <p:spPr>
              <a:xfrm flipH="1">
                <a:off x="9333721" y="2041318"/>
                <a:ext cx="46226" cy="3527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0"/>
                    </a:moveTo>
                    <a:cubicBezTo>
                      <a:pt x="0" y="0"/>
                      <a:pt x="0" y="1027"/>
                      <a:pt x="662" y="1027"/>
                    </a:cubicBezTo>
                    <a:cubicBezTo>
                      <a:pt x="1347" y="1027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2" name="Google Shape;4682;p56"/>
              <p:cNvSpPr/>
              <p:nvPr/>
            </p:nvSpPr>
            <p:spPr>
              <a:xfrm flipH="1">
                <a:off x="9420649" y="2422010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0"/>
                    </a:moveTo>
                    <a:cubicBezTo>
                      <a:pt x="0" y="0"/>
                      <a:pt x="0" y="1050"/>
                      <a:pt x="685" y="1050"/>
                    </a:cubicBezTo>
                    <a:cubicBezTo>
                      <a:pt x="1347" y="1050"/>
                      <a:pt x="1347" y="0"/>
                      <a:pt x="685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3" name="Google Shape;4683;p56"/>
              <p:cNvSpPr/>
              <p:nvPr/>
            </p:nvSpPr>
            <p:spPr>
              <a:xfrm flipH="1">
                <a:off x="9467665" y="2387555"/>
                <a:ext cx="46260" cy="3603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0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8" y="1050"/>
                      <a:pt x="1348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4" name="Google Shape;4684;p56"/>
              <p:cNvSpPr/>
              <p:nvPr/>
            </p:nvSpPr>
            <p:spPr>
              <a:xfrm flipH="1">
                <a:off x="9405789" y="2369538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5" name="Google Shape;4685;p56"/>
              <p:cNvSpPr/>
              <p:nvPr/>
            </p:nvSpPr>
            <p:spPr>
              <a:xfrm flipH="1">
                <a:off x="9663485" y="1973162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62" y="0"/>
                    </a:moveTo>
                    <a:cubicBezTo>
                      <a:pt x="1" y="0"/>
                      <a:pt x="1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6" name="Google Shape;4686;p56"/>
              <p:cNvSpPr/>
              <p:nvPr/>
            </p:nvSpPr>
            <p:spPr>
              <a:xfrm flipH="1">
                <a:off x="9116727" y="2152543"/>
                <a:ext cx="45471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24" y="1050"/>
                      <a:pt x="1324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7" name="Google Shape;4687;p56"/>
              <p:cNvSpPr/>
              <p:nvPr/>
            </p:nvSpPr>
            <p:spPr>
              <a:xfrm flipH="1">
                <a:off x="9155129" y="2120421"/>
                <a:ext cx="46226" cy="3527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47" y="1028"/>
                      <a:pt x="1347" y="1"/>
                      <a:pt x="66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8" name="Google Shape;4688;p56"/>
              <p:cNvSpPr/>
              <p:nvPr/>
            </p:nvSpPr>
            <p:spPr>
              <a:xfrm flipH="1">
                <a:off x="9244425" y="2591989"/>
                <a:ext cx="46226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9" name="Google Shape;4689;p56"/>
              <p:cNvSpPr/>
              <p:nvPr/>
            </p:nvSpPr>
            <p:spPr>
              <a:xfrm flipH="1">
                <a:off x="9292196" y="2574761"/>
                <a:ext cx="46260" cy="3606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7" y="1050"/>
                      <a:pt x="1347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90" name="Google Shape;4690;p56"/>
            <p:cNvGrpSpPr/>
            <p:nvPr/>
          </p:nvGrpSpPr>
          <p:grpSpPr>
            <a:xfrm rot="3611092">
              <a:off x="946330" y="3765515"/>
              <a:ext cx="594403" cy="459681"/>
              <a:chOff x="1530147" y="3725108"/>
              <a:chExt cx="864149" cy="672973"/>
            </a:xfrm>
          </p:grpSpPr>
          <p:sp>
            <p:nvSpPr>
              <p:cNvPr id="4691" name="Google Shape;4691;p56"/>
              <p:cNvSpPr/>
              <p:nvPr/>
            </p:nvSpPr>
            <p:spPr>
              <a:xfrm flipH="1">
                <a:off x="1530147" y="3725108"/>
                <a:ext cx="849461" cy="672726"/>
              </a:xfrm>
              <a:custGeom>
                <a:avLst/>
                <a:gdLst/>
                <a:ahLst/>
                <a:cxnLst/>
                <a:rect l="l" t="t" r="r" b="b"/>
                <a:pathLst>
                  <a:path w="24753" h="19603" extrusionOk="0">
                    <a:moveTo>
                      <a:pt x="9154" y="0"/>
                    </a:moveTo>
                    <a:cubicBezTo>
                      <a:pt x="7784" y="0"/>
                      <a:pt x="6757" y="2694"/>
                      <a:pt x="6301" y="3629"/>
                    </a:cubicBezTo>
                    <a:cubicBezTo>
                      <a:pt x="4064" y="8446"/>
                      <a:pt x="2306" y="13444"/>
                      <a:pt x="1" y="18260"/>
                    </a:cubicBezTo>
                    <a:lnTo>
                      <a:pt x="92" y="19561"/>
                    </a:lnTo>
                    <a:cubicBezTo>
                      <a:pt x="1507" y="19561"/>
                      <a:pt x="3217" y="19602"/>
                      <a:pt x="4828" y="19602"/>
                    </a:cubicBezTo>
                    <a:cubicBezTo>
                      <a:pt x="5634" y="19602"/>
                      <a:pt x="6415" y="19592"/>
                      <a:pt x="7122" y="19561"/>
                    </a:cubicBezTo>
                    <a:cubicBezTo>
                      <a:pt x="12030" y="19379"/>
                      <a:pt x="16663" y="19196"/>
                      <a:pt x="21206" y="17530"/>
                    </a:cubicBezTo>
                    <a:cubicBezTo>
                      <a:pt x="24752" y="16251"/>
                      <a:pt x="24634" y="13625"/>
                      <a:pt x="20939" y="13625"/>
                    </a:cubicBezTo>
                    <a:cubicBezTo>
                      <a:pt x="20877" y="13625"/>
                      <a:pt x="20814" y="13625"/>
                      <a:pt x="20749" y="13627"/>
                    </a:cubicBezTo>
                    <a:cubicBezTo>
                      <a:pt x="18464" y="13710"/>
                      <a:pt x="14967" y="15250"/>
                      <a:pt x="12534" y="15250"/>
                    </a:cubicBezTo>
                    <a:cubicBezTo>
                      <a:pt x="12294" y="15250"/>
                      <a:pt x="12064" y="15235"/>
                      <a:pt x="11847" y="15202"/>
                    </a:cubicBezTo>
                    <a:cubicBezTo>
                      <a:pt x="14449" y="14083"/>
                      <a:pt x="17234" y="12235"/>
                      <a:pt x="19083" y="11116"/>
                    </a:cubicBezTo>
                    <a:cubicBezTo>
                      <a:pt x="20201" y="10386"/>
                      <a:pt x="24629" y="7784"/>
                      <a:pt x="21571" y="6962"/>
                    </a:cubicBezTo>
                    <a:cubicBezTo>
                      <a:pt x="21299" y="6874"/>
                      <a:pt x="21025" y="6835"/>
                      <a:pt x="20751" y="6835"/>
                    </a:cubicBezTo>
                    <a:cubicBezTo>
                      <a:pt x="19248" y="6835"/>
                      <a:pt x="17721" y="8005"/>
                      <a:pt x="16389" y="8719"/>
                    </a:cubicBezTo>
                    <a:cubicBezTo>
                      <a:pt x="14358" y="9747"/>
                      <a:pt x="11573" y="11869"/>
                      <a:pt x="9542" y="12600"/>
                    </a:cubicBezTo>
                    <a:cubicBezTo>
                      <a:pt x="11117" y="10842"/>
                      <a:pt x="12418" y="8811"/>
                      <a:pt x="13879" y="6962"/>
                    </a:cubicBezTo>
                    <a:cubicBezTo>
                      <a:pt x="14723" y="5935"/>
                      <a:pt x="17873" y="3264"/>
                      <a:pt x="15933" y="2055"/>
                    </a:cubicBezTo>
                    <a:cubicBezTo>
                      <a:pt x="15722" y="1922"/>
                      <a:pt x="15498" y="1861"/>
                      <a:pt x="15262" y="1861"/>
                    </a:cubicBezTo>
                    <a:cubicBezTo>
                      <a:pt x="12689" y="1861"/>
                      <a:pt x="8762" y="9133"/>
                      <a:pt x="6483" y="10660"/>
                    </a:cubicBezTo>
                    <a:cubicBezTo>
                      <a:pt x="7876" y="7966"/>
                      <a:pt x="8606" y="5478"/>
                      <a:pt x="9542" y="3059"/>
                    </a:cubicBezTo>
                    <a:cubicBezTo>
                      <a:pt x="9816" y="2146"/>
                      <a:pt x="10637" y="0"/>
                      <a:pt x="9154" y="0"/>
                    </a:cubicBezTo>
                    <a:close/>
                  </a:path>
                </a:pathLst>
              </a:custGeom>
              <a:solidFill>
                <a:srgbClr val="FFD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2" name="Google Shape;4692;p56"/>
              <p:cNvSpPr/>
              <p:nvPr/>
            </p:nvSpPr>
            <p:spPr>
              <a:xfrm flipH="1">
                <a:off x="1675893" y="4009263"/>
                <a:ext cx="715211" cy="388817"/>
              </a:xfrm>
              <a:custGeom>
                <a:avLst/>
                <a:gdLst/>
                <a:ahLst/>
                <a:cxnLst/>
                <a:rect l="l" t="t" r="r" b="b"/>
                <a:pathLst>
                  <a:path w="20841" h="11330" extrusionOk="0">
                    <a:moveTo>
                      <a:pt x="20347" y="0"/>
                    </a:moveTo>
                    <a:cubicBezTo>
                      <a:pt x="20292" y="0"/>
                      <a:pt x="20232" y="16"/>
                      <a:pt x="20171" y="51"/>
                    </a:cubicBezTo>
                    <a:cubicBezTo>
                      <a:pt x="16451" y="2151"/>
                      <a:pt x="12662" y="4137"/>
                      <a:pt x="8987" y="6328"/>
                    </a:cubicBezTo>
                    <a:cubicBezTo>
                      <a:pt x="7252" y="7378"/>
                      <a:pt x="5426" y="8360"/>
                      <a:pt x="3531" y="9113"/>
                    </a:cubicBezTo>
                    <a:cubicBezTo>
                      <a:pt x="2413" y="9570"/>
                      <a:pt x="1180" y="9958"/>
                      <a:pt x="267" y="10756"/>
                    </a:cubicBezTo>
                    <a:cubicBezTo>
                      <a:pt x="1" y="10987"/>
                      <a:pt x="246" y="11329"/>
                      <a:pt x="519" y="11329"/>
                    </a:cubicBezTo>
                    <a:cubicBezTo>
                      <a:pt x="596" y="11329"/>
                      <a:pt x="676" y="11302"/>
                      <a:pt x="747" y="11236"/>
                    </a:cubicBezTo>
                    <a:cubicBezTo>
                      <a:pt x="1797" y="10346"/>
                      <a:pt x="3235" y="10026"/>
                      <a:pt x="4467" y="9478"/>
                    </a:cubicBezTo>
                    <a:cubicBezTo>
                      <a:pt x="6293" y="8679"/>
                      <a:pt x="8074" y="7698"/>
                      <a:pt x="9786" y="6671"/>
                    </a:cubicBezTo>
                    <a:cubicBezTo>
                      <a:pt x="13301" y="4548"/>
                      <a:pt x="16953" y="2654"/>
                      <a:pt x="20513" y="645"/>
                    </a:cubicBezTo>
                    <a:cubicBezTo>
                      <a:pt x="20841" y="452"/>
                      <a:pt x="20648" y="0"/>
                      <a:pt x="20347" y="0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3" name="Google Shape;4693;p56"/>
              <p:cNvSpPr/>
              <p:nvPr/>
            </p:nvSpPr>
            <p:spPr>
              <a:xfrm flipH="1">
                <a:off x="1873734" y="3849957"/>
                <a:ext cx="520562" cy="544893"/>
              </a:xfrm>
              <a:custGeom>
                <a:avLst/>
                <a:gdLst/>
                <a:ahLst/>
                <a:cxnLst/>
                <a:rect l="l" t="t" r="r" b="b"/>
                <a:pathLst>
                  <a:path w="15169" h="15878" extrusionOk="0">
                    <a:moveTo>
                      <a:pt x="14670" y="0"/>
                    </a:moveTo>
                    <a:cubicBezTo>
                      <a:pt x="14592" y="0"/>
                      <a:pt x="14512" y="32"/>
                      <a:pt x="14444" y="106"/>
                    </a:cubicBezTo>
                    <a:cubicBezTo>
                      <a:pt x="12070" y="2662"/>
                      <a:pt x="9810" y="5310"/>
                      <a:pt x="7710" y="8049"/>
                    </a:cubicBezTo>
                    <a:cubicBezTo>
                      <a:pt x="5519" y="10902"/>
                      <a:pt x="3031" y="13047"/>
                      <a:pt x="269" y="15307"/>
                    </a:cubicBezTo>
                    <a:cubicBezTo>
                      <a:pt x="1" y="15522"/>
                      <a:pt x="238" y="15877"/>
                      <a:pt x="518" y="15877"/>
                    </a:cubicBezTo>
                    <a:cubicBezTo>
                      <a:pt x="594" y="15877"/>
                      <a:pt x="675" y="15850"/>
                      <a:pt x="748" y="15787"/>
                    </a:cubicBezTo>
                    <a:cubicBezTo>
                      <a:pt x="3099" y="13892"/>
                      <a:pt x="5542" y="12066"/>
                      <a:pt x="7368" y="9624"/>
                    </a:cubicBezTo>
                    <a:cubicBezTo>
                      <a:pt x="9742" y="6497"/>
                      <a:pt x="12252" y="3484"/>
                      <a:pt x="14923" y="608"/>
                    </a:cubicBezTo>
                    <a:cubicBezTo>
                      <a:pt x="15169" y="345"/>
                      <a:pt x="14929" y="0"/>
                      <a:pt x="14670" y="0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4" name="Google Shape;4694;p56"/>
              <p:cNvSpPr/>
              <p:nvPr/>
            </p:nvSpPr>
            <p:spPr>
              <a:xfrm flipH="1">
                <a:off x="2073256" y="3774389"/>
                <a:ext cx="318947" cy="611984"/>
              </a:xfrm>
              <a:custGeom>
                <a:avLst/>
                <a:gdLst/>
                <a:ahLst/>
                <a:cxnLst/>
                <a:rect l="l" t="t" r="r" b="b"/>
                <a:pathLst>
                  <a:path w="9294" h="17833" extrusionOk="0">
                    <a:moveTo>
                      <a:pt x="8862" y="0"/>
                    </a:moveTo>
                    <a:cubicBezTo>
                      <a:pt x="8726" y="0"/>
                      <a:pt x="8593" y="70"/>
                      <a:pt x="8539" y="230"/>
                    </a:cubicBezTo>
                    <a:cubicBezTo>
                      <a:pt x="7672" y="3243"/>
                      <a:pt x="6029" y="5914"/>
                      <a:pt x="4842" y="8790"/>
                    </a:cubicBezTo>
                    <a:cubicBezTo>
                      <a:pt x="3586" y="11780"/>
                      <a:pt x="2285" y="14702"/>
                      <a:pt x="208" y="17235"/>
                    </a:cubicBezTo>
                    <a:cubicBezTo>
                      <a:pt x="1" y="17495"/>
                      <a:pt x="225" y="17832"/>
                      <a:pt x="465" y="17832"/>
                    </a:cubicBezTo>
                    <a:cubicBezTo>
                      <a:pt x="542" y="17832"/>
                      <a:pt x="621" y="17798"/>
                      <a:pt x="687" y="17715"/>
                    </a:cubicBezTo>
                    <a:cubicBezTo>
                      <a:pt x="2650" y="15364"/>
                      <a:pt x="3974" y="12670"/>
                      <a:pt x="5138" y="9863"/>
                    </a:cubicBezTo>
                    <a:cubicBezTo>
                      <a:pt x="6462" y="6690"/>
                      <a:pt x="8265" y="3723"/>
                      <a:pt x="9224" y="436"/>
                    </a:cubicBezTo>
                    <a:cubicBezTo>
                      <a:pt x="9294" y="171"/>
                      <a:pt x="9075" y="0"/>
                      <a:pt x="8862" y="0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5" name="Google Shape;4695;p56"/>
              <p:cNvSpPr/>
              <p:nvPr/>
            </p:nvSpPr>
            <p:spPr>
              <a:xfrm flipH="1">
                <a:off x="1638350" y="4231268"/>
                <a:ext cx="738101" cy="155390"/>
              </a:xfrm>
              <a:custGeom>
                <a:avLst/>
                <a:gdLst/>
                <a:ahLst/>
                <a:cxnLst/>
                <a:rect l="l" t="t" r="r" b="b"/>
                <a:pathLst>
                  <a:path w="21508" h="4528" extrusionOk="0">
                    <a:moveTo>
                      <a:pt x="21045" y="1"/>
                    </a:moveTo>
                    <a:cubicBezTo>
                      <a:pt x="21009" y="1"/>
                      <a:pt x="20971" y="6"/>
                      <a:pt x="20931" y="19"/>
                    </a:cubicBezTo>
                    <a:cubicBezTo>
                      <a:pt x="17827" y="1069"/>
                      <a:pt x="14403" y="1412"/>
                      <a:pt x="11185" y="1982"/>
                    </a:cubicBezTo>
                    <a:cubicBezTo>
                      <a:pt x="9313" y="2302"/>
                      <a:pt x="7464" y="2553"/>
                      <a:pt x="5592" y="2872"/>
                    </a:cubicBezTo>
                    <a:cubicBezTo>
                      <a:pt x="3981" y="3169"/>
                      <a:pt x="2489" y="3820"/>
                      <a:pt x="840" y="3820"/>
                    </a:cubicBezTo>
                    <a:cubicBezTo>
                      <a:pt x="713" y="3820"/>
                      <a:pt x="585" y="3816"/>
                      <a:pt x="457" y="3808"/>
                    </a:cubicBezTo>
                    <a:cubicBezTo>
                      <a:pt x="449" y="3808"/>
                      <a:pt x="442" y="3808"/>
                      <a:pt x="435" y="3808"/>
                    </a:cubicBezTo>
                    <a:cubicBezTo>
                      <a:pt x="0" y="3808"/>
                      <a:pt x="7" y="4493"/>
                      <a:pt x="457" y="4516"/>
                    </a:cubicBezTo>
                    <a:cubicBezTo>
                      <a:pt x="585" y="4523"/>
                      <a:pt x="713" y="4527"/>
                      <a:pt x="841" y="4527"/>
                    </a:cubicBezTo>
                    <a:cubicBezTo>
                      <a:pt x="2232" y="4527"/>
                      <a:pt x="3572" y="4095"/>
                      <a:pt x="4930" y="3740"/>
                    </a:cubicBezTo>
                    <a:cubicBezTo>
                      <a:pt x="6688" y="3283"/>
                      <a:pt x="8537" y="3123"/>
                      <a:pt x="10340" y="2827"/>
                    </a:cubicBezTo>
                    <a:cubicBezTo>
                      <a:pt x="12120" y="2530"/>
                      <a:pt x="13901" y="2142"/>
                      <a:pt x="15704" y="1845"/>
                    </a:cubicBezTo>
                    <a:cubicBezTo>
                      <a:pt x="17530" y="1548"/>
                      <a:pt x="19356" y="1297"/>
                      <a:pt x="21114" y="704"/>
                    </a:cubicBezTo>
                    <a:cubicBezTo>
                      <a:pt x="21507" y="559"/>
                      <a:pt x="21393" y="1"/>
                      <a:pt x="21045" y="1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96" name="Google Shape;4696;p56"/>
            <p:cNvGrpSpPr/>
            <p:nvPr/>
          </p:nvGrpSpPr>
          <p:grpSpPr>
            <a:xfrm rot="5400000">
              <a:off x="3182467" y="4003019"/>
              <a:ext cx="612686" cy="469399"/>
              <a:chOff x="8267893" y="1920039"/>
              <a:chExt cx="890274" cy="685355"/>
            </a:xfrm>
          </p:grpSpPr>
          <p:sp>
            <p:nvSpPr>
              <p:cNvPr id="4697" name="Google Shape;4697;p56"/>
              <p:cNvSpPr/>
              <p:nvPr/>
            </p:nvSpPr>
            <p:spPr>
              <a:xfrm>
                <a:off x="8267893" y="1920039"/>
                <a:ext cx="890265" cy="68535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19971" extrusionOk="0">
                    <a:moveTo>
                      <a:pt x="9705" y="1"/>
                    </a:moveTo>
                    <a:cubicBezTo>
                      <a:pt x="7527" y="1"/>
                      <a:pt x="5973" y="655"/>
                      <a:pt x="8435" y="3009"/>
                    </a:cubicBezTo>
                    <a:cubicBezTo>
                      <a:pt x="10695" y="5086"/>
                      <a:pt x="14849" y="6638"/>
                      <a:pt x="17770" y="7505"/>
                    </a:cubicBezTo>
                    <a:cubicBezTo>
                      <a:pt x="16612" y="7411"/>
                      <a:pt x="11802" y="6606"/>
                      <a:pt x="7521" y="6606"/>
                    </a:cubicBezTo>
                    <a:cubicBezTo>
                      <a:pt x="3532" y="6606"/>
                      <a:pt x="1" y="7304"/>
                      <a:pt x="309" y="9925"/>
                    </a:cubicBezTo>
                    <a:cubicBezTo>
                      <a:pt x="574" y="12205"/>
                      <a:pt x="8728" y="12815"/>
                      <a:pt x="14639" y="12815"/>
                    </a:cubicBezTo>
                    <a:cubicBezTo>
                      <a:pt x="16359" y="12815"/>
                      <a:pt x="17889" y="12764"/>
                      <a:pt x="18980" y="12686"/>
                    </a:cubicBezTo>
                    <a:lnTo>
                      <a:pt x="18980" y="12686"/>
                    </a:lnTo>
                    <a:cubicBezTo>
                      <a:pt x="14324" y="14421"/>
                      <a:pt x="9142" y="14946"/>
                      <a:pt x="6015" y="15631"/>
                    </a:cubicBezTo>
                    <a:cubicBezTo>
                      <a:pt x="905" y="16609"/>
                      <a:pt x="1306" y="19970"/>
                      <a:pt x="6427" y="19970"/>
                    </a:cubicBezTo>
                    <a:cubicBezTo>
                      <a:pt x="6682" y="19970"/>
                      <a:pt x="6948" y="19962"/>
                      <a:pt x="7225" y="19945"/>
                    </a:cubicBezTo>
                    <a:cubicBezTo>
                      <a:pt x="12931" y="19625"/>
                      <a:pt x="19893" y="18347"/>
                      <a:pt x="25942" y="17023"/>
                    </a:cubicBezTo>
                    <a:lnTo>
                      <a:pt x="25942" y="4629"/>
                    </a:lnTo>
                    <a:cubicBezTo>
                      <a:pt x="22016" y="3077"/>
                      <a:pt x="17702" y="1799"/>
                      <a:pt x="13981" y="589"/>
                    </a:cubicBezTo>
                    <a:cubicBezTo>
                      <a:pt x="12996" y="310"/>
                      <a:pt x="11203" y="1"/>
                      <a:pt x="9705" y="1"/>
                    </a:cubicBezTo>
                    <a:close/>
                  </a:path>
                </a:pathLst>
              </a:custGeom>
              <a:solidFill>
                <a:srgbClr val="FF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8" name="Google Shape;4698;p56"/>
              <p:cNvSpPr/>
              <p:nvPr/>
            </p:nvSpPr>
            <p:spPr>
              <a:xfrm>
                <a:off x="8600128" y="1969526"/>
                <a:ext cx="558037" cy="233153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6794" extrusionOk="0">
                    <a:moveTo>
                      <a:pt x="487" y="1"/>
                    </a:moveTo>
                    <a:cubicBezTo>
                      <a:pt x="190" y="1"/>
                      <a:pt x="1" y="463"/>
                      <a:pt x="306" y="653"/>
                    </a:cubicBezTo>
                    <a:cubicBezTo>
                      <a:pt x="5031" y="3712"/>
                      <a:pt x="10646" y="5675"/>
                      <a:pt x="16261" y="6793"/>
                    </a:cubicBezTo>
                    <a:lnTo>
                      <a:pt x="16261" y="6086"/>
                    </a:lnTo>
                    <a:cubicBezTo>
                      <a:pt x="10760" y="4967"/>
                      <a:pt x="5282" y="3027"/>
                      <a:pt x="671" y="60"/>
                    </a:cubicBezTo>
                    <a:cubicBezTo>
                      <a:pt x="607" y="19"/>
                      <a:pt x="545" y="1"/>
                      <a:pt x="487" y="1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99" name="Google Shape;4699;p56"/>
              <p:cNvSpPr/>
              <p:nvPr/>
            </p:nvSpPr>
            <p:spPr>
              <a:xfrm>
                <a:off x="8352110" y="2225369"/>
                <a:ext cx="806049" cy="51716"/>
              </a:xfrm>
              <a:custGeom>
                <a:avLst/>
                <a:gdLst/>
                <a:ahLst/>
                <a:cxnLst/>
                <a:rect l="l" t="t" r="r" b="b"/>
                <a:pathLst>
                  <a:path w="23488" h="1507" extrusionOk="0">
                    <a:moveTo>
                      <a:pt x="11990" y="0"/>
                    </a:moveTo>
                    <a:cubicBezTo>
                      <a:pt x="8126" y="0"/>
                      <a:pt x="4258" y="160"/>
                      <a:pt x="457" y="160"/>
                    </a:cubicBezTo>
                    <a:cubicBezTo>
                      <a:pt x="1" y="160"/>
                      <a:pt x="1" y="868"/>
                      <a:pt x="457" y="868"/>
                    </a:cubicBezTo>
                    <a:cubicBezTo>
                      <a:pt x="4258" y="856"/>
                      <a:pt x="8126" y="691"/>
                      <a:pt x="11990" y="691"/>
                    </a:cubicBezTo>
                    <a:cubicBezTo>
                      <a:pt x="15853" y="691"/>
                      <a:pt x="19710" y="856"/>
                      <a:pt x="23488" y="1507"/>
                    </a:cubicBezTo>
                    <a:lnTo>
                      <a:pt x="23488" y="799"/>
                    </a:lnTo>
                    <a:cubicBezTo>
                      <a:pt x="19710" y="160"/>
                      <a:pt x="15853" y="0"/>
                      <a:pt x="11990" y="0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00" name="Google Shape;4700;p56"/>
              <p:cNvSpPr/>
              <p:nvPr/>
            </p:nvSpPr>
            <p:spPr>
              <a:xfrm>
                <a:off x="8480529" y="2421189"/>
                <a:ext cx="677633" cy="130235"/>
              </a:xfrm>
              <a:custGeom>
                <a:avLst/>
                <a:gdLst/>
                <a:ahLst/>
                <a:cxnLst/>
                <a:rect l="l" t="t" r="r" b="b"/>
                <a:pathLst>
                  <a:path w="19746" h="3795" extrusionOk="0">
                    <a:moveTo>
                      <a:pt x="19746" y="1"/>
                    </a:moveTo>
                    <a:cubicBezTo>
                      <a:pt x="13241" y="503"/>
                      <a:pt x="6850" y="1872"/>
                      <a:pt x="413" y="3105"/>
                    </a:cubicBezTo>
                    <a:cubicBezTo>
                      <a:pt x="0" y="3192"/>
                      <a:pt x="145" y="3795"/>
                      <a:pt x="553" y="3795"/>
                    </a:cubicBezTo>
                    <a:cubicBezTo>
                      <a:pt x="574" y="3795"/>
                      <a:pt x="596" y="3793"/>
                      <a:pt x="618" y="3790"/>
                    </a:cubicBezTo>
                    <a:cubicBezTo>
                      <a:pt x="6964" y="2557"/>
                      <a:pt x="13309" y="1188"/>
                      <a:pt x="19746" y="708"/>
                    </a:cubicBezTo>
                    <a:lnTo>
                      <a:pt x="19746" y="1"/>
                    </a:ln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01" name="Google Shape;4701;p56"/>
              <p:cNvSpPr/>
              <p:nvPr/>
            </p:nvSpPr>
            <p:spPr>
              <a:xfrm>
                <a:off x="8675456" y="2081884"/>
                <a:ext cx="482710" cy="421247"/>
              </a:xfrm>
              <a:custGeom>
                <a:avLst/>
                <a:gdLst/>
                <a:ahLst/>
                <a:cxnLst/>
                <a:rect l="l" t="t" r="r" b="b"/>
                <a:pathLst>
                  <a:path w="14066" h="12275" extrusionOk="0">
                    <a:moveTo>
                      <a:pt x="5947" y="1"/>
                    </a:moveTo>
                    <a:cubicBezTo>
                      <a:pt x="4617" y="1"/>
                      <a:pt x="3672" y="406"/>
                      <a:pt x="5187" y="1853"/>
                    </a:cubicBezTo>
                    <a:cubicBezTo>
                      <a:pt x="6556" y="3131"/>
                      <a:pt x="9113" y="4090"/>
                      <a:pt x="10916" y="4615"/>
                    </a:cubicBezTo>
                    <a:cubicBezTo>
                      <a:pt x="10195" y="4556"/>
                      <a:pt x="7242" y="4063"/>
                      <a:pt x="4615" y="4063"/>
                    </a:cubicBezTo>
                    <a:cubicBezTo>
                      <a:pt x="2167" y="4063"/>
                      <a:pt x="1" y="4491"/>
                      <a:pt x="188" y="6099"/>
                    </a:cubicBezTo>
                    <a:cubicBezTo>
                      <a:pt x="346" y="7488"/>
                      <a:pt x="5300" y="7875"/>
                      <a:pt x="8923" y="7875"/>
                    </a:cubicBezTo>
                    <a:cubicBezTo>
                      <a:pt x="10003" y="7875"/>
                      <a:pt x="10965" y="7840"/>
                      <a:pt x="11646" y="7788"/>
                    </a:cubicBezTo>
                    <a:lnTo>
                      <a:pt x="11646" y="7788"/>
                    </a:lnTo>
                    <a:cubicBezTo>
                      <a:pt x="8793" y="8861"/>
                      <a:pt x="5598" y="9180"/>
                      <a:pt x="3680" y="9591"/>
                    </a:cubicBezTo>
                    <a:cubicBezTo>
                      <a:pt x="537" y="10202"/>
                      <a:pt x="796" y="12275"/>
                      <a:pt x="3980" y="12275"/>
                    </a:cubicBezTo>
                    <a:cubicBezTo>
                      <a:pt x="4125" y="12275"/>
                      <a:pt x="4276" y="12271"/>
                      <a:pt x="4434" y="12262"/>
                    </a:cubicBezTo>
                    <a:cubicBezTo>
                      <a:pt x="7355" y="12079"/>
                      <a:pt x="10825" y="11508"/>
                      <a:pt x="14066" y="10846"/>
                    </a:cubicBezTo>
                    <a:lnTo>
                      <a:pt x="14066" y="2150"/>
                    </a:lnTo>
                    <a:cubicBezTo>
                      <a:pt x="12194" y="1511"/>
                      <a:pt x="10277" y="917"/>
                      <a:pt x="8565" y="370"/>
                    </a:cubicBezTo>
                    <a:cubicBezTo>
                      <a:pt x="7960" y="193"/>
                      <a:pt x="6863" y="1"/>
                      <a:pt x="5947" y="1"/>
                    </a:cubicBezTo>
                    <a:close/>
                  </a:path>
                </a:pathLst>
              </a:custGeom>
              <a:solidFill>
                <a:srgbClr val="A53A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0350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69;p65">
            <a:extLst>
              <a:ext uri="{FF2B5EF4-FFF2-40B4-BE49-F238E27FC236}">
                <a16:creationId xmlns:a16="http://schemas.microsoft.com/office/drawing/2014/main" id="{AE8DD93E-3295-4FC4-949C-B4F77D7BDE7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84325" y="1564000"/>
            <a:ext cx="5679774" cy="18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5400" b="1" err="1"/>
              <a:t>Berlindung</a:t>
            </a:r>
            <a:r>
              <a:rPr lang="en-MY" sz="5400" b="1"/>
              <a:t> </a:t>
            </a:r>
            <a:r>
              <a:rPr lang="en-MY" sz="5400" b="1" err="1"/>
              <a:t>Daripada</a:t>
            </a:r>
            <a:r>
              <a:rPr lang="en-MY" sz="5400" b="1"/>
              <a:t> </a:t>
            </a:r>
            <a:r>
              <a:rPr lang="en-MY" sz="5400" b="1" err="1"/>
              <a:t>Musuh</a:t>
            </a:r>
            <a:endParaRPr lang="en-MY" sz="5400" b="1"/>
          </a:p>
        </p:txBody>
      </p:sp>
      <p:sp>
        <p:nvSpPr>
          <p:cNvPr id="9" name="Google Shape;470;p65">
            <a:extLst>
              <a:ext uri="{FF2B5EF4-FFF2-40B4-BE49-F238E27FC236}">
                <a16:creationId xmlns:a16="http://schemas.microsoft.com/office/drawing/2014/main" id="{45430171-5335-4368-8F20-D4A08B8959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4000"/>
            <a:ext cx="24711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344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69;p65">
            <a:extLst>
              <a:ext uri="{FF2B5EF4-FFF2-40B4-BE49-F238E27FC236}">
                <a16:creationId xmlns:a16="http://schemas.microsoft.com/office/drawing/2014/main" id="{AE8DD93E-3295-4FC4-949C-B4F77D7BDE7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24096" y="1946265"/>
            <a:ext cx="6268759" cy="1070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5400" b="1" err="1"/>
              <a:t>Ciri-Ciri</a:t>
            </a:r>
            <a:r>
              <a:rPr lang="en-MY" sz="5400" b="1"/>
              <a:t> Khas </a:t>
            </a:r>
            <a:r>
              <a:rPr lang="en-MY" sz="5400" b="1" err="1"/>
              <a:t>Haiwan</a:t>
            </a:r>
            <a:endParaRPr lang="en-MY" sz="5400" b="1"/>
          </a:p>
        </p:txBody>
      </p:sp>
      <p:sp>
        <p:nvSpPr>
          <p:cNvPr id="9" name="Google Shape;470;p65">
            <a:extLst>
              <a:ext uri="{FF2B5EF4-FFF2-40B4-BE49-F238E27FC236}">
                <a16:creationId xmlns:a16="http://schemas.microsoft.com/office/drawing/2014/main" id="{45430171-5335-4368-8F20-D4A08B8959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564000"/>
            <a:ext cx="24711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" name="Google Shape;469;p65">
            <a:extLst>
              <a:ext uri="{FF2B5EF4-FFF2-40B4-BE49-F238E27FC236}">
                <a16:creationId xmlns:a16="http://schemas.microsoft.com/office/drawing/2014/main" id="{5CDBA71B-BF7E-4806-A04E-80CFB874DF18}"/>
              </a:ext>
            </a:extLst>
          </p:cNvPr>
          <p:cNvSpPr txBox="1">
            <a:spLocks/>
          </p:cNvSpPr>
          <p:nvPr/>
        </p:nvSpPr>
        <p:spPr>
          <a:xfrm>
            <a:off x="3119790" y="3140111"/>
            <a:ext cx="5679774" cy="5173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Lexend Tera"/>
              <a:buNone/>
              <a:defRPr sz="6000" b="0" i="0" u="none" strike="noStrike" cap="none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exend Te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accent4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>
            <a:r>
              <a:rPr lang="en-MY" sz="2400" b="1" err="1"/>
              <a:t>Berlindung</a:t>
            </a:r>
            <a:r>
              <a:rPr lang="en-MY" sz="2400" b="1"/>
              <a:t> </a:t>
            </a:r>
            <a:r>
              <a:rPr lang="en-MY" sz="2400" b="1" err="1"/>
              <a:t>Daripada</a:t>
            </a:r>
            <a:r>
              <a:rPr lang="en-MY" sz="2400" b="1"/>
              <a:t> </a:t>
            </a:r>
            <a:r>
              <a:rPr lang="en-MY" sz="2400" b="1" err="1"/>
              <a:t>Musuh</a:t>
            </a:r>
            <a:endParaRPr lang="en-MY" sz="2400" b="1"/>
          </a:p>
        </p:txBody>
      </p:sp>
    </p:spTree>
    <p:extLst>
      <p:ext uri="{BB962C8B-B14F-4D97-AF65-F5344CB8AC3E}">
        <p14:creationId xmlns:p14="http://schemas.microsoft.com/office/powerpoint/2010/main" val="81742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>
            <a:spLocks noGrp="1"/>
          </p:cNvSpPr>
          <p:nvPr>
            <p:ph type="title"/>
          </p:nvPr>
        </p:nvSpPr>
        <p:spPr>
          <a:xfrm>
            <a:off x="713250" y="585050"/>
            <a:ext cx="77175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sz="2800" b="1"/>
              <a:t>1. </a:t>
            </a:r>
            <a:r>
              <a:rPr lang="en-MY" sz="2800" b="1" err="1"/>
              <a:t>Cangkerang</a:t>
            </a:r>
            <a:endParaRPr lang="en-MY" sz="28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5837B-5854-4D4D-B1E3-5963A408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64" y="1378028"/>
            <a:ext cx="6672144" cy="33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36054"/>
      </p:ext>
    </p:extLst>
  </p:cSld>
  <p:clrMapOvr>
    <a:masterClrMapping/>
  </p:clrMapOvr>
</p:sld>
</file>

<file path=ppt/theme/theme1.xml><?xml version="1.0" encoding="utf-8"?>
<a:theme xmlns:a="http://schemas.openxmlformats.org/drawingml/2006/main" name="Into the Jungle XL by Slidesgo">
  <a:themeElements>
    <a:clrScheme name="Simple Light">
      <a:dk1>
        <a:srgbClr val="000000"/>
      </a:dk1>
      <a:lt1>
        <a:srgbClr val="FFFFFF"/>
      </a:lt1>
      <a:dk2>
        <a:srgbClr val="66724B"/>
      </a:dk2>
      <a:lt2>
        <a:srgbClr val="D2D6C9"/>
      </a:lt2>
      <a:accent1>
        <a:srgbClr val="005A2A"/>
      </a:accent1>
      <a:accent2>
        <a:srgbClr val="84A21D"/>
      </a:accent2>
      <a:accent3>
        <a:srgbClr val="A6D66B"/>
      </a:accent3>
      <a:accent4>
        <a:srgbClr val="003D1B"/>
      </a:accent4>
      <a:accent5>
        <a:srgbClr val="0F7437"/>
      </a:accent5>
      <a:accent6>
        <a:srgbClr val="EFFDE3"/>
      </a:accent6>
      <a:hlink>
        <a:srgbClr val="003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o's Who Gam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8888"/>
      </a:accent1>
      <a:accent2>
        <a:srgbClr val="CFD690"/>
      </a:accent2>
      <a:accent3>
        <a:srgbClr val="46AA9E"/>
      </a:accent3>
      <a:accent4>
        <a:srgbClr val="0B443D"/>
      </a:accent4>
      <a:accent5>
        <a:srgbClr val="F4EAD7"/>
      </a:accent5>
      <a:accent6>
        <a:srgbClr val="F8F4EC"/>
      </a:accent6>
      <a:hlink>
        <a:srgbClr val="CE71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1159</Words>
  <Application>Microsoft Office PowerPoint</Application>
  <PresentationFormat>On-screen Show (16:9)</PresentationFormat>
  <Paragraphs>253</Paragraphs>
  <Slides>69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Barlow Medium</vt:lpstr>
      <vt:lpstr>Barlow</vt:lpstr>
      <vt:lpstr>Fira Sans</vt:lpstr>
      <vt:lpstr>Bangers</vt:lpstr>
      <vt:lpstr>Arial</vt:lpstr>
      <vt:lpstr>Lexend Tera</vt:lpstr>
      <vt:lpstr>Sriracha</vt:lpstr>
      <vt:lpstr>Calibri</vt:lpstr>
      <vt:lpstr>Wingdings</vt:lpstr>
      <vt:lpstr>Into the Jungle XL by Slidesgo</vt:lpstr>
      <vt:lpstr>Who's Who Game by Slidesgo</vt:lpstr>
      <vt:lpstr>Unit 3: Haiwan</vt:lpstr>
      <vt:lpstr>Objektif Pembelajaran (Subtopik 1)</vt:lpstr>
      <vt:lpstr>Objektif Pembelajaran (Subtopik 2)</vt:lpstr>
      <vt:lpstr>Isi Kandungan</vt:lpstr>
      <vt:lpstr>Kemandirian Spesies</vt:lpstr>
      <vt:lpstr>Definisi Kemandirian Spesies</vt:lpstr>
      <vt:lpstr>Berlindung Daripada Musuh</vt:lpstr>
      <vt:lpstr>Ciri-Ciri Khas Haiwan</vt:lpstr>
      <vt:lpstr>1. Cangkerang</vt:lpstr>
      <vt:lpstr>2. Sisik keras</vt:lpstr>
      <vt:lpstr>3. Bertanduk tajam</vt:lpstr>
      <vt:lpstr>4. Sengat yang mengeluarkan bisa</vt:lpstr>
      <vt:lpstr>5. Mengeluarkan bau yang busuk</vt:lpstr>
      <vt:lpstr>6. Corak yang menyerupai mata palsu (Menyamar)</vt:lpstr>
      <vt:lpstr>7. Otot kaki yang kuat</vt:lpstr>
      <vt:lpstr>Tingkah Laku Khas Haiwan</vt:lpstr>
      <vt:lpstr>1. Mengembangkan Duri Tajam Pada Badan</vt:lpstr>
      <vt:lpstr>2. Memutuskan anggota badannya</vt:lpstr>
      <vt:lpstr>3. Menyemburkan dakwat hitam</vt:lpstr>
      <vt:lpstr>4. Memasukkan badan ke dalam cangkerang</vt:lpstr>
      <vt:lpstr>5. Menggulungkan diri</vt:lpstr>
      <vt:lpstr>6. Hidup berkumpulan</vt:lpstr>
      <vt:lpstr>Berlindung Daripada Cuaca Melampau</vt:lpstr>
      <vt:lpstr>03</vt:lpstr>
      <vt:lpstr>1. Berbulu tebal</vt:lpstr>
      <vt:lpstr>2. Bulu pelepah penguin yang pendek dan padat</vt:lpstr>
      <vt:lpstr>3. Cuping telinga yang kecil</vt:lpstr>
      <vt:lpstr>4. Lapisan lemak yang tebal</vt:lpstr>
      <vt:lpstr>1. Berhibernasi</vt:lpstr>
      <vt:lpstr>2. Migrasi</vt:lpstr>
      <vt:lpstr>03</vt:lpstr>
      <vt:lpstr>1. Bonggol</vt:lpstr>
      <vt:lpstr>2. Cuping telinga yang besar</vt:lpstr>
      <vt:lpstr>1. Berendam</vt:lpstr>
      <vt:lpstr>Rumusan </vt:lpstr>
      <vt:lpstr>Haiwan Melindungi Telur</vt:lpstr>
      <vt:lpstr>1. Menyembunyikan dan mengeramkan telur</vt:lpstr>
      <vt:lpstr>2. Bertelur dengan banyak</vt:lpstr>
      <vt:lpstr>3. Telur berbau busuk dan diselaputi lendir</vt:lpstr>
      <vt:lpstr>4. Menyembunyikan telur</vt:lpstr>
      <vt:lpstr>5. Bertelur di dalam lubang dan ditimbus dengan tanah</vt:lpstr>
      <vt:lpstr>Haiwan Memastikan Anaknya Terus Hidup</vt:lpstr>
      <vt:lpstr>1. Menjaga dan menyusukan anak</vt:lpstr>
      <vt:lpstr>2. Menyusu dan membesar sepenuhnya di dalam kantung</vt:lpstr>
      <vt:lpstr>3. Membawa anaknya di dalam mulut</vt:lpstr>
      <vt:lpstr>4. Menyerang apabila anaknya diganggu.</vt:lpstr>
      <vt:lpstr>06</vt:lpstr>
      <vt:lpstr>Haiwan Imaginasi</vt:lpstr>
      <vt:lpstr>1. Lakarkan Haiwan Imaginasi</vt:lpstr>
      <vt:lpstr>2. Bina Model Haiwan Imaginasi </vt:lpstr>
      <vt:lpstr>3. Jelaskan ciri-ciri dan tingkahlaku haiwan imaginasi anda untuk menjaga kemandirian spesiesnya</vt:lpstr>
      <vt:lpstr>SEKIAN,  TERIMA KASIH</vt:lpstr>
      <vt:lpstr>Unit 3: Haiwan</vt:lpstr>
      <vt:lpstr>Objektif Pembelajaran </vt:lpstr>
      <vt:lpstr>Objektif Pembelajaran </vt:lpstr>
      <vt:lpstr>Isi Kandungan </vt:lpstr>
      <vt:lpstr>1.  Rantai Makanan</vt:lpstr>
      <vt:lpstr>Rantai Makanan</vt:lpstr>
      <vt:lpstr>2.  Pengeluar dan Pengguna</vt:lpstr>
      <vt:lpstr>Pengeluar dan Pengguna</vt:lpstr>
      <vt:lpstr>PowerPoint Presentation</vt:lpstr>
      <vt:lpstr>3. Siratan Makanan</vt:lpstr>
      <vt:lpstr>Siratan Makanan</vt:lpstr>
      <vt:lpstr>Siratan Makanan</vt:lpstr>
      <vt:lpstr>FORMULA  IP EP EH UP </vt:lpstr>
      <vt:lpstr>PowerPoint Presentation</vt:lpstr>
      <vt:lpstr>4. Kesan Perubahan Populasi</vt:lpstr>
      <vt:lpstr>PowerPoint Presentation</vt:lpstr>
      <vt:lpstr>Sekian,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3: Haiwan</dc:title>
  <dc:creator>FARIS</dc:creator>
  <cp:lastModifiedBy>Madihah Rehana binti Ku Othman</cp:lastModifiedBy>
  <cp:revision>3</cp:revision>
  <dcterms:modified xsi:type="dcterms:W3CDTF">2023-07-15T13:59:58Z</dcterms:modified>
</cp:coreProperties>
</file>